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70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Getter y 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los </a:t>
            </a:r>
            <a:r>
              <a:rPr lang="en-US" dirty="0" err="1" smtClean="0"/>
              <a:t>atributos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son </a:t>
            </a:r>
            <a:r>
              <a:rPr lang="en-US" dirty="0" err="1" smtClean="0"/>
              <a:t>privados</a:t>
            </a:r>
            <a:r>
              <a:rPr lang="en-US" dirty="0" smtClean="0"/>
              <a:t>, se </a:t>
            </a:r>
            <a:r>
              <a:rPr lang="en-US" dirty="0" err="1" smtClean="0"/>
              <a:t>construyen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los </a:t>
            </a:r>
            <a:r>
              <a:rPr lang="en-US" dirty="0" err="1" smtClean="0"/>
              <a:t>usemos</a:t>
            </a:r>
            <a:r>
              <a:rPr lang="en-US" dirty="0" smtClean="0"/>
              <a:t> </a:t>
            </a:r>
            <a:r>
              <a:rPr lang="en-US" dirty="0" err="1" smtClean="0"/>
              <a:t>fuera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se </a:t>
            </a:r>
            <a:r>
              <a:rPr lang="en-US" dirty="0" err="1" smtClean="0"/>
              <a:t>llaman</a:t>
            </a:r>
            <a:r>
              <a:rPr lang="en-US" dirty="0" smtClean="0"/>
              <a:t> get(</a:t>
            </a:r>
            <a:r>
              <a:rPr lang="en-US" dirty="0" err="1" smtClean="0"/>
              <a:t>traer</a:t>
            </a:r>
            <a:r>
              <a:rPr lang="en-US" dirty="0" smtClean="0"/>
              <a:t>) y set(</a:t>
            </a:r>
            <a:r>
              <a:rPr lang="en-US" dirty="0" err="1" smtClean="0"/>
              <a:t>poner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construyamos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debemos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1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de Java</a:t>
            </a:r>
            <a:endParaRPr lang="en-US" dirty="0" smtClean="0"/>
          </a:p>
          <a:p>
            <a:r>
              <a:rPr lang="en-US" dirty="0" err="1" smtClean="0"/>
              <a:t>Práctica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?</a:t>
            </a:r>
          </a:p>
          <a:p>
            <a:r>
              <a:rPr lang="en-US" dirty="0" smtClean="0"/>
              <a:t>La principal </a:t>
            </a:r>
            <a:r>
              <a:rPr lang="en-US" dirty="0" err="1" smtClean="0"/>
              <a:t>característica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y </a:t>
            </a:r>
            <a:r>
              <a:rPr lang="en-US" dirty="0" err="1" smtClean="0"/>
              <a:t>funciones</a:t>
            </a:r>
            <a:endParaRPr lang="en-US" dirty="0" smtClean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identifique</a:t>
            </a:r>
            <a:r>
              <a:rPr lang="en-US" dirty="0" smtClean="0"/>
              <a:t> o sea parte de un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</a:t>
            </a:r>
            <a:r>
              <a:rPr lang="en-US" dirty="0" smtClean="0"/>
              <a:t>. </a:t>
            </a:r>
            <a:r>
              <a:rPr lang="en-US" dirty="0" err="1" smtClean="0"/>
              <a:t>Objeto</a:t>
            </a:r>
            <a:r>
              <a:rPr lang="en-US" dirty="0" smtClean="0"/>
              <a:t> persona</a:t>
            </a:r>
          </a:p>
          <a:p>
            <a:pPr lvl="1"/>
            <a:r>
              <a:rPr lang="en-US" dirty="0" err="1" smtClean="0"/>
              <a:t>Propiedades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Nombre</a:t>
            </a:r>
            <a:endParaRPr lang="en-US" dirty="0" smtClean="0"/>
          </a:p>
          <a:p>
            <a:pPr lvl="2"/>
            <a:r>
              <a:rPr lang="en-US" dirty="0" err="1" smtClean="0"/>
              <a:t>Edad</a:t>
            </a:r>
            <a:endParaRPr lang="en-US" dirty="0" smtClean="0"/>
          </a:p>
          <a:p>
            <a:pPr lvl="2"/>
            <a:r>
              <a:rPr lang="en-US" dirty="0" err="1" smtClean="0"/>
              <a:t>Cédula</a:t>
            </a:r>
            <a:endParaRPr lang="en-US" dirty="0" smtClean="0"/>
          </a:p>
          <a:p>
            <a:pPr lvl="2"/>
            <a:r>
              <a:rPr lang="en-US" dirty="0" err="1" smtClean="0"/>
              <a:t>Dirección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03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el </a:t>
            </a:r>
            <a:r>
              <a:rPr lang="en-US" dirty="0" err="1" smtClean="0"/>
              <a:t>objeto</a:t>
            </a:r>
            <a:r>
              <a:rPr lang="en-US" dirty="0" smtClean="0"/>
              <a:t> persona,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respirar</a:t>
            </a:r>
            <a:r>
              <a:rPr lang="en-US" dirty="0" smtClean="0"/>
              <a:t>, </a:t>
            </a:r>
            <a:r>
              <a:rPr lang="en-US" dirty="0" err="1" smtClean="0"/>
              <a:t>caminar</a:t>
            </a:r>
            <a:r>
              <a:rPr lang="en-US" dirty="0" smtClean="0"/>
              <a:t>, </a:t>
            </a:r>
            <a:r>
              <a:rPr lang="en-US" dirty="0" err="1" smtClean="0"/>
              <a:t>hablar</a:t>
            </a:r>
            <a:r>
              <a:rPr lang="en-US" dirty="0" smtClean="0"/>
              <a:t>, comer, etc.</a:t>
            </a:r>
          </a:p>
          <a:p>
            <a:r>
              <a:rPr lang="en-US" dirty="0" smtClean="0"/>
              <a:t>Son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realizan</a:t>
            </a:r>
            <a:r>
              <a:rPr lang="en-US" dirty="0" smtClean="0"/>
              <a:t> los </a:t>
            </a:r>
            <a:r>
              <a:rPr lang="en-US" dirty="0" err="1" smtClean="0"/>
              <a:t>objetos</a:t>
            </a:r>
            <a:endParaRPr lang="en-US" dirty="0" smtClean="0"/>
          </a:p>
          <a:p>
            <a:r>
              <a:rPr lang="en-US" dirty="0" smtClean="0"/>
              <a:t>En Java,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les </a:t>
            </a:r>
            <a:r>
              <a:rPr lang="en-US" dirty="0" err="1" smtClean="0"/>
              <a:t>llamámos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o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 solo </a:t>
            </a:r>
            <a:r>
              <a:rPr lang="en-US" dirty="0" err="1" smtClean="0"/>
              <a:t>cuando</a:t>
            </a:r>
            <a:r>
              <a:rPr lang="en-US" dirty="0" smtClean="0"/>
              <a:t> se les </a:t>
            </a:r>
            <a:r>
              <a:rPr lang="en-US" dirty="0" err="1" smtClean="0"/>
              <a:t>invoca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 del </a:t>
            </a:r>
            <a:r>
              <a:rPr lang="en-US" dirty="0" err="1" smtClean="0"/>
              <a:t>código</a:t>
            </a:r>
            <a:r>
              <a:rPr lang="en-US" dirty="0" smtClean="0"/>
              <a:t> principal.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y/o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92040"/>
            <a:ext cx="761474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«Las </a:t>
            </a:r>
            <a:r>
              <a:rPr lang="es-CR" dirty="0"/>
              <a:t>clases en Java (Java </a:t>
            </a:r>
            <a:r>
              <a:rPr lang="es-CR" dirty="0" err="1"/>
              <a:t>Class</a:t>
            </a:r>
            <a:r>
              <a:rPr lang="es-CR" dirty="0"/>
              <a:t>) son plantillas para la creación de objetos, en lo que se conoce como programación orientada a objetos, la cual es una de los principales paradigmas de desarrollo de software en la actualidad</a:t>
            </a:r>
            <a:r>
              <a:rPr lang="es-CR" dirty="0" smtClean="0"/>
              <a:t>.»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casa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Pensemos</a:t>
            </a:r>
            <a:r>
              <a:rPr lang="en-US" dirty="0" smtClean="0"/>
              <a:t> en la </a:t>
            </a:r>
            <a:r>
              <a:rPr lang="en-US" dirty="0" err="1" smtClean="0"/>
              <a:t>clase</a:t>
            </a:r>
            <a:r>
              <a:rPr lang="en-US" dirty="0" smtClean="0"/>
              <a:t> casa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plano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casa. El </a:t>
            </a:r>
            <a:r>
              <a:rPr lang="en-US" dirty="0" err="1" smtClean="0"/>
              <a:t>plano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casa,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plantilla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construirla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contruir</a:t>
            </a:r>
            <a:r>
              <a:rPr lang="en-US" dirty="0" smtClean="0"/>
              <a:t> </a:t>
            </a:r>
            <a:r>
              <a:rPr lang="en-US" dirty="0" err="1" smtClean="0"/>
              <a:t>varias</a:t>
            </a:r>
            <a:r>
              <a:rPr lang="en-US" dirty="0" smtClean="0"/>
              <a:t> casas con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plano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necesariamente</a:t>
            </a:r>
            <a:r>
              <a:rPr lang="en-US" dirty="0" smtClean="0"/>
              <a:t> son </a:t>
            </a:r>
            <a:r>
              <a:rPr lang="en-US" dirty="0" err="1" smtClean="0"/>
              <a:t>iguales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22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0197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2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Constructores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necesitan</a:t>
            </a:r>
            <a:r>
              <a:rPr lang="en-US" dirty="0" smtClean="0"/>
              <a:t> </a:t>
            </a:r>
            <a:r>
              <a:rPr lang="en-US" dirty="0" err="1" smtClean="0"/>
              <a:t>constructores</a:t>
            </a:r>
            <a:r>
              <a:rPr lang="en-US" dirty="0" smtClean="0"/>
              <a:t>. Los </a:t>
            </a:r>
            <a:r>
              <a:rPr lang="en-US" dirty="0" err="1" smtClean="0"/>
              <a:t>constructores</a:t>
            </a:r>
            <a:r>
              <a:rPr lang="en-US" dirty="0" smtClean="0"/>
              <a:t> son los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encargan</a:t>
            </a:r>
            <a:r>
              <a:rPr lang="en-US" dirty="0" smtClean="0"/>
              <a:t> de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, o sea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smtClean="0"/>
              <a:t>variable del </a:t>
            </a:r>
            <a:r>
              <a:rPr lang="en-US" dirty="0" err="1" smtClean="0"/>
              <a:t>tipo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en el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vivir</a:t>
            </a:r>
            <a:r>
              <a:rPr lang="en-US" dirty="0" smtClean="0"/>
              <a:t> en el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casa,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todavía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smtClean="0"/>
              <a:t>casa, 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persona en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todavía</a:t>
            </a:r>
            <a:r>
              <a:rPr lang="en-US" dirty="0" smtClean="0"/>
              <a:t> 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constructores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cargados</a:t>
            </a:r>
            <a:r>
              <a:rPr lang="en-US" dirty="0" smtClean="0"/>
              <a:t>.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reciben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vacíos</a:t>
            </a:r>
            <a:r>
              <a:rPr lang="en-US" dirty="0" smtClean="0"/>
              <a:t>, o sea, </a:t>
            </a:r>
            <a:r>
              <a:rPr lang="en-US" dirty="0" err="1" smtClean="0"/>
              <a:t>crean</a:t>
            </a:r>
            <a:r>
              <a:rPr lang="en-US" dirty="0" smtClean="0"/>
              <a:t> la </a:t>
            </a:r>
            <a:r>
              <a:rPr lang="en-US" dirty="0" err="1" smtClean="0"/>
              <a:t>instancia</a:t>
            </a:r>
            <a:r>
              <a:rPr lang="en-US" dirty="0" smtClean="0"/>
              <a:t> con los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vacíos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4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Public,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Java, </a:t>
            </a:r>
            <a:r>
              <a:rPr lang="en-US" dirty="0" err="1" smtClean="0"/>
              <a:t>las</a:t>
            </a:r>
            <a:r>
              <a:rPr lang="en-US" dirty="0" smtClean="0"/>
              <a:t> variables, los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y los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puden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privados</a:t>
            </a:r>
            <a:r>
              <a:rPr lang="en-US" dirty="0" smtClean="0"/>
              <a:t> o </a:t>
            </a:r>
            <a:r>
              <a:rPr lang="en-US" dirty="0" err="1" smtClean="0"/>
              <a:t>públicos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son </a:t>
            </a:r>
            <a:r>
              <a:rPr lang="en-US" dirty="0" err="1" smtClean="0"/>
              <a:t>públicos</a:t>
            </a:r>
            <a:r>
              <a:rPr lang="en-US" dirty="0" smtClean="0"/>
              <a:t>,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accesar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el main.</a:t>
            </a:r>
          </a:p>
          <a:p>
            <a:r>
              <a:rPr lang="en-US" dirty="0" smtClean="0"/>
              <a:t>Si son </a:t>
            </a:r>
            <a:r>
              <a:rPr lang="en-US" dirty="0" err="1" smtClean="0"/>
              <a:t>privados</a:t>
            </a:r>
            <a:r>
              <a:rPr lang="en-US" dirty="0" smtClean="0"/>
              <a:t>,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solo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accesar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son </a:t>
            </a:r>
            <a:r>
              <a:rPr lang="en-US" dirty="0" err="1" smtClean="0"/>
              <a:t>públicas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los </a:t>
            </a:r>
            <a:r>
              <a:rPr lang="en-US" dirty="0" err="1" smtClean="0"/>
              <a:t>atributos</a:t>
            </a:r>
            <a:r>
              <a:rPr lang="en-US" dirty="0" smtClean="0"/>
              <a:t> son </a:t>
            </a:r>
            <a:r>
              <a:rPr lang="en-US" dirty="0" err="1" smtClean="0"/>
              <a:t>privados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modifiquen</a:t>
            </a:r>
            <a:r>
              <a:rPr lang="en-US" dirty="0" smtClean="0"/>
              <a:t> de forma irregular.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4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Getter y setter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724400" cy="56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8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</TotalTime>
  <Words>491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Semana 9</vt:lpstr>
      <vt:lpstr>Agenda</vt:lpstr>
      <vt:lpstr>Java POO</vt:lpstr>
      <vt:lpstr>Funciones</vt:lpstr>
      <vt:lpstr>Clases</vt:lpstr>
      <vt:lpstr>Ejemplo de código</vt:lpstr>
      <vt:lpstr>Constructores</vt:lpstr>
      <vt:lpstr>Public, private</vt:lpstr>
      <vt:lpstr>Getter y setter</vt:lpstr>
      <vt:lpstr>Getter y Setter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47</cp:revision>
  <dcterms:created xsi:type="dcterms:W3CDTF">2016-09-09T19:42:04Z</dcterms:created>
  <dcterms:modified xsi:type="dcterms:W3CDTF">2018-03-10T20:50:10Z</dcterms:modified>
</cp:coreProperties>
</file>