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6" r:id="rId7"/>
    <p:sldId id="267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Programación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Repaso</a:t>
            </a:r>
            <a:r>
              <a:rPr lang="en-US" dirty="0" smtClean="0"/>
              <a:t> de </a:t>
            </a:r>
            <a:r>
              <a:rPr lang="en-US" dirty="0" err="1" smtClean="0"/>
              <a:t>Mi</a:t>
            </a:r>
            <a:r>
              <a:rPr lang="en-US" dirty="0" smtClean="0"/>
              <a:t> primer Java</a:t>
            </a:r>
          </a:p>
          <a:p>
            <a:r>
              <a:rPr lang="en-US" dirty="0" err="1" smtClean="0"/>
              <a:t>Estructuras</a:t>
            </a:r>
            <a:r>
              <a:rPr lang="en-US" dirty="0" smtClean="0"/>
              <a:t> IF</a:t>
            </a:r>
          </a:p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desiciones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en </a:t>
            </a:r>
            <a:r>
              <a:rPr lang="en-US" dirty="0" err="1" smtClean="0"/>
              <a:t>algoritmos</a:t>
            </a:r>
            <a:r>
              <a:rPr lang="en-US" dirty="0" smtClean="0"/>
              <a:t> o </a:t>
            </a:r>
            <a:r>
              <a:rPr lang="en-US" dirty="0" err="1" smtClean="0"/>
              <a:t>diagramas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Consta</a:t>
            </a:r>
            <a:r>
              <a:rPr lang="en-US" dirty="0" smtClean="0"/>
              <a:t> de dos </a:t>
            </a:r>
            <a:r>
              <a:rPr lang="en-US" dirty="0" err="1" smtClean="0"/>
              <a:t>partes</a:t>
            </a:r>
            <a:r>
              <a:rPr lang="en-US" dirty="0" smtClean="0"/>
              <a:t>,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pregunta</a:t>
            </a:r>
            <a:r>
              <a:rPr lang="en-US" dirty="0" smtClean="0"/>
              <a:t>, la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b="1" dirty="0" err="1" smtClean="0"/>
              <a:t>verdadera</a:t>
            </a:r>
            <a:endParaRPr lang="en-US" b="1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programación</a:t>
            </a:r>
            <a:r>
              <a:rPr lang="en-US" dirty="0" smtClean="0"/>
              <a:t> se </a:t>
            </a:r>
            <a:r>
              <a:rPr lang="en-US" dirty="0" err="1" smtClean="0"/>
              <a:t>escribe</a:t>
            </a:r>
            <a:r>
              <a:rPr lang="en-US" dirty="0" smtClean="0"/>
              <a:t> en </a:t>
            </a:r>
            <a:r>
              <a:rPr lang="en-US" dirty="0" err="1" smtClean="0"/>
              <a:t>inglés</a:t>
            </a:r>
            <a:r>
              <a:rPr lang="en-US" dirty="0" smtClean="0"/>
              <a:t> con la </a:t>
            </a:r>
            <a:r>
              <a:rPr lang="en-US" dirty="0" err="1" smtClean="0"/>
              <a:t>palabra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endParaRPr lang="en-US" dirty="0"/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smtClean="0"/>
              <a:t>If(</a:t>
            </a:r>
            <a:r>
              <a:rPr lang="en-US" dirty="0" err="1" smtClean="0"/>
              <a:t>numero</a:t>
            </a:r>
            <a:r>
              <a:rPr lang="en-US" dirty="0" smtClean="0"/>
              <a:t> &gt; 10){</a:t>
            </a:r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(“El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a 10”);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decisión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procesos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ejecuten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verdadera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falsa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/>
              <a:t>If(</a:t>
            </a:r>
            <a:r>
              <a:rPr lang="en-US" dirty="0" err="1"/>
              <a:t>numero</a:t>
            </a:r>
            <a:r>
              <a:rPr lang="en-US" dirty="0"/>
              <a:t> &gt; 10){</a:t>
            </a:r>
          </a:p>
          <a:p>
            <a:pPr lvl="1"/>
            <a:r>
              <a:rPr lang="en-US" dirty="0" err="1"/>
              <a:t>Sout</a:t>
            </a:r>
            <a:r>
              <a:rPr lang="en-US" dirty="0"/>
              <a:t>(“El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mayor a 10”);</a:t>
            </a:r>
          </a:p>
          <a:p>
            <a:r>
              <a:rPr lang="en-US" dirty="0" smtClean="0"/>
              <a:t>}else{</a:t>
            </a:r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(“El </a:t>
            </a:r>
            <a:r>
              <a:rPr lang="en-US" dirty="0" err="1" smtClean="0"/>
              <a:t>numero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mayor a 10”);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4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– </a:t>
            </a:r>
            <a:r>
              <a:rPr lang="en-US" dirty="0" err="1" smtClean="0"/>
              <a:t>ejercicio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convertir</a:t>
            </a:r>
            <a:r>
              <a:rPr lang="en-US" dirty="0" smtClean="0"/>
              <a:t> </a:t>
            </a:r>
            <a:r>
              <a:rPr lang="en-US" dirty="0" err="1" smtClean="0"/>
              <a:t>grados</a:t>
            </a:r>
            <a:r>
              <a:rPr lang="en-US" dirty="0" smtClean="0"/>
              <a:t> Celsius a Fahrenheit o Kelvin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nicio</a:t>
            </a:r>
            <a:endParaRPr lang="en-US" dirty="0" smtClean="0"/>
          </a:p>
          <a:p>
            <a:r>
              <a:rPr lang="en-US" dirty="0" err="1" smtClean="0"/>
              <a:t>constanteFahrenheit</a:t>
            </a:r>
            <a:r>
              <a:rPr lang="en-US" dirty="0" smtClean="0"/>
              <a:t> = 32</a:t>
            </a:r>
          </a:p>
          <a:p>
            <a:r>
              <a:rPr lang="en-US" dirty="0" err="1" smtClean="0"/>
              <a:t>constanteKelvin</a:t>
            </a:r>
            <a:r>
              <a:rPr lang="en-US" dirty="0" smtClean="0"/>
              <a:t> = 273.15</a:t>
            </a:r>
          </a:p>
          <a:p>
            <a:r>
              <a:rPr lang="en-US" dirty="0" smtClean="0"/>
              <a:t>Leer(</a:t>
            </a:r>
            <a:r>
              <a:rPr lang="en-US" dirty="0" err="1" smtClean="0"/>
              <a:t>temperatura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Opcion</a:t>
            </a:r>
            <a:r>
              <a:rPr lang="en-US" dirty="0" smtClean="0"/>
              <a:t> 1. Kelvin, </a:t>
            </a:r>
            <a:r>
              <a:rPr lang="en-US" dirty="0" err="1" smtClean="0"/>
              <a:t>Opcion</a:t>
            </a:r>
            <a:r>
              <a:rPr lang="en-US" dirty="0" smtClean="0"/>
              <a:t> 2. Fahrenheit)</a:t>
            </a:r>
          </a:p>
          <a:p>
            <a:r>
              <a:rPr lang="en-US" dirty="0" smtClean="0"/>
              <a:t>Leer(</a:t>
            </a:r>
            <a:r>
              <a:rPr lang="en-US" dirty="0" err="1" smtClean="0"/>
              <a:t>opcion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opcion</a:t>
            </a:r>
            <a:r>
              <a:rPr lang="en-US" dirty="0" smtClean="0"/>
              <a:t> == 1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1"/>
            <a:r>
              <a:rPr lang="en-US" dirty="0" err="1" smtClean="0"/>
              <a:t>temperaturaFinal</a:t>
            </a:r>
            <a:r>
              <a:rPr lang="en-US" dirty="0" smtClean="0"/>
              <a:t> = </a:t>
            </a:r>
            <a:r>
              <a:rPr lang="en-US" dirty="0" err="1" smtClean="0"/>
              <a:t>temperatura</a:t>
            </a:r>
            <a:r>
              <a:rPr lang="en-US" dirty="0" smtClean="0"/>
              <a:t> + </a:t>
            </a:r>
            <a:r>
              <a:rPr lang="en-US" dirty="0" err="1" smtClean="0"/>
              <a:t>constanteKelvin</a:t>
            </a:r>
            <a:endParaRPr lang="en-US" dirty="0" smtClean="0"/>
          </a:p>
          <a:p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endParaRPr lang="en-US" dirty="0" smtClean="0"/>
          </a:p>
          <a:p>
            <a:pPr lvl="1"/>
            <a:r>
              <a:rPr lang="en-US" dirty="0" err="1" smtClean="0"/>
              <a:t>temperaturaFinal</a:t>
            </a:r>
            <a:r>
              <a:rPr lang="en-US" dirty="0"/>
              <a:t> </a:t>
            </a:r>
            <a:r>
              <a:rPr lang="en-US" dirty="0" smtClean="0"/>
              <a:t>= (9/5 * </a:t>
            </a:r>
            <a:r>
              <a:rPr lang="en-US" dirty="0" err="1" smtClean="0"/>
              <a:t>temperatura</a:t>
            </a:r>
            <a:r>
              <a:rPr lang="en-US" dirty="0" smtClean="0"/>
              <a:t>) + </a:t>
            </a:r>
            <a:r>
              <a:rPr lang="en-US" dirty="0" err="1" smtClean="0"/>
              <a:t>constanteFahrenheit</a:t>
            </a:r>
            <a:endParaRPr lang="en-US" dirty="0" smtClean="0"/>
          </a:p>
          <a:p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err="1" smtClean="0"/>
              <a:t>Imprimir</a:t>
            </a:r>
            <a:r>
              <a:rPr lang="en-US" dirty="0" smtClean="0"/>
              <a:t>(</a:t>
            </a:r>
            <a:r>
              <a:rPr lang="en-US" dirty="0" err="1" smtClean="0"/>
              <a:t>temperaturaFinal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sólo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son </a:t>
            </a:r>
            <a:r>
              <a:rPr lang="en-US" dirty="0" err="1" smtClean="0"/>
              <a:t>ciertas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hay </a:t>
            </a:r>
            <a:r>
              <a:rPr lang="en-US" dirty="0" err="1" smtClean="0"/>
              <a:t>más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escribe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forma</a:t>
            </a:r>
          </a:p>
          <a:p>
            <a:r>
              <a:rPr lang="en-US" dirty="0"/>
              <a:t>If(a &gt; b) </a:t>
            </a:r>
            <a:r>
              <a:rPr lang="en-US" dirty="0" smtClean="0"/>
              <a:t>{</a:t>
            </a:r>
            <a:endParaRPr lang="en-US" dirty="0" smtClean="0"/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(“A </a:t>
            </a:r>
            <a:r>
              <a:rPr lang="en-US" dirty="0" err="1" smtClean="0"/>
              <a:t>es</a:t>
            </a:r>
            <a:r>
              <a:rPr lang="en-US" dirty="0" smtClean="0"/>
              <a:t> mayor a B”);</a:t>
            </a:r>
          </a:p>
          <a:p>
            <a:r>
              <a:rPr lang="en-US" dirty="0"/>
              <a:t>Else if(b &gt; a</a:t>
            </a:r>
            <a:r>
              <a:rPr lang="en-US" dirty="0" smtClean="0"/>
              <a:t>){</a:t>
            </a:r>
            <a:endParaRPr lang="en-US" dirty="0" smtClean="0"/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(“B </a:t>
            </a:r>
            <a:r>
              <a:rPr lang="en-US" dirty="0" err="1" smtClean="0"/>
              <a:t>es</a:t>
            </a:r>
            <a:r>
              <a:rPr lang="en-US" dirty="0" smtClean="0"/>
              <a:t> mayor a </a:t>
            </a:r>
            <a:r>
              <a:rPr lang="en-US" dirty="0" smtClean="0"/>
              <a:t>A”);</a:t>
            </a:r>
            <a:endParaRPr lang="en-US" dirty="0" smtClean="0"/>
          </a:p>
          <a:p>
            <a:r>
              <a:rPr lang="en-US" dirty="0" smtClean="0"/>
              <a:t>Else{</a:t>
            </a:r>
            <a:endParaRPr lang="en-US" dirty="0"/>
          </a:p>
          <a:p>
            <a:pPr lvl="1"/>
            <a:r>
              <a:rPr lang="en-US" dirty="0" err="1" smtClean="0"/>
              <a:t>Sout</a:t>
            </a:r>
            <a:r>
              <a:rPr lang="en-US" dirty="0" smtClean="0"/>
              <a:t>(“A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</a:t>
            </a:r>
            <a:r>
              <a:rPr lang="en-US" dirty="0" smtClean="0"/>
              <a:t>B”);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– </a:t>
            </a:r>
            <a:r>
              <a:rPr lang="en-US" dirty="0" err="1" smtClean="0"/>
              <a:t>ejercicio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4038600" cy="4876800"/>
          </a:xfrm>
        </p:spPr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primos</a:t>
            </a:r>
            <a:r>
              <a:rPr lang="en-US" dirty="0" smtClean="0"/>
              <a:t> de 1 a 20</a:t>
            </a:r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Ciclo</a:t>
            </a:r>
            <a:r>
              <a:rPr lang="en-US" dirty="0" smtClean="0"/>
              <a:t> for (i de 1 a 20 </a:t>
            </a:r>
            <a:r>
              <a:rPr lang="en-US" dirty="0" err="1" smtClean="0"/>
              <a:t>incrementa</a:t>
            </a:r>
            <a:r>
              <a:rPr lang="en-US" dirty="0" smtClean="0"/>
              <a:t> en 1 )</a:t>
            </a:r>
          </a:p>
          <a:p>
            <a:pPr lvl="1"/>
            <a:r>
              <a:rPr lang="en-US" dirty="0" err="1" smtClean="0"/>
              <a:t>numeroPrimo</a:t>
            </a:r>
            <a:r>
              <a:rPr lang="en-US" dirty="0" smtClean="0"/>
              <a:t> = </a:t>
            </a:r>
            <a:r>
              <a:rPr lang="en-US" dirty="0" err="1" smtClean="0"/>
              <a:t>si</a:t>
            </a:r>
            <a:endParaRPr lang="en-US" dirty="0" smtClean="0"/>
          </a:p>
          <a:p>
            <a:pPr lvl="1"/>
            <a:r>
              <a:rPr lang="en-US" dirty="0" smtClean="0"/>
              <a:t>Si i % 2 == 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numeroPrimo</a:t>
            </a:r>
            <a:r>
              <a:rPr lang="en-US" dirty="0" smtClean="0"/>
              <a:t> = no</a:t>
            </a:r>
          </a:p>
          <a:p>
            <a:pPr lvl="1"/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 % 3 == 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numeroPrimo</a:t>
            </a:r>
            <a:r>
              <a:rPr lang="en-US" dirty="0" smtClean="0"/>
              <a:t> = no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3657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De lo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 % </a:t>
            </a:r>
            <a:r>
              <a:rPr lang="en-US" dirty="0" smtClean="0"/>
              <a:t>5 == </a:t>
            </a:r>
            <a:r>
              <a:rPr lang="en-US" dirty="0"/>
              <a:t>0 </a:t>
            </a:r>
            <a:r>
              <a:rPr lang="en-US" dirty="0" err="1"/>
              <a:t>entonces</a:t>
            </a:r>
            <a:endParaRPr lang="en-US" dirty="0"/>
          </a:p>
          <a:p>
            <a:pPr lvl="2"/>
            <a:r>
              <a:rPr lang="en-US" dirty="0" err="1"/>
              <a:t>numeroPrimo</a:t>
            </a:r>
            <a:r>
              <a:rPr lang="en-US" dirty="0"/>
              <a:t> = </a:t>
            </a:r>
            <a:r>
              <a:rPr lang="en-US" dirty="0" smtClean="0"/>
              <a:t>no</a:t>
            </a:r>
            <a:endParaRPr lang="en-US" dirty="0"/>
          </a:p>
          <a:p>
            <a:pPr lvl="1"/>
            <a:r>
              <a:rPr lang="en-US" dirty="0"/>
              <a:t>De lo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 % </a:t>
            </a:r>
            <a:r>
              <a:rPr lang="en-US" dirty="0" smtClean="0"/>
              <a:t>7 == </a:t>
            </a:r>
            <a:r>
              <a:rPr lang="en-US" dirty="0"/>
              <a:t>0 </a:t>
            </a:r>
            <a:r>
              <a:rPr lang="en-US" dirty="0" err="1"/>
              <a:t>entonces</a:t>
            </a:r>
            <a:endParaRPr lang="en-US" dirty="0"/>
          </a:p>
          <a:p>
            <a:pPr lvl="2"/>
            <a:r>
              <a:rPr lang="en-US" dirty="0" err="1"/>
              <a:t>numeroPrimo</a:t>
            </a:r>
            <a:r>
              <a:rPr lang="en-US" dirty="0"/>
              <a:t> = </a:t>
            </a:r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pPr lvl="1"/>
            <a:r>
              <a:rPr lang="en-US" dirty="0" smtClean="0"/>
              <a:t>Si </a:t>
            </a:r>
            <a:r>
              <a:rPr lang="en-US" dirty="0" err="1" smtClean="0"/>
              <a:t>numeroPrimo</a:t>
            </a:r>
            <a:r>
              <a:rPr lang="en-US" dirty="0" smtClean="0"/>
              <a:t> == no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Impimir</a:t>
            </a:r>
            <a:r>
              <a:rPr lang="en-US" dirty="0" smtClean="0"/>
              <a:t> (i no </a:t>
            </a:r>
            <a:r>
              <a:rPr lang="en-US" dirty="0" err="1" smtClean="0"/>
              <a:t>es</a:t>
            </a:r>
            <a:r>
              <a:rPr lang="en-US" dirty="0" smtClean="0"/>
              <a:t> primo)</a:t>
            </a:r>
          </a:p>
          <a:p>
            <a:pPr lvl="1"/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 (i </a:t>
            </a:r>
            <a:r>
              <a:rPr lang="en-US" dirty="0" err="1" smtClean="0"/>
              <a:t>es</a:t>
            </a:r>
            <a:r>
              <a:rPr lang="en-US" dirty="0" smtClean="0"/>
              <a:t> primo)</a:t>
            </a:r>
          </a:p>
          <a:p>
            <a:pPr lvl="1"/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smtClean="0"/>
              <a:t>Fin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Fin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–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repite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especifiquemos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 de </a:t>
            </a:r>
            <a:r>
              <a:rPr lang="en-US" dirty="0" err="1" smtClean="0"/>
              <a:t>veces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Consta</a:t>
            </a:r>
            <a:r>
              <a:rPr lang="en-US" dirty="0" smtClean="0"/>
              <a:t> de 4 </a:t>
            </a:r>
            <a:r>
              <a:rPr lang="en-US" dirty="0" err="1" smtClean="0"/>
              <a:t>partes</a:t>
            </a:r>
            <a:r>
              <a:rPr lang="en-US" dirty="0" smtClean="0"/>
              <a:t>, </a:t>
            </a:r>
            <a:r>
              <a:rPr lang="en-US" dirty="0" err="1" smtClean="0"/>
              <a:t>primero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empieza</a:t>
            </a:r>
            <a:r>
              <a:rPr lang="en-US" dirty="0" smtClean="0"/>
              <a:t> a </a:t>
            </a:r>
            <a:r>
              <a:rPr lang="en-US" dirty="0" err="1" smtClean="0"/>
              <a:t>contar</a:t>
            </a:r>
            <a:r>
              <a:rPr lang="en-US" dirty="0" smtClean="0"/>
              <a:t>, </a:t>
            </a:r>
            <a:r>
              <a:rPr lang="en-US" dirty="0" err="1" smtClean="0"/>
              <a:t>segundo</a:t>
            </a:r>
            <a:r>
              <a:rPr lang="en-US" dirty="0" smtClean="0"/>
              <a:t> hasta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, la </a:t>
            </a:r>
            <a:r>
              <a:rPr lang="en-US" dirty="0" err="1" smtClean="0"/>
              <a:t>cantidad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incrementa</a:t>
            </a:r>
            <a:r>
              <a:rPr lang="en-US" dirty="0" smtClean="0"/>
              <a:t> el </a:t>
            </a:r>
            <a:r>
              <a:rPr lang="en-US" dirty="0" err="1" smtClean="0"/>
              <a:t>índice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iteración</a:t>
            </a:r>
            <a:r>
              <a:rPr lang="en-US" dirty="0"/>
              <a:t> </a:t>
            </a:r>
            <a:r>
              <a:rPr lang="en-US" dirty="0" smtClean="0"/>
              <a:t>y de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escribe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forma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i=1; i&lt;10; i++){ </a:t>
            </a:r>
          </a:p>
          <a:p>
            <a:r>
              <a:rPr lang="en-US" dirty="0" err="1" smtClean="0"/>
              <a:t>sout</a:t>
            </a:r>
            <a:r>
              <a:rPr lang="en-US" dirty="0" smtClean="0"/>
              <a:t>(“El valor de 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"+i);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– </a:t>
            </a:r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pares de 1 a 50</a:t>
            </a:r>
          </a:p>
          <a:p>
            <a:r>
              <a:rPr lang="en-US" dirty="0" err="1" smtClean="0"/>
              <a:t>Inicio</a:t>
            </a:r>
            <a:endParaRPr lang="en-US" dirty="0" smtClean="0"/>
          </a:p>
          <a:p>
            <a:r>
              <a:rPr lang="en-US" dirty="0" err="1" smtClean="0"/>
              <a:t>Ciclo</a:t>
            </a:r>
            <a:r>
              <a:rPr lang="en-US" dirty="0" smtClean="0"/>
              <a:t> for (i de 1 a 50 </a:t>
            </a:r>
            <a:r>
              <a:rPr lang="en-US" dirty="0" err="1" smtClean="0"/>
              <a:t>incrementa</a:t>
            </a:r>
            <a:r>
              <a:rPr lang="en-US" dirty="0" smtClean="0"/>
              <a:t> en 1)</a:t>
            </a:r>
          </a:p>
          <a:p>
            <a:pPr lvl="1"/>
            <a:r>
              <a:rPr lang="en-US" dirty="0" smtClean="0"/>
              <a:t>Si i % 2 == 0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(i </a:t>
            </a:r>
            <a:r>
              <a:rPr lang="en-US" dirty="0" err="1" smtClean="0"/>
              <a:t>es</a:t>
            </a:r>
            <a:r>
              <a:rPr lang="en-US" dirty="0" smtClean="0"/>
              <a:t> par)</a:t>
            </a:r>
          </a:p>
          <a:p>
            <a:pPr lvl="1"/>
            <a:r>
              <a:rPr lang="en-US" dirty="0" smtClean="0"/>
              <a:t>De lo </a:t>
            </a:r>
            <a:r>
              <a:rPr lang="en-US" dirty="0" err="1" smtClean="0"/>
              <a:t>contrario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(i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Fin </a:t>
            </a:r>
            <a:r>
              <a:rPr lang="en-US" dirty="0" err="1" smtClean="0"/>
              <a:t>si</a:t>
            </a:r>
            <a:endParaRPr lang="en-US" dirty="0" smtClean="0"/>
          </a:p>
          <a:p>
            <a:r>
              <a:rPr lang="en-US" dirty="0" smtClean="0"/>
              <a:t>Fin </a:t>
            </a:r>
            <a:r>
              <a:rPr lang="en-US" dirty="0" err="1" smtClean="0"/>
              <a:t>ciclo</a:t>
            </a:r>
            <a:r>
              <a:rPr lang="en-US" dirty="0" smtClean="0"/>
              <a:t> for</a:t>
            </a:r>
          </a:p>
          <a:p>
            <a:r>
              <a:rPr lang="en-U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325</TotalTime>
  <Words>502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Semana 3</vt:lpstr>
      <vt:lpstr>Agenda</vt:lpstr>
      <vt:lpstr>Estructuras If </vt:lpstr>
      <vt:lpstr>Estructuras if else</vt:lpstr>
      <vt:lpstr>Java – ejercicio</vt:lpstr>
      <vt:lpstr>Estructuras else if</vt:lpstr>
      <vt:lpstr>Java – ejercicio 3</vt:lpstr>
      <vt:lpstr>Estructuras – ciclo for</vt:lpstr>
      <vt:lpstr>Java – ejercicio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39</cp:revision>
  <dcterms:created xsi:type="dcterms:W3CDTF">2016-09-09T19:42:04Z</dcterms:created>
  <dcterms:modified xsi:type="dcterms:W3CDTF">2018-01-30T17:50:45Z</dcterms:modified>
</cp:coreProperties>
</file>