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74" r:id="rId5"/>
    <p:sldId id="261" r:id="rId6"/>
    <p:sldId id="262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tbeans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Programación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Java hay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Además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especial </a:t>
            </a:r>
            <a:r>
              <a:rPr lang="en-US" dirty="0" err="1" smtClean="0"/>
              <a:t>llamado</a:t>
            </a:r>
            <a:r>
              <a:rPr lang="en-US" dirty="0" smtClean="0"/>
              <a:t> “String”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hilera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2" descr="Image result for tipos de dato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tipos de dato jav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Image result for tipos de dato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057400"/>
            <a:ext cx="80867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10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byte, short, </a:t>
            </a:r>
            <a:r>
              <a:rPr lang="en-US" dirty="0" err="1" smtClean="0"/>
              <a:t>int</a:t>
            </a:r>
            <a:r>
              <a:rPr lang="en-US" dirty="0" smtClean="0"/>
              <a:t>, long, float y double </a:t>
            </a:r>
            <a:r>
              <a:rPr lang="en-US" dirty="0" err="1" smtClean="0"/>
              <a:t>representan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sin </a:t>
            </a:r>
            <a:r>
              <a:rPr lang="en-US" dirty="0" err="1" smtClean="0"/>
              <a:t>comillas</a:t>
            </a:r>
            <a:endParaRPr lang="en-US" dirty="0" smtClean="0"/>
          </a:p>
          <a:p>
            <a:pPr lvl="1"/>
            <a:r>
              <a:rPr lang="en-US" dirty="0" err="1" smtClean="0"/>
              <a:t>Ejemplo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Edad</a:t>
            </a:r>
            <a:r>
              <a:rPr lang="en-US" dirty="0" smtClean="0"/>
              <a:t> = 32</a:t>
            </a:r>
          </a:p>
          <a:p>
            <a:pPr lvl="2"/>
            <a:r>
              <a:rPr lang="en-US" dirty="0" err="1" smtClean="0"/>
              <a:t>precioEnDolares</a:t>
            </a:r>
            <a:r>
              <a:rPr lang="en-US" dirty="0" smtClean="0"/>
              <a:t> = 25.99</a:t>
            </a:r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dos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: true o false, sin </a:t>
            </a:r>
            <a:r>
              <a:rPr lang="en-US" dirty="0" err="1" smtClean="0"/>
              <a:t>comillas</a:t>
            </a:r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char se </a:t>
            </a:r>
            <a:r>
              <a:rPr lang="en-US" dirty="0" err="1" smtClean="0"/>
              <a:t>representa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comilla</a:t>
            </a:r>
            <a:r>
              <a:rPr lang="en-US" dirty="0" smtClean="0"/>
              <a:t> simple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= ‘a’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String se </a:t>
            </a:r>
            <a:r>
              <a:rPr lang="en-US" dirty="0" err="1" smtClean="0"/>
              <a:t>representa</a:t>
            </a:r>
            <a:r>
              <a:rPr lang="en-US" dirty="0" smtClean="0"/>
              <a:t> con </a:t>
            </a:r>
            <a:r>
              <a:rPr lang="en-US" dirty="0" err="1" smtClean="0"/>
              <a:t>comillas</a:t>
            </a:r>
            <a:r>
              <a:rPr lang="en-US" dirty="0" smtClean="0"/>
              <a:t> </a:t>
            </a:r>
            <a:r>
              <a:rPr lang="en-US" dirty="0" err="1" smtClean="0"/>
              <a:t>dobles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nombreCompleto</a:t>
            </a:r>
            <a:r>
              <a:rPr lang="en-US" dirty="0" smtClean="0"/>
              <a:t> = “</a:t>
            </a:r>
            <a:r>
              <a:rPr lang="en-US" dirty="0" err="1" smtClean="0"/>
              <a:t>Ema</a:t>
            </a:r>
            <a:r>
              <a:rPr lang="en-US" dirty="0" smtClean="0"/>
              <a:t> </a:t>
            </a:r>
            <a:r>
              <a:rPr lang="en-US" dirty="0" err="1" smtClean="0"/>
              <a:t>Gamboa</a:t>
            </a:r>
            <a:r>
              <a:rPr lang="en-US" dirty="0" smtClean="0"/>
              <a:t>”</a:t>
            </a:r>
          </a:p>
        </p:txBody>
      </p:sp>
      <p:sp>
        <p:nvSpPr>
          <p:cNvPr id="4" name="AutoShape 2" descr="Image result for tipos de dato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tipos de dato jav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primer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Antes de </a:t>
            </a:r>
            <a:r>
              <a:rPr lang="en-US" dirty="0" err="1" smtClean="0"/>
              <a:t>empezar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escribimos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instrucción</a:t>
            </a:r>
            <a:endParaRPr lang="en-US" dirty="0" smtClean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con un </a:t>
            </a:r>
            <a:r>
              <a:rPr lang="en-US" dirty="0" err="1" smtClean="0"/>
              <a:t>punto</a:t>
            </a:r>
            <a:r>
              <a:rPr lang="en-US" dirty="0" smtClean="0"/>
              <a:t> y coma “;”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los </a:t>
            </a:r>
            <a:r>
              <a:rPr lang="en-US" dirty="0" err="1" smtClean="0"/>
              <a:t>comandos</a:t>
            </a:r>
            <a:r>
              <a:rPr lang="en-US" dirty="0" smtClean="0"/>
              <a:t> con la </a:t>
            </a:r>
            <a:r>
              <a:rPr lang="en-US" dirty="0" err="1" smtClean="0"/>
              <a:t>correcta</a:t>
            </a:r>
            <a:r>
              <a:rPr lang="en-US" dirty="0" smtClean="0"/>
              <a:t> </a:t>
            </a:r>
            <a:r>
              <a:rPr lang="en-US" dirty="0" err="1" smtClean="0"/>
              <a:t>ortografía</a:t>
            </a:r>
            <a:r>
              <a:rPr lang="en-US" dirty="0" smtClean="0"/>
              <a:t> </a:t>
            </a:r>
            <a:r>
              <a:rPr lang="en-US" dirty="0" err="1" smtClean="0"/>
              <a:t>respetando</a:t>
            </a:r>
            <a:r>
              <a:rPr lang="en-US" dirty="0" smtClean="0"/>
              <a:t> </a:t>
            </a:r>
            <a:r>
              <a:rPr lang="en-US" dirty="0" err="1" smtClean="0"/>
              <a:t>mayúsculas</a:t>
            </a:r>
            <a:r>
              <a:rPr lang="en-US" dirty="0" smtClean="0"/>
              <a:t> y </a:t>
            </a:r>
            <a:r>
              <a:rPr lang="en-US" dirty="0" err="1" smtClean="0"/>
              <a:t>minúsculas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buena</a:t>
            </a:r>
            <a:r>
              <a:rPr lang="en-US" dirty="0" smtClean="0"/>
              <a:t> </a:t>
            </a:r>
            <a:r>
              <a:rPr lang="en-US" dirty="0" err="1" smtClean="0"/>
              <a:t>práctica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variables se </a:t>
            </a:r>
            <a:r>
              <a:rPr lang="en-US" dirty="0" err="1" smtClean="0"/>
              <a:t>escriben</a:t>
            </a:r>
            <a:r>
              <a:rPr lang="en-US" dirty="0" smtClean="0"/>
              <a:t> en “camel case”</a:t>
            </a:r>
          </a:p>
          <a:p>
            <a:pPr lvl="1"/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palabra</a:t>
            </a:r>
            <a:r>
              <a:rPr lang="en-US" dirty="0" smtClean="0"/>
              <a:t> se </a:t>
            </a:r>
            <a:r>
              <a:rPr lang="en-US" dirty="0" err="1" smtClean="0"/>
              <a:t>escribe</a:t>
            </a:r>
            <a:r>
              <a:rPr lang="en-US" dirty="0" smtClean="0"/>
              <a:t> en </a:t>
            </a:r>
            <a:r>
              <a:rPr lang="en-US" dirty="0" err="1" smtClean="0"/>
              <a:t>minúscula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 en </a:t>
            </a:r>
            <a:r>
              <a:rPr lang="en-US" dirty="0" err="1" smtClean="0"/>
              <a:t>mayúscula</a:t>
            </a:r>
            <a:r>
              <a:rPr lang="en-US" dirty="0" smtClean="0"/>
              <a:t>.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variables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llevar</a:t>
            </a:r>
            <a:r>
              <a:rPr lang="en-US" dirty="0" smtClean="0"/>
              <a:t> </a:t>
            </a:r>
            <a:r>
              <a:rPr lang="en-US" dirty="0" err="1" smtClean="0"/>
              <a:t>espacios</a:t>
            </a:r>
            <a:endParaRPr lang="en-US" dirty="0" smtClean="0"/>
          </a:p>
          <a:p>
            <a:pPr lvl="1"/>
            <a:r>
              <a:rPr lang="en-US" dirty="0" err="1" smtClean="0"/>
              <a:t>Ejemplos</a:t>
            </a:r>
            <a:r>
              <a:rPr lang="en-US" dirty="0" smtClean="0"/>
              <a:t> </a:t>
            </a:r>
            <a:r>
              <a:rPr lang="en-US" dirty="0" err="1" smtClean="0"/>
              <a:t>nombreCompleto</a:t>
            </a:r>
            <a:r>
              <a:rPr lang="en-US" dirty="0" smtClean="0"/>
              <a:t>, </a:t>
            </a:r>
            <a:r>
              <a:rPr lang="en-US" smtClean="0"/>
              <a:t>precioEnColones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r>
              <a:rPr lang="en-US" dirty="0"/>
              <a:t> de Java</a:t>
            </a:r>
            <a:endParaRPr lang="en-US" dirty="0" smtClean="0"/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Java?</a:t>
            </a:r>
            <a:endParaRPr lang="en-US" dirty="0" smtClean="0"/>
          </a:p>
          <a:p>
            <a:r>
              <a:rPr lang="en-US" dirty="0" smtClean="0"/>
              <a:t>Java IDEs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err="1" smtClean="0"/>
              <a:t>Mi</a:t>
            </a:r>
            <a:r>
              <a:rPr lang="en-US" dirty="0" smtClean="0"/>
              <a:t> primer JAVA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Nace en 1991 con el nombre de “OAK” como un intento de desarrollar un lenguaje que pudiera comunicarse con dispositivos como </a:t>
            </a:r>
            <a:r>
              <a:rPr lang="es-ES" dirty="0" err="1" smtClean="0"/>
              <a:t>VCRs</a:t>
            </a:r>
            <a:r>
              <a:rPr lang="es-ES" dirty="0" smtClean="0"/>
              <a:t>, televisiones y similares.</a:t>
            </a:r>
            <a:endParaRPr lang="es-ES" dirty="0" smtClean="0"/>
          </a:p>
          <a:p>
            <a:r>
              <a:rPr lang="es-ES" dirty="0" smtClean="0"/>
              <a:t>Este primer intento no rindió frutos.</a:t>
            </a:r>
          </a:p>
          <a:p>
            <a:r>
              <a:rPr lang="es-ES" dirty="0" smtClean="0"/>
              <a:t>Al poco tiempo se </a:t>
            </a:r>
            <a:r>
              <a:rPr lang="es-ES" dirty="0" err="1" smtClean="0"/>
              <a:t>reunen</a:t>
            </a:r>
            <a:r>
              <a:rPr lang="es-ES" dirty="0" smtClean="0"/>
              <a:t> con los </a:t>
            </a:r>
            <a:r>
              <a:rPr lang="es-ES" dirty="0" err="1" smtClean="0"/>
              <a:t>encarcados</a:t>
            </a:r>
            <a:r>
              <a:rPr lang="es-ES" dirty="0" smtClean="0"/>
              <a:t> de SUN </a:t>
            </a:r>
            <a:r>
              <a:rPr lang="es-ES" dirty="0" err="1" smtClean="0"/>
              <a:t>microsystems</a:t>
            </a:r>
            <a:r>
              <a:rPr lang="es-ES" dirty="0" smtClean="0"/>
              <a:t> para poder juntar fuerzas y usar su lenguaje.</a:t>
            </a:r>
            <a:endParaRPr lang="es-ES" dirty="0" smtClean="0"/>
          </a:p>
          <a:p>
            <a:r>
              <a:rPr lang="es-ES" dirty="0" smtClean="0"/>
              <a:t>Esta reunión se dio en un café. </a:t>
            </a:r>
            <a:r>
              <a:rPr lang="es-CR" dirty="0" smtClean="0"/>
              <a:t>U</a:t>
            </a:r>
            <a:r>
              <a:rPr lang="es-CR" dirty="0" smtClean="0"/>
              <a:t>no </a:t>
            </a:r>
            <a:r>
              <a:rPr lang="es-CR" dirty="0"/>
              <a:t>de los miembros de esta pequeña reunión preguntó </a:t>
            </a:r>
            <a:r>
              <a:rPr lang="es-CR" dirty="0" smtClean="0"/>
              <a:t>de donde provenía </a:t>
            </a:r>
            <a:r>
              <a:rPr lang="es-CR" dirty="0"/>
              <a:t>ese delicioso café que tomaban.  A lo que el empleado indicó… “es de la isla de Java de donde viene</a:t>
            </a:r>
            <a:r>
              <a:rPr lang="es-CR" dirty="0" smtClean="0"/>
              <a:t>…</a:t>
            </a:r>
          </a:p>
          <a:p>
            <a:r>
              <a:rPr lang="es-CR" dirty="0"/>
              <a:t>Por eso el logo de java es una tasa de café humeante.</a:t>
            </a:r>
          </a:p>
          <a:p>
            <a:endParaRPr lang="es-CR" dirty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Historia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0"/>
            <a:ext cx="61722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Java </a:t>
            </a:r>
            <a:r>
              <a:rPr lang="es-ES" dirty="0" smtClean="0"/>
              <a:t>es un lenguaje de programación de propósito general, concurrente, orientado a objetos que </a:t>
            </a:r>
            <a:r>
              <a:rPr lang="es-ES" dirty="0"/>
              <a:t>fue diseñado específicamente para tener tan pocas dependencias de implementación como fuera </a:t>
            </a:r>
            <a:r>
              <a:rPr lang="es-ES" dirty="0" smtClean="0"/>
              <a:t>posible</a:t>
            </a:r>
          </a:p>
          <a:p>
            <a:r>
              <a:rPr lang="es-CR" dirty="0"/>
              <a:t>Los programas en Java se escriben una vez y se ejecutan en cualquier lugar.</a:t>
            </a:r>
          </a:p>
          <a:p>
            <a:r>
              <a:rPr lang="es-CR" dirty="0"/>
              <a:t>Gracias a la JVM (Java Virtual Machine)  se ejecuta en diferentes sistemas (Windows, Linux, Mac) que toma el código de tecnología java y lo ejecuta.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367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Java </a:t>
            </a:r>
            <a:r>
              <a:rPr lang="en-US" dirty="0" err="1" smtClean="0"/>
              <a:t>funcione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instalar</a:t>
            </a:r>
            <a:r>
              <a:rPr lang="en-US" dirty="0" smtClean="0"/>
              <a:t> un kit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compilar</a:t>
            </a:r>
            <a:r>
              <a:rPr lang="en-US" dirty="0" smtClean="0"/>
              <a:t> y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escribamos</a:t>
            </a:r>
            <a:r>
              <a:rPr lang="en-US" dirty="0" smtClean="0"/>
              <a:t>. Este kit se llama Java Developer Kit o JDK.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kit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,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Java.</a:t>
            </a:r>
          </a:p>
          <a:p>
            <a:r>
              <a:rPr lang="en-US" dirty="0"/>
              <a:t>http://www.oracle.com/technetwork/java/javase/downloads/index.html</a:t>
            </a:r>
            <a:endParaRPr lang="en-US" dirty="0" smtClean="0"/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sin </a:t>
            </a:r>
            <a:r>
              <a:rPr lang="en-US" dirty="0" err="1" smtClean="0"/>
              <a:t>importar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operativo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estemos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IDE </a:t>
            </a:r>
            <a:r>
              <a:rPr lang="en-US" dirty="0" err="1" smtClean="0"/>
              <a:t>es</a:t>
            </a:r>
            <a:r>
              <a:rPr lang="en-US" dirty="0" smtClean="0"/>
              <a:t> un software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siglas</a:t>
            </a:r>
            <a:r>
              <a:rPr lang="en-US" dirty="0" smtClean="0"/>
              <a:t> en </a:t>
            </a:r>
            <a:r>
              <a:rPr lang="en-US" dirty="0" err="1" smtClean="0"/>
              <a:t>inglés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Integrated Development Environment o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integrado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IDEs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 Java.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principales</a:t>
            </a:r>
            <a:r>
              <a:rPr lang="en-US" dirty="0" smtClean="0"/>
              <a:t> son:</a:t>
            </a:r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en </a:t>
            </a:r>
            <a:r>
              <a:rPr lang="en-US" dirty="0" err="1" smtClean="0"/>
              <a:t>clase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https://netbeans.org/downloads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B</a:t>
            </a:r>
            <a:r>
              <a:rPr lang="en-US" dirty="0" err="1" smtClean="0"/>
              <a:t>lueJ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, solo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el JDK </a:t>
            </a:r>
            <a:r>
              <a:rPr lang="en-US" dirty="0" err="1" smtClean="0"/>
              <a:t>instalado</a:t>
            </a:r>
            <a:r>
              <a:rPr lang="en-US" dirty="0" smtClean="0"/>
              <a:t>, </a:t>
            </a:r>
            <a:r>
              <a:rPr lang="en-US" dirty="0" err="1" smtClean="0"/>
              <a:t>bajarlo</a:t>
            </a:r>
            <a:r>
              <a:rPr lang="en-US" dirty="0" smtClean="0"/>
              <a:t> del link de </a:t>
            </a:r>
            <a:r>
              <a:rPr lang="en-US" dirty="0" err="1" smtClean="0"/>
              <a:t>arriba</a:t>
            </a:r>
            <a:r>
              <a:rPr lang="en-US" dirty="0" smtClean="0"/>
              <a:t> y </a:t>
            </a:r>
            <a:r>
              <a:rPr lang="en-US" dirty="0" err="1" smtClean="0"/>
              <a:t>darle</a:t>
            </a:r>
            <a:r>
              <a:rPr lang="en-US" dirty="0" smtClean="0"/>
              <a:t> next hasta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termine</a:t>
            </a:r>
            <a:r>
              <a:rPr lang="en-US" dirty="0" smtClean="0"/>
              <a:t> la </a:t>
            </a:r>
            <a:r>
              <a:rPr lang="en-US" dirty="0" err="1" smtClean="0"/>
              <a:t>instalación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Puesto</a:t>
            </a:r>
            <a:r>
              <a:rPr lang="en-US" dirty="0" smtClean="0"/>
              <a:t> de forma simple, </a:t>
            </a:r>
            <a:r>
              <a:rPr lang="en-US" dirty="0" err="1" smtClean="0"/>
              <a:t>una</a:t>
            </a:r>
            <a:r>
              <a:rPr lang="en-US" dirty="0" smtClean="0"/>
              <a:t> variable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recipiente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guardamos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posteriormente</a:t>
            </a:r>
            <a:r>
              <a:rPr lang="en-US" dirty="0" smtClean="0"/>
              <a:t>.</a:t>
            </a:r>
          </a:p>
          <a:p>
            <a:r>
              <a:rPr lang="es-ES" dirty="0" smtClean="0"/>
              <a:t>Formalmente, una </a:t>
            </a:r>
            <a:r>
              <a:rPr lang="es-ES" dirty="0"/>
              <a:t>variable está formada por un espacio en el sistema de almacenaje </a:t>
            </a:r>
            <a:r>
              <a:rPr lang="es-ES" dirty="0" smtClean="0"/>
              <a:t>y </a:t>
            </a:r>
            <a:r>
              <a:rPr lang="es-ES" dirty="0"/>
              <a:t>un nombre simbólico </a:t>
            </a:r>
            <a:r>
              <a:rPr lang="es-ES" dirty="0" smtClean="0"/>
              <a:t>que </a:t>
            </a:r>
            <a:r>
              <a:rPr lang="es-ES" dirty="0"/>
              <a:t>está asociado a dicho espacio. </a:t>
            </a:r>
            <a:endParaRPr lang="es-ES" dirty="0" smtClean="0"/>
          </a:p>
          <a:p>
            <a:pPr lvl="1"/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nombre = “</a:t>
            </a:r>
            <a:r>
              <a:rPr lang="es-ES" dirty="0" err="1" smtClean="0"/>
              <a:t>Fabian</a:t>
            </a:r>
            <a:r>
              <a:rPr lang="es-ES" dirty="0" smtClean="0"/>
              <a:t>”</a:t>
            </a:r>
          </a:p>
          <a:p>
            <a:pPr lvl="1"/>
            <a:r>
              <a:rPr lang="en-US" dirty="0" err="1" smtClean="0"/>
              <a:t>edad</a:t>
            </a:r>
            <a:r>
              <a:rPr lang="en-US" dirty="0" smtClean="0"/>
              <a:t> = 21</a:t>
            </a:r>
          </a:p>
          <a:p>
            <a:pPr lvl="1"/>
            <a:r>
              <a:rPr lang="en-US" dirty="0" err="1" smtClean="0"/>
              <a:t>Precio</a:t>
            </a:r>
            <a:r>
              <a:rPr lang="en-US" dirty="0" smtClean="0"/>
              <a:t> = “5000 </a:t>
            </a:r>
            <a:r>
              <a:rPr lang="en-US" dirty="0" err="1" smtClean="0"/>
              <a:t>colones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38766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1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los </a:t>
            </a:r>
            <a:r>
              <a:rPr lang="en-US" dirty="0" err="1" smtClean="0"/>
              <a:t>ejemplos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, 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hay variables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con </a:t>
            </a:r>
            <a:r>
              <a:rPr lang="en-US" dirty="0" err="1" smtClean="0"/>
              <a:t>comillas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no?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variable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asignado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son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?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s-ES" dirty="0"/>
              <a:t>la propiedad de un valor que determina </a:t>
            </a:r>
            <a:r>
              <a:rPr lang="es-ES" dirty="0" smtClean="0"/>
              <a:t>qué </a:t>
            </a:r>
            <a:r>
              <a:rPr lang="es-ES" dirty="0"/>
              <a:t>valores puede </a:t>
            </a:r>
            <a:r>
              <a:rPr lang="es-ES" dirty="0" smtClean="0"/>
              <a:t>tomar, </a:t>
            </a:r>
            <a:r>
              <a:rPr lang="es-ES" dirty="0"/>
              <a:t>qué operaciones se le pueden aplicar y cómo es representado internamente por el computador.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313</TotalTime>
  <Words>667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Semana 2</vt:lpstr>
      <vt:lpstr>Agenda</vt:lpstr>
      <vt:lpstr>Historia</vt:lpstr>
      <vt:lpstr>Historia</vt:lpstr>
      <vt:lpstr>¿Qué es Java?</vt:lpstr>
      <vt:lpstr>Java IDEs</vt:lpstr>
      <vt:lpstr>Java IDEs</vt:lpstr>
      <vt:lpstr>Variables</vt:lpstr>
      <vt:lpstr>Variables</vt:lpstr>
      <vt:lpstr>Tipos de dato</vt:lpstr>
      <vt:lpstr>Tipos de dato</vt:lpstr>
      <vt:lpstr>Mi primer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31</cp:revision>
  <dcterms:created xsi:type="dcterms:W3CDTF">2016-09-09T19:42:04Z</dcterms:created>
  <dcterms:modified xsi:type="dcterms:W3CDTF">2018-01-21T18:58:27Z</dcterms:modified>
</cp:coreProperties>
</file>