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6" r:id="rId7"/>
    <p:sldId id="267" r:id="rId8"/>
    <p:sldId id="264" r:id="rId9"/>
    <p:sldId id="265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BD09FA6-5415-4E41-8EC0-843F16C9088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smtClean="0"/>
              <a:t>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Programación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5715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 Bach. </a:t>
            </a:r>
            <a:r>
              <a:rPr lang="en-US" dirty="0" err="1" smtClean="0"/>
              <a:t>Ing</a:t>
            </a:r>
            <a:r>
              <a:rPr lang="en-US" dirty="0" smtClean="0"/>
              <a:t>. en </a:t>
            </a:r>
            <a:r>
              <a:rPr lang="en-US" dirty="0" err="1" smtClean="0"/>
              <a:t>Sistemas</a:t>
            </a:r>
            <a:r>
              <a:rPr lang="en-US" dirty="0" smtClean="0"/>
              <a:t>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– </a:t>
            </a:r>
            <a:r>
              <a:rPr lang="en-US" dirty="0" err="1" smtClean="0"/>
              <a:t>ejercicio</a:t>
            </a:r>
            <a:r>
              <a:rPr lang="en-US" dirty="0" err="1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Construya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imprima</a:t>
            </a:r>
            <a:r>
              <a:rPr lang="en-US" dirty="0"/>
              <a:t> la </a:t>
            </a:r>
            <a:r>
              <a:rPr lang="en-US" dirty="0" err="1"/>
              <a:t>tabla</a:t>
            </a:r>
            <a:r>
              <a:rPr lang="en-US" dirty="0"/>
              <a:t> de </a:t>
            </a:r>
            <a:r>
              <a:rPr lang="en-US" dirty="0" err="1"/>
              <a:t>multiplicar</a:t>
            </a:r>
            <a:r>
              <a:rPr lang="en-US" dirty="0"/>
              <a:t> de un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ingresado</a:t>
            </a:r>
            <a:r>
              <a:rPr lang="en-US" dirty="0"/>
              <a:t> en el </a:t>
            </a:r>
            <a:r>
              <a:rPr lang="en-US" dirty="0" err="1"/>
              <a:t>teclado</a:t>
            </a:r>
            <a:r>
              <a:rPr lang="en-US" dirty="0"/>
              <a:t>, </a:t>
            </a:r>
            <a:r>
              <a:rPr lang="en-US" dirty="0" err="1"/>
              <a:t>empezando</a:t>
            </a:r>
            <a:r>
              <a:rPr lang="en-US" dirty="0"/>
              <a:t> de 0</a:t>
            </a:r>
            <a:r>
              <a:rPr lang="en-US" dirty="0" smtClean="0"/>
              <a:t>.</a:t>
            </a:r>
          </a:p>
          <a:p>
            <a:r>
              <a:rPr lang="en-US" dirty="0" err="1"/>
              <a:t>Construya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defina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un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 smtClean="0"/>
              <a:t>entero</a:t>
            </a:r>
            <a:r>
              <a:rPr lang="en-US" dirty="0" smtClean="0"/>
              <a:t> dado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multiplicar</a:t>
            </a:r>
            <a:r>
              <a:rPr lang="en-US" dirty="0"/>
              <a:t> un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impar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dos.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14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multiplicar</a:t>
            </a:r>
            <a:r>
              <a:rPr lang="en-US" dirty="0"/>
              <a:t> 7 * 2. En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condición</a:t>
            </a:r>
            <a:r>
              <a:rPr lang="en-US" dirty="0"/>
              <a:t> se </a:t>
            </a:r>
            <a:r>
              <a:rPr lang="en-US" dirty="0" err="1"/>
              <a:t>cumpla</a:t>
            </a:r>
            <a:r>
              <a:rPr lang="en-US" dirty="0"/>
              <a:t>,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imprimirlo</a:t>
            </a:r>
            <a:r>
              <a:rPr lang="en-US" dirty="0"/>
              <a:t>. </a:t>
            </a:r>
          </a:p>
          <a:p>
            <a:r>
              <a:rPr lang="en-US" dirty="0" smtClean="0"/>
              <a:t>Cree </a:t>
            </a:r>
            <a:r>
              <a:rPr lang="en-US" dirty="0"/>
              <a:t>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/>
              <a:t>, lea un </a:t>
            </a:r>
            <a:r>
              <a:rPr lang="en-US" dirty="0" err="1"/>
              <a:t>monto</a:t>
            </a:r>
            <a:r>
              <a:rPr lang="en-US" dirty="0"/>
              <a:t> en </a:t>
            </a:r>
            <a:r>
              <a:rPr lang="en-US" dirty="0" err="1"/>
              <a:t>colones</a:t>
            </a:r>
            <a:r>
              <a:rPr lang="en-US" dirty="0"/>
              <a:t> y </a:t>
            </a:r>
            <a:r>
              <a:rPr lang="en-US" dirty="0" err="1"/>
              <a:t>después</a:t>
            </a:r>
            <a:r>
              <a:rPr lang="en-US" dirty="0"/>
              <a:t> </a:t>
            </a:r>
            <a:r>
              <a:rPr lang="en-US" dirty="0" err="1"/>
              <a:t>convierta</a:t>
            </a:r>
            <a:r>
              <a:rPr lang="en-US" dirty="0"/>
              <a:t> el </a:t>
            </a:r>
            <a:r>
              <a:rPr lang="en-US" dirty="0" err="1"/>
              <a:t>monto</a:t>
            </a:r>
            <a:r>
              <a:rPr lang="en-US" dirty="0"/>
              <a:t> a </a:t>
            </a:r>
            <a:r>
              <a:rPr lang="en-US" dirty="0" err="1"/>
              <a:t>dólares</a:t>
            </a:r>
            <a:r>
              <a:rPr lang="en-US" dirty="0"/>
              <a:t> o euros </a:t>
            </a:r>
            <a:r>
              <a:rPr lang="en-US" dirty="0" err="1"/>
              <a:t>según</a:t>
            </a:r>
            <a:r>
              <a:rPr lang="en-US" dirty="0"/>
              <a:t> </a:t>
            </a:r>
            <a:r>
              <a:rPr lang="en-US" dirty="0" err="1"/>
              <a:t>seleccione</a:t>
            </a:r>
            <a:r>
              <a:rPr lang="en-US" dirty="0"/>
              <a:t> el </a:t>
            </a:r>
            <a:r>
              <a:rPr lang="en-US" dirty="0" err="1"/>
              <a:t>usuario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cambio</a:t>
            </a:r>
            <a:r>
              <a:rPr lang="en-US" dirty="0"/>
              <a:t> del </a:t>
            </a:r>
            <a:r>
              <a:rPr lang="en-US" dirty="0" err="1"/>
              <a:t>dólar</a:t>
            </a:r>
            <a:r>
              <a:rPr lang="en-US" dirty="0"/>
              <a:t> 1 USD = </a:t>
            </a:r>
            <a:r>
              <a:rPr lang="en-US" dirty="0" smtClean="0"/>
              <a:t>565 </a:t>
            </a:r>
            <a:r>
              <a:rPr lang="en-US" dirty="0" err="1"/>
              <a:t>colones</a:t>
            </a:r>
            <a:endParaRPr lang="en-US" dirty="0"/>
          </a:p>
          <a:p>
            <a:pPr lvl="1"/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cambio</a:t>
            </a:r>
            <a:r>
              <a:rPr lang="en-US" dirty="0"/>
              <a:t> del euro 1 EUR = </a:t>
            </a:r>
            <a:r>
              <a:rPr lang="en-US" dirty="0" smtClean="0"/>
              <a:t>720 </a:t>
            </a:r>
            <a:r>
              <a:rPr lang="en-US" dirty="0" err="1"/>
              <a:t>colones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6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– </a:t>
            </a:r>
            <a:r>
              <a:rPr lang="en-US" dirty="0" err="1" smtClean="0"/>
              <a:t>ejercicio</a:t>
            </a:r>
            <a:r>
              <a:rPr lang="en-US" dirty="0" err="1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Construya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le </a:t>
            </a:r>
            <a:r>
              <a:rPr lang="en-US" dirty="0" err="1"/>
              <a:t>muestre</a:t>
            </a:r>
            <a:r>
              <a:rPr lang="en-US" dirty="0"/>
              <a:t> un </a:t>
            </a:r>
            <a:r>
              <a:rPr lang="en-US" dirty="0" err="1"/>
              <a:t>menú</a:t>
            </a:r>
            <a:r>
              <a:rPr lang="en-US" dirty="0"/>
              <a:t> con </a:t>
            </a:r>
            <a:r>
              <a:rPr lang="en-US" dirty="0" err="1"/>
              <a:t>opciones</a:t>
            </a:r>
            <a:r>
              <a:rPr lang="en-US" dirty="0"/>
              <a:t> de </a:t>
            </a:r>
            <a:r>
              <a:rPr lang="en-US" dirty="0" err="1"/>
              <a:t>figuras</a:t>
            </a:r>
            <a:r>
              <a:rPr lang="en-US" dirty="0"/>
              <a:t>, </a:t>
            </a:r>
            <a:r>
              <a:rPr lang="en-US" dirty="0" err="1"/>
              <a:t>cuadrado</a:t>
            </a:r>
            <a:r>
              <a:rPr lang="en-US" dirty="0"/>
              <a:t>, </a:t>
            </a:r>
            <a:r>
              <a:rPr lang="en-US" dirty="0" err="1"/>
              <a:t>triángulo</a:t>
            </a:r>
            <a:r>
              <a:rPr lang="en-US" dirty="0"/>
              <a:t> o </a:t>
            </a:r>
            <a:r>
              <a:rPr lang="en-US" dirty="0" err="1"/>
              <a:t>círculo</a:t>
            </a:r>
            <a:r>
              <a:rPr lang="en-US" dirty="0"/>
              <a:t>.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el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escoja</a:t>
            </a:r>
            <a:r>
              <a:rPr lang="en-US" dirty="0"/>
              <a:t> la </a:t>
            </a:r>
            <a:r>
              <a:rPr lang="en-US" dirty="0" err="1"/>
              <a:t>figura</a:t>
            </a:r>
            <a:r>
              <a:rPr lang="en-US" dirty="0"/>
              <a:t>, se le </a:t>
            </a:r>
            <a:r>
              <a:rPr lang="en-US" dirty="0" err="1"/>
              <a:t>pregunta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desea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el </a:t>
            </a:r>
            <a:r>
              <a:rPr lang="en-US" dirty="0" err="1"/>
              <a:t>perímetro</a:t>
            </a:r>
            <a:r>
              <a:rPr lang="en-US" dirty="0"/>
              <a:t> o el </a:t>
            </a:r>
            <a:r>
              <a:rPr lang="en-US" dirty="0" err="1"/>
              <a:t>área</a:t>
            </a:r>
            <a:r>
              <a:rPr lang="en-US" dirty="0"/>
              <a:t>. </a:t>
            </a:r>
            <a:r>
              <a:rPr lang="en-US" dirty="0" smtClean="0"/>
              <a:t>En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escoger</a:t>
            </a:r>
            <a:r>
              <a:rPr lang="en-US" dirty="0" smtClean="0"/>
              <a:t> area se </a:t>
            </a:r>
            <a:r>
              <a:rPr lang="en-US" dirty="0"/>
              <a:t>le </a:t>
            </a:r>
            <a:r>
              <a:rPr lang="en-US" dirty="0" err="1"/>
              <a:t>pide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 smtClean="0"/>
              <a:t>ingrese</a:t>
            </a:r>
            <a:r>
              <a:rPr lang="en-US" dirty="0"/>
              <a:t> </a:t>
            </a:r>
            <a:r>
              <a:rPr lang="en-US" dirty="0" smtClean="0"/>
              <a:t>el valor del </a:t>
            </a:r>
            <a:r>
              <a:rPr lang="en-US" dirty="0" err="1" smtClean="0"/>
              <a:t>lado</a:t>
            </a:r>
            <a:r>
              <a:rPr lang="en-US" dirty="0" smtClean="0"/>
              <a:t>, en </a:t>
            </a:r>
            <a:r>
              <a:rPr lang="en-US" dirty="0" err="1" smtClean="0"/>
              <a:t>caso</a:t>
            </a:r>
            <a:r>
              <a:rPr lang="en-US" dirty="0" smtClean="0"/>
              <a:t> del </a:t>
            </a:r>
            <a:r>
              <a:rPr lang="en-US" dirty="0" err="1" smtClean="0"/>
              <a:t>cuadrado</a:t>
            </a:r>
            <a:r>
              <a:rPr lang="en-US" dirty="0" smtClean="0"/>
              <a:t>, el valor de la base y la </a:t>
            </a:r>
            <a:r>
              <a:rPr lang="en-US" dirty="0" err="1" smtClean="0"/>
              <a:t>altura</a:t>
            </a:r>
            <a:r>
              <a:rPr lang="en-US" dirty="0" smtClean="0"/>
              <a:t>, en </a:t>
            </a:r>
            <a:r>
              <a:rPr lang="en-US" dirty="0" err="1" smtClean="0"/>
              <a:t>caso</a:t>
            </a:r>
            <a:r>
              <a:rPr lang="en-US" dirty="0" smtClean="0"/>
              <a:t> del </a:t>
            </a:r>
            <a:r>
              <a:rPr lang="en-US" dirty="0" err="1" smtClean="0"/>
              <a:t>triángulo</a:t>
            </a:r>
            <a:r>
              <a:rPr lang="en-US" dirty="0" smtClean="0"/>
              <a:t> y el radio en </a:t>
            </a:r>
            <a:r>
              <a:rPr lang="en-US" dirty="0" err="1" smtClean="0"/>
              <a:t>caso</a:t>
            </a:r>
            <a:r>
              <a:rPr lang="en-US" dirty="0" smtClean="0"/>
              <a:t> del </a:t>
            </a:r>
            <a:r>
              <a:rPr lang="en-US" dirty="0" err="1" smtClean="0"/>
              <a:t>círculo</a:t>
            </a:r>
            <a:r>
              <a:rPr lang="en-US" dirty="0" smtClean="0"/>
              <a:t>. Si </a:t>
            </a:r>
            <a:r>
              <a:rPr lang="en-US" dirty="0" err="1" smtClean="0"/>
              <a:t>escogió</a:t>
            </a:r>
            <a:r>
              <a:rPr lang="en-US" dirty="0" smtClean="0"/>
              <a:t> </a:t>
            </a:r>
            <a:r>
              <a:rPr lang="en-US" dirty="0" err="1" smtClean="0"/>
              <a:t>perímetro</a:t>
            </a:r>
            <a:r>
              <a:rPr lang="en-US" dirty="0" smtClean="0"/>
              <a:t> se le </a:t>
            </a:r>
            <a:r>
              <a:rPr lang="en-US" dirty="0" err="1" smtClean="0"/>
              <a:t>pide</a:t>
            </a:r>
            <a:r>
              <a:rPr lang="en-US" dirty="0" smtClean="0"/>
              <a:t> el valor de los </a:t>
            </a:r>
            <a:r>
              <a:rPr lang="en-US" dirty="0" err="1" smtClean="0"/>
              <a:t>cuatro</a:t>
            </a:r>
            <a:r>
              <a:rPr lang="en-US" dirty="0" smtClean="0"/>
              <a:t> </a:t>
            </a:r>
            <a:r>
              <a:rPr lang="en-US" dirty="0" err="1" smtClean="0"/>
              <a:t>lados</a:t>
            </a:r>
            <a:r>
              <a:rPr lang="en-US" dirty="0" smtClean="0"/>
              <a:t> en </a:t>
            </a:r>
            <a:r>
              <a:rPr lang="en-US" dirty="0" err="1" smtClean="0"/>
              <a:t>caso</a:t>
            </a:r>
            <a:r>
              <a:rPr lang="en-US" dirty="0" smtClean="0"/>
              <a:t> del </a:t>
            </a:r>
            <a:r>
              <a:rPr lang="en-US" dirty="0" err="1" smtClean="0"/>
              <a:t>cuadrado</a:t>
            </a:r>
            <a:r>
              <a:rPr lang="en-US" dirty="0" smtClean="0"/>
              <a:t>,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lados</a:t>
            </a:r>
            <a:r>
              <a:rPr lang="en-US" dirty="0" smtClean="0"/>
              <a:t> en </a:t>
            </a:r>
            <a:r>
              <a:rPr lang="en-US" dirty="0" err="1" smtClean="0"/>
              <a:t>caso</a:t>
            </a:r>
            <a:r>
              <a:rPr lang="en-US" dirty="0" smtClean="0"/>
              <a:t> del </a:t>
            </a:r>
            <a:r>
              <a:rPr lang="en-US" dirty="0" err="1" smtClean="0"/>
              <a:t>triángulo</a:t>
            </a:r>
            <a:r>
              <a:rPr lang="en-US" dirty="0" smtClean="0"/>
              <a:t> y el radio en </a:t>
            </a:r>
            <a:r>
              <a:rPr lang="en-US" dirty="0" err="1" smtClean="0"/>
              <a:t>caso</a:t>
            </a:r>
            <a:r>
              <a:rPr lang="en-US" dirty="0" smtClean="0"/>
              <a:t> del </a:t>
            </a:r>
            <a:r>
              <a:rPr lang="en-US" dirty="0" err="1" smtClean="0"/>
              <a:t>círculo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haya</a:t>
            </a:r>
            <a:r>
              <a:rPr lang="en-US" dirty="0" smtClean="0"/>
              <a:t> </a:t>
            </a:r>
            <a:r>
              <a:rPr lang="en-US" dirty="0" err="1" smtClean="0"/>
              <a:t>ingresado</a:t>
            </a:r>
            <a:r>
              <a:rPr lang="en-US" dirty="0" smtClean="0"/>
              <a:t> </a:t>
            </a:r>
            <a:r>
              <a:rPr lang="en-US" dirty="0" err="1" smtClean="0"/>
              <a:t>dicha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, se le </a:t>
            </a:r>
            <a:r>
              <a:rPr lang="en-US" dirty="0" err="1" smtClean="0"/>
              <a:t>despliega</a:t>
            </a:r>
            <a:r>
              <a:rPr lang="en-US" dirty="0" smtClean="0"/>
              <a:t> el </a:t>
            </a:r>
            <a:r>
              <a:rPr lang="en-US" dirty="0" err="1" smtClean="0"/>
              <a:t>resultado</a:t>
            </a:r>
            <a:r>
              <a:rPr lang="en-US" dirty="0" smtClean="0"/>
              <a:t> del </a:t>
            </a:r>
            <a:r>
              <a:rPr lang="en-US" dirty="0" err="1" smtClean="0"/>
              <a:t>cálculo</a:t>
            </a:r>
            <a:r>
              <a:rPr lang="en-US" dirty="0" smtClean="0"/>
              <a:t> </a:t>
            </a:r>
            <a:r>
              <a:rPr lang="en-US" dirty="0" err="1" smtClean="0"/>
              <a:t>solicitado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874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– </a:t>
            </a:r>
            <a:r>
              <a:rPr lang="en-US" dirty="0" err="1" smtClean="0"/>
              <a:t>ejercicio</a:t>
            </a:r>
            <a:r>
              <a:rPr lang="en-US" dirty="0" err="1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Construya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calcule</a:t>
            </a:r>
            <a:r>
              <a:rPr lang="en-US" dirty="0" smtClean="0"/>
              <a:t> y </a:t>
            </a:r>
            <a:r>
              <a:rPr lang="en-US" dirty="0" err="1" smtClean="0"/>
              <a:t>despliegue</a:t>
            </a:r>
            <a:r>
              <a:rPr lang="en-US" dirty="0" smtClean="0"/>
              <a:t> los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primos</a:t>
            </a:r>
            <a:r>
              <a:rPr lang="en-US" dirty="0" smtClean="0"/>
              <a:t> del 1 al 50.</a:t>
            </a:r>
          </a:p>
          <a:p>
            <a:r>
              <a:rPr lang="en-US" dirty="0" err="1" smtClean="0"/>
              <a:t>Construya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reciba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cantidad</a:t>
            </a:r>
            <a:r>
              <a:rPr lang="en-US" dirty="0" smtClean="0"/>
              <a:t> en </a:t>
            </a:r>
            <a:r>
              <a:rPr lang="en-US" dirty="0" err="1" smtClean="0"/>
              <a:t>días</a:t>
            </a:r>
            <a:r>
              <a:rPr lang="en-US" dirty="0" smtClean="0"/>
              <a:t> y </a:t>
            </a:r>
            <a:r>
              <a:rPr lang="en-US" dirty="0" err="1" smtClean="0"/>
              <a:t>despliegue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equivalente</a:t>
            </a:r>
            <a:r>
              <a:rPr lang="en-US" dirty="0" smtClean="0"/>
              <a:t> en </a:t>
            </a:r>
            <a:r>
              <a:rPr lang="en-US" dirty="0" err="1" smtClean="0"/>
              <a:t>segundos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1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Repaso</a:t>
            </a:r>
            <a:r>
              <a:rPr lang="en-US" dirty="0" smtClean="0"/>
              <a:t> de </a:t>
            </a:r>
            <a:r>
              <a:rPr lang="en-US" dirty="0" err="1" smtClean="0"/>
              <a:t>Mi</a:t>
            </a:r>
            <a:r>
              <a:rPr lang="en-US" dirty="0" smtClean="0"/>
              <a:t> primer Java</a:t>
            </a:r>
          </a:p>
          <a:p>
            <a:r>
              <a:rPr lang="en-US" dirty="0" err="1" smtClean="0"/>
              <a:t>Estructuras</a:t>
            </a:r>
            <a:r>
              <a:rPr lang="en-US" dirty="0" smtClean="0"/>
              <a:t> IF</a:t>
            </a:r>
          </a:p>
          <a:p>
            <a:r>
              <a:rPr lang="en-US" dirty="0" err="1" smtClean="0"/>
              <a:t>Ciclos</a:t>
            </a:r>
            <a:r>
              <a:rPr lang="en-US" dirty="0" smtClean="0"/>
              <a:t> for</a:t>
            </a:r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771" y="3581400"/>
            <a:ext cx="248194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Estructuras</a:t>
            </a:r>
            <a:r>
              <a:rPr lang="en-US" dirty="0" smtClean="0"/>
              <a:t> If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desiciones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hemos</a:t>
            </a:r>
            <a:r>
              <a:rPr lang="en-US" dirty="0" smtClean="0"/>
              <a:t> </a:t>
            </a:r>
            <a:r>
              <a:rPr lang="en-US" dirty="0" err="1" smtClean="0"/>
              <a:t>visto</a:t>
            </a:r>
            <a:r>
              <a:rPr lang="en-US" dirty="0" smtClean="0"/>
              <a:t> en </a:t>
            </a:r>
            <a:r>
              <a:rPr lang="en-US" dirty="0" err="1" smtClean="0"/>
              <a:t>algoritmos</a:t>
            </a:r>
            <a:r>
              <a:rPr lang="en-US" dirty="0" smtClean="0"/>
              <a:t> o </a:t>
            </a:r>
            <a:r>
              <a:rPr lang="en-US" dirty="0" err="1" smtClean="0"/>
              <a:t>diagramas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Consta</a:t>
            </a:r>
            <a:r>
              <a:rPr lang="en-US" dirty="0" smtClean="0"/>
              <a:t> de dos </a:t>
            </a:r>
            <a:r>
              <a:rPr lang="en-US" dirty="0" err="1" smtClean="0"/>
              <a:t>partes</a:t>
            </a:r>
            <a:r>
              <a:rPr lang="en-US" dirty="0" smtClean="0"/>
              <a:t>, la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pregunta</a:t>
            </a:r>
            <a:r>
              <a:rPr lang="en-US" dirty="0" smtClean="0"/>
              <a:t>, la </a:t>
            </a:r>
            <a:r>
              <a:rPr lang="en-US" dirty="0" err="1" smtClean="0"/>
              <a:t>segunda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respueta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b="1" dirty="0" err="1" smtClean="0"/>
              <a:t>verdadera</a:t>
            </a:r>
            <a:endParaRPr lang="en-US" b="1" dirty="0" smtClean="0"/>
          </a:p>
          <a:p>
            <a:r>
              <a:rPr lang="en-US" dirty="0" smtClean="0"/>
              <a:t>En </a:t>
            </a:r>
            <a:r>
              <a:rPr lang="en-US" dirty="0" err="1" smtClean="0"/>
              <a:t>programación</a:t>
            </a:r>
            <a:r>
              <a:rPr lang="en-US" dirty="0" smtClean="0"/>
              <a:t> se </a:t>
            </a:r>
            <a:r>
              <a:rPr lang="en-US" dirty="0" err="1" smtClean="0"/>
              <a:t>escribe</a:t>
            </a:r>
            <a:r>
              <a:rPr lang="en-US" dirty="0" smtClean="0"/>
              <a:t> en </a:t>
            </a:r>
            <a:r>
              <a:rPr lang="en-US" dirty="0" err="1" smtClean="0"/>
              <a:t>inglés</a:t>
            </a:r>
            <a:r>
              <a:rPr lang="en-US" dirty="0" smtClean="0"/>
              <a:t> con la </a:t>
            </a:r>
            <a:r>
              <a:rPr lang="en-US" dirty="0" err="1" smtClean="0"/>
              <a:t>palabra</a:t>
            </a:r>
            <a:r>
              <a:rPr lang="en-US" dirty="0" smtClean="0"/>
              <a:t> </a:t>
            </a:r>
            <a:r>
              <a:rPr lang="en-US" b="1" dirty="0" smtClean="0"/>
              <a:t>if</a:t>
            </a:r>
            <a:endParaRPr lang="en-US" dirty="0"/>
          </a:p>
          <a:p>
            <a:r>
              <a:rPr lang="en-US" dirty="0" err="1" smtClean="0"/>
              <a:t>Ejemplo</a:t>
            </a:r>
            <a:endParaRPr lang="en-US" dirty="0" smtClean="0"/>
          </a:p>
          <a:p>
            <a:r>
              <a:rPr lang="en-US" dirty="0" smtClean="0"/>
              <a:t>If(</a:t>
            </a:r>
            <a:r>
              <a:rPr lang="en-US" dirty="0" err="1" smtClean="0"/>
              <a:t>numero</a:t>
            </a:r>
            <a:r>
              <a:rPr lang="en-US" dirty="0" smtClean="0"/>
              <a:t> &gt; 10){</a:t>
            </a:r>
          </a:p>
          <a:p>
            <a:pPr lvl="1"/>
            <a:r>
              <a:rPr lang="en-US" dirty="0" err="1" smtClean="0"/>
              <a:t>Sout</a:t>
            </a:r>
            <a:r>
              <a:rPr lang="en-US" dirty="0" smtClean="0"/>
              <a:t>(“El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mayor a 10”);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Estructuras</a:t>
            </a:r>
            <a:r>
              <a:rPr lang="en-US" dirty="0" smtClean="0"/>
              <a:t> if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decisión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determinar</a:t>
            </a:r>
            <a:r>
              <a:rPr lang="en-US" dirty="0" smtClean="0"/>
              <a:t> </a:t>
            </a:r>
            <a:r>
              <a:rPr lang="en-US" dirty="0" err="1" smtClean="0"/>
              <a:t>procesos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ejecuten</a:t>
            </a:r>
            <a:r>
              <a:rPr lang="en-US" dirty="0" smtClean="0"/>
              <a:t> </a:t>
            </a:r>
            <a:r>
              <a:rPr lang="en-US" dirty="0" err="1" smtClean="0"/>
              <a:t>tanto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verdadera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falsa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Ejemplo</a:t>
            </a:r>
            <a:endParaRPr lang="en-US" dirty="0" smtClean="0"/>
          </a:p>
          <a:p>
            <a:r>
              <a:rPr lang="en-US" dirty="0"/>
              <a:t>If(</a:t>
            </a:r>
            <a:r>
              <a:rPr lang="en-US" dirty="0" err="1"/>
              <a:t>numero</a:t>
            </a:r>
            <a:r>
              <a:rPr lang="en-US" dirty="0"/>
              <a:t> &gt; 10){</a:t>
            </a:r>
          </a:p>
          <a:p>
            <a:pPr lvl="1"/>
            <a:r>
              <a:rPr lang="en-US" dirty="0" err="1"/>
              <a:t>Sout</a:t>
            </a:r>
            <a:r>
              <a:rPr lang="en-US" dirty="0"/>
              <a:t>(“El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mayor a 10”);</a:t>
            </a:r>
          </a:p>
          <a:p>
            <a:r>
              <a:rPr lang="en-US" dirty="0" smtClean="0"/>
              <a:t>}else{</a:t>
            </a:r>
          </a:p>
          <a:p>
            <a:pPr lvl="1"/>
            <a:r>
              <a:rPr lang="en-US" dirty="0" err="1" smtClean="0"/>
              <a:t>Sout</a:t>
            </a:r>
            <a:r>
              <a:rPr lang="en-US" dirty="0" smtClean="0"/>
              <a:t>(“El </a:t>
            </a:r>
            <a:r>
              <a:rPr lang="en-US" dirty="0" err="1" smtClean="0"/>
              <a:t>numero</a:t>
            </a:r>
            <a:r>
              <a:rPr lang="en-US" dirty="0" smtClean="0"/>
              <a:t> no </a:t>
            </a:r>
            <a:r>
              <a:rPr lang="en-US" dirty="0" err="1" smtClean="0"/>
              <a:t>es</a:t>
            </a:r>
            <a:r>
              <a:rPr lang="en-US" dirty="0" smtClean="0"/>
              <a:t> mayor a 10”);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4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– </a:t>
            </a:r>
            <a:r>
              <a:rPr lang="en-US" dirty="0" err="1" smtClean="0"/>
              <a:t>ejercicio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convertir</a:t>
            </a:r>
            <a:r>
              <a:rPr lang="en-US" dirty="0" smtClean="0"/>
              <a:t> </a:t>
            </a:r>
            <a:r>
              <a:rPr lang="en-US" dirty="0" err="1" smtClean="0"/>
              <a:t>grados</a:t>
            </a:r>
            <a:r>
              <a:rPr lang="en-US" dirty="0" smtClean="0"/>
              <a:t> Celsius a Fahrenheit o Kelvin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nicio</a:t>
            </a:r>
            <a:endParaRPr lang="en-US" dirty="0" smtClean="0"/>
          </a:p>
          <a:p>
            <a:r>
              <a:rPr lang="en-US" dirty="0" err="1" smtClean="0"/>
              <a:t>constanteFahrenheit</a:t>
            </a:r>
            <a:r>
              <a:rPr lang="en-US" dirty="0" smtClean="0"/>
              <a:t> = 32</a:t>
            </a:r>
          </a:p>
          <a:p>
            <a:r>
              <a:rPr lang="en-US" dirty="0" err="1" smtClean="0"/>
              <a:t>constanteKelvin</a:t>
            </a:r>
            <a:r>
              <a:rPr lang="en-US" dirty="0" smtClean="0"/>
              <a:t> = 273.15</a:t>
            </a:r>
          </a:p>
          <a:p>
            <a:r>
              <a:rPr lang="en-US" dirty="0" smtClean="0"/>
              <a:t>Leer(</a:t>
            </a:r>
            <a:r>
              <a:rPr lang="en-US" dirty="0" err="1" smtClean="0"/>
              <a:t>temperatura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Imprimir</a:t>
            </a:r>
            <a:r>
              <a:rPr lang="en-US" dirty="0" smtClean="0"/>
              <a:t>(</a:t>
            </a:r>
            <a:r>
              <a:rPr lang="en-US" dirty="0" err="1" smtClean="0"/>
              <a:t>Opcion</a:t>
            </a:r>
            <a:r>
              <a:rPr lang="en-US" dirty="0" smtClean="0"/>
              <a:t> 1. Kelvin, </a:t>
            </a:r>
            <a:r>
              <a:rPr lang="en-US" dirty="0" err="1" smtClean="0"/>
              <a:t>Opcion</a:t>
            </a:r>
            <a:r>
              <a:rPr lang="en-US" dirty="0" smtClean="0"/>
              <a:t> 2. Fahrenheit)</a:t>
            </a:r>
          </a:p>
          <a:p>
            <a:r>
              <a:rPr lang="en-US" dirty="0" smtClean="0"/>
              <a:t>Leer(</a:t>
            </a:r>
            <a:r>
              <a:rPr lang="en-US" dirty="0" err="1" smtClean="0"/>
              <a:t>opcion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 </a:t>
            </a:r>
            <a:r>
              <a:rPr lang="en-US" dirty="0" err="1" smtClean="0"/>
              <a:t>opcion</a:t>
            </a:r>
            <a:r>
              <a:rPr lang="en-US" dirty="0" smtClean="0"/>
              <a:t> == 1 </a:t>
            </a:r>
            <a:r>
              <a:rPr lang="en-US" dirty="0" err="1" smtClean="0"/>
              <a:t>entonces</a:t>
            </a:r>
            <a:endParaRPr lang="en-US" dirty="0" smtClean="0"/>
          </a:p>
          <a:p>
            <a:pPr lvl="1"/>
            <a:r>
              <a:rPr lang="en-US" dirty="0" err="1" smtClean="0"/>
              <a:t>temperaturaFinal</a:t>
            </a:r>
            <a:r>
              <a:rPr lang="en-US" dirty="0" smtClean="0"/>
              <a:t> = </a:t>
            </a:r>
            <a:r>
              <a:rPr lang="en-US" dirty="0" err="1" smtClean="0"/>
              <a:t>temperatura</a:t>
            </a:r>
            <a:r>
              <a:rPr lang="en-US" dirty="0" smtClean="0"/>
              <a:t> + </a:t>
            </a:r>
            <a:r>
              <a:rPr lang="en-US" dirty="0" err="1" smtClean="0"/>
              <a:t>constanteKelvin</a:t>
            </a:r>
            <a:endParaRPr lang="en-US" dirty="0" smtClean="0"/>
          </a:p>
          <a:p>
            <a:r>
              <a:rPr lang="en-US" dirty="0" smtClean="0"/>
              <a:t>De lo </a:t>
            </a:r>
            <a:r>
              <a:rPr lang="en-US" dirty="0" err="1" smtClean="0"/>
              <a:t>contrario</a:t>
            </a:r>
            <a:endParaRPr lang="en-US" dirty="0" smtClean="0"/>
          </a:p>
          <a:p>
            <a:pPr lvl="1"/>
            <a:r>
              <a:rPr lang="en-US" dirty="0" err="1" smtClean="0"/>
              <a:t>temperaturaFinal</a:t>
            </a:r>
            <a:r>
              <a:rPr lang="en-US" dirty="0"/>
              <a:t> </a:t>
            </a:r>
            <a:r>
              <a:rPr lang="en-US" dirty="0" smtClean="0"/>
              <a:t>= (9/5 * </a:t>
            </a:r>
            <a:r>
              <a:rPr lang="en-US" dirty="0" err="1" smtClean="0"/>
              <a:t>temperatura</a:t>
            </a:r>
            <a:r>
              <a:rPr lang="en-US" dirty="0" smtClean="0"/>
              <a:t>) + </a:t>
            </a:r>
            <a:r>
              <a:rPr lang="en-US" dirty="0" err="1" smtClean="0"/>
              <a:t>constanteFahrenheit</a:t>
            </a:r>
            <a:endParaRPr lang="en-US" dirty="0" smtClean="0"/>
          </a:p>
          <a:p>
            <a:r>
              <a:rPr lang="en-US" dirty="0" smtClean="0"/>
              <a:t>Fin </a:t>
            </a:r>
            <a:r>
              <a:rPr lang="en-US" dirty="0" err="1" smtClean="0"/>
              <a:t>si</a:t>
            </a:r>
            <a:endParaRPr lang="en-US" dirty="0" smtClean="0"/>
          </a:p>
          <a:p>
            <a:r>
              <a:rPr lang="en-US" dirty="0" err="1" smtClean="0"/>
              <a:t>Imprimir</a:t>
            </a:r>
            <a:r>
              <a:rPr lang="en-US" dirty="0" smtClean="0"/>
              <a:t>(</a:t>
            </a:r>
            <a:r>
              <a:rPr lang="en-US" dirty="0" err="1" smtClean="0"/>
              <a:t>temperaturaFinal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8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Estructuras</a:t>
            </a:r>
            <a:r>
              <a:rPr lang="en-US" dirty="0" smtClean="0"/>
              <a:t> 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de </a:t>
            </a:r>
            <a:r>
              <a:rPr lang="en-US" dirty="0" err="1" smtClean="0"/>
              <a:t>decisiones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sólo</a:t>
            </a:r>
            <a:r>
              <a:rPr lang="en-US" dirty="0" smtClean="0"/>
              <a:t> se </a:t>
            </a:r>
            <a:r>
              <a:rPr lang="en-US" dirty="0" err="1" smtClean="0"/>
              <a:t>ejecutan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son </a:t>
            </a:r>
            <a:r>
              <a:rPr lang="en-US" dirty="0" err="1" smtClean="0"/>
              <a:t>ciertas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hay </a:t>
            </a:r>
            <a:r>
              <a:rPr lang="en-US" dirty="0" err="1" smtClean="0"/>
              <a:t>más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opción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escribe</a:t>
            </a:r>
            <a:r>
              <a:rPr lang="en-US" dirty="0" smtClean="0"/>
              <a:t> de la </a:t>
            </a:r>
            <a:r>
              <a:rPr lang="en-US" dirty="0" err="1" smtClean="0"/>
              <a:t>siguiente</a:t>
            </a:r>
            <a:r>
              <a:rPr lang="en-US" dirty="0" smtClean="0"/>
              <a:t> forma</a:t>
            </a:r>
          </a:p>
          <a:p>
            <a:r>
              <a:rPr lang="en-US" dirty="0"/>
              <a:t>If(a &gt; b) </a:t>
            </a:r>
            <a:r>
              <a:rPr lang="en-US" dirty="0" smtClean="0"/>
              <a:t>{</a:t>
            </a:r>
          </a:p>
          <a:p>
            <a:pPr lvl="1"/>
            <a:r>
              <a:rPr lang="en-US" dirty="0" err="1" smtClean="0"/>
              <a:t>sout</a:t>
            </a:r>
            <a:r>
              <a:rPr lang="en-US" dirty="0" smtClean="0"/>
              <a:t>(“A </a:t>
            </a:r>
            <a:r>
              <a:rPr lang="en-US" dirty="0" err="1" smtClean="0"/>
              <a:t>es</a:t>
            </a:r>
            <a:r>
              <a:rPr lang="en-US" dirty="0" smtClean="0"/>
              <a:t> mayor a B”);</a:t>
            </a:r>
          </a:p>
          <a:p>
            <a:r>
              <a:rPr lang="en-US" dirty="0"/>
              <a:t>Else if(b &gt; a</a:t>
            </a:r>
            <a:r>
              <a:rPr lang="en-US" dirty="0" smtClean="0"/>
              <a:t>){</a:t>
            </a:r>
          </a:p>
          <a:p>
            <a:pPr lvl="1"/>
            <a:r>
              <a:rPr lang="en-US" dirty="0" err="1" smtClean="0"/>
              <a:t>sout</a:t>
            </a:r>
            <a:r>
              <a:rPr lang="en-US" dirty="0" smtClean="0"/>
              <a:t>(“B </a:t>
            </a:r>
            <a:r>
              <a:rPr lang="en-US" dirty="0" err="1" smtClean="0"/>
              <a:t>es</a:t>
            </a:r>
            <a:r>
              <a:rPr lang="en-US" dirty="0" smtClean="0"/>
              <a:t> mayor a A”);</a:t>
            </a:r>
          </a:p>
          <a:p>
            <a:r>
              <a:rPr lang="en-US" dirty="0" smtClean="0"/>
              <a:t>Else{</a:t>
            </a:r>
            <a:endParaRPr lang="en-US" dirty="0"/>
          </a:p>
          <a:p>
            <a:pPr lvl="1"/>
            <a:r>
              <a:rPr lang="en-US" dirty="0" err="1" smtClean="0"/>
              <a:t>Sout</a:t>
            </a:r>
            <a:r>
              <a:rPr lang="en-US" dirty="0" smtClean="0"/>
              <a:t>(“A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a B”);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8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– </a:t>
            </a:r>
            <a:r>
              <a:rPr lang="en-US" dirty="0" err="1" smtClean="0"/>
              <a:t>ejercicio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4038600" cy="4876800"/>
          </a:xfrm>
        </p:spPr>
        <p:txBody>
          <a:bodyPr/>
          <a:lstStyle/>
          <a:p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encontrar</a:t>
            </a:r>
            <a:r>
              <a:rPr lang="en-US" dirty="0" smtClean="0"/>
              <a:t>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primos</a:t>
            </a:r>
            <a:r>
              <a:rPr lang="en-US" dirty="0" smtClean="0"/>
              <a:t> de 1 a 20</a:t>
            </a:r>
          </a:p>
          <a:p>
            <a:r>
              <a:rPr lang="en-US" dirty="0" err="1" smtClean="0"/>
              <a:t>Inicio</a:t>
            </a:r>
            <a:endParaRPr lang="en-US" dirty="0" smtClean="0"/>
          </a:p>
          <a:p>
            <a:r>
              <a:rPr lang="en-US" dirty="0" err="1" smtClean="0"/>
              <a:t>Ciclo</a:t>
            </a:r>
            <a:r>
              <a:rPr lang="en-US" dirty="0" smtClean="0"/>
              <a:t> for (i de 1 a 20 </a:t>
            </a:r>
            <a:r>
              <a:rPr lang="en-US" dirty="0" err="1" smtClean="0"/>
              <a:t>incrementa</a:t>
            </a:r>
            <a:r>
              <a:rPr lang="en-US" dirty="0" smtClean="0"/>
              <a:t> en 1 )</a:t>
            </a:r>
          </a:p>
          <a:p>
            <a:pPr lvl="1"/>
            <a:r>
              <a:rPr lang="en-US" dirty="0" err="1" smtClean="0"/>
              <a:t>numeroPrimo</a:t>
            </a:r>
            <a:r>
              <a:rPr lang="en-US" dirty="0" smtClean="0"/>
              <a:t> = </a:t>
            </a:r>
            <a:r>
              <a:rPr lang="en-US" dirty="0" err="1" smtClean="0"/>
              <a:t>si</a:t>
            </a:r>
            <a:endParaRPr lang="en-US" dirty="0" smtClean="0"/>
          </a:p>
          <a:p>
            <a:pPr lvl="1"/>
            <a:r>
              <a:rPr lang="en-US" dirty="0" smtClean="0"/>
              <a:t>Si i % 2 == 0 </a:t>
            </a:r>
            <a:r>
              <a:rPr lang="en-US" dirty="0" err="1" smtClean="0"/>
              <a:t>entonces</a:t>
            </a:r>
            <a:endParaRPr lang="en-US" dirty="0" smtClean="0"/>
          </a:p>
          <a:p>
            <a:pPr lvl="2"/>
            <a:r>
              <a:rPr lang="en-US" dirty="0" err="1" smtClean="0"/>
              <a:t>numeroPrimo</a:t>
            </a:r>
            <a:r>
              <a:rPr lang="en-US" dirty="0" smtClean="0"/>
              <a:t> = no</a:t>
            </a:r>
          </a:p>
          <a:p>
            <a:pPr lvl="1"/>
            <a:r>
              <a:rPr lang="en-US" dirty="0" smtClean="0"/>
              <a:t>De lo </a:t>
            </a:r>
            <a:r>
              <a:rPr lang="en-US" dirty="0" err="1" smtClean="0"/>
              <a:t>contrario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i % 3 == 0 </a:t>
            </a:r>
            <a:r>
              <a:rPr lang="en-US" dirty="0" err="1" smtClean="0"/>
              <a:t>entonces</a:t>
            </a:r>
            <a:endParaRPr lang="en-US" dirty="0" smtClean="0"/>
          </a:p>
          <a:p>
            <a:pPr lvl="2"/>
            <a:r>
              <a:rPr lang="en-US" dirty="0" err="1" smtClean="0"/>
              <a:t>numeroPrimo</a:t>
            </a:r>
            <a:r>
              <a:rPr lang="en-US" dirty="0" smtClean="0"/>
              <a:t> = no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3657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De lo </a:t>
            </a:r>
            <a:r>
              <a:rPr lang="en-US" dirty="0" err="1"/>
              <a:t>contrario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i % </a:t>
            </a:r>
            <a:r>
              <a:rPr lang="en-US" dirty="0" smtClean="0"/>
              <a:t>5 == </a:t>
            </a:r>
            <a:r>
              <a:rPr lang="en-US" dirty="0"/>
              <a:t>0 </a:t>
            </a:r>
            <a:r>
              <a:rPr lang="en-US" dirty="0" err="1"/>
              <a:t>entonces</a:t>
            </a:r>
            <a:endParaRPr lang="en-US" dirty="0"/>
          </a:p>
          <a:p>
            <a:pPr lvl="2"/>
            <a:r>
              <a:rPr lang="en-US" dirty="0" err="1"/>
              <a:t>numeroPrimo</a:t>
            </a:r>
            <a:r>
              <a:rPr lang="en-US" dirty="0"/>
              <a:t> = </a:t>
            </a:r>
            <a:r>
              <a:rPr lang="en-US" dirty="0" smtClean="0"/>
              <a:t>no</a:t>
            </a:r>
            <a:endParaRPr lang="en-US" dirty="0"/>
          </a:p>
          <a:p>
            <a:pPr lvl="1"/>
            <a:r>
              <a:rPr lang="en-US" dirty="0"/>
              <a:t>De lo </a:t>
            </a:r>
            <a:r>
              <a:rPr lang="en-US" dirty="0" err="1"/>
              <a:t>contrario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i % </a:t>
            </a:r>
            <a:r>
              <a:rPr lang="en-US" dirty="0" smtClean="0"/>
              <a:t>7 == </a:t>
            </a:r>
            <a:r>
              <a:rPr lang="en-US" dirty="0"/>
              <a:t>0 </a:t>
            </a:r>
            <a:r>
              <a:rPr lang="en-US" dirty="0" err="1"/>
              <a:t>entonces</a:t>
            </a:r>
            <a:endParaRPr lang="en-US" dirty="0"/>
          </a:p>
          <a:p>
            <a:pPr lvl="2"/>
            <a:r>
              <a:rPr lang="en-US" dirty="0" err="1"/>
              <a:t>numeroPrimo</a:t>
            </a:r>
            <a:r>
              <a:rPr lang="en-US" dirty="0"/>
              <a:t> = </a:t>
            </a:r>
            <a:r>
              <a:rPr lang="en-US" dirty="0" smtClean="0"/>
              <a:t>no</a:t>
            </a:r>
          </a:p>
          <a:p>
            <a:pPr lvl="1"/>
            <a:r>
              <a:rPr lang="en-US" dirty="0" smtClean="0"/>
              <a:t>Fin </a:t>
            </a:r>
            <a:r>
              <a:rPr lang="en-US" dirty="0" err="1" smtClean="0"/>
              <a:t>si</a:t>
            </a:r>
            <a:endParaRPr lang="en-US" dirty="0" smtClean="0"/>
          </a:p>
          <a:p>
            <a:pPr lvl="1"/>
            <a:r>
              <a:rPr lang="en-US" dirty="0" smtClean="0"/>
              <a:t>Si </a:t>
            </a:r>
            <a:r>
              <a:rPr lang="en-US" dirty="0" err="1" smtClean="0"/>
              <a:t>numeroPrimo</a:t>
            </a:r>
            <a:r>
              <a:rPr lang="en-US" dirty="0" smtClean="0"/>
              <a:t> == no </a:t>
            </a:r>
            <a:r>
              <a:rPr lang="en-US" dirty="0" err="1" smtClean="0"/>
              <a:t>entonces</a:t>
            </a:r>
            <a:endParaRPr lang="en-US" dirty="0" smtClean="0"/>
          </a:p>
          <a:p>
            <a:pPr lvl="2"/>
            <a:r>
              <a:rPr lang="en-US" dirty="0" err="1" smtClean="0"/>
              <a:t>Impimir</a:t>
            </a:r>
            <a:r>
              <a:rPr lang="en-US" dirty="0" smtClean="0"/>
              <a:t> (i no </a:t>
            </a:r>
            <a:r>
              <a:rPr lang="en-US" dirty="0" err="1" smtClean="0"/>
              <a:t>es</a:t>
            </a:r>
            <a:r>
              <a:rPr lang="en-US" dirty="0" smtClean="0"/>
              <a:t> primo)</a:t>
            </a:r>
          </a:p>
          <a:p>
            <a:pPr lvl="1"/>
            <a:r>
              <a:rPr lang="en-US" dirty="0" smtClean="0"/>
              <a:t>De lo </a:t>
            </a:r>
            <a:r>
              <a:rPr lang="en-US" dirty="0" err="1" smtClean="0"/>
              <a:t>contrario</a:t>
            </a:r>
            <a:endParaRPr lang="en-US" dirty="0" smtClean="0"/>
          </a:p>
          <a:p>
            <a:pPr lvl="2"/>
            <a:r>
              <a:rPr lang="en-US" dirty="0" err="1" smtClean="0"/>
              <a:t>Imprimir</a:t>
            </a:r>
            <a:r>
              <a:rPr lang="en-US" dirty="0" smtClean="0"/>
              <a:t> (i </a:t>
            </a:r>
            <a:r>
              <a:rPr lang="en-US" dirty="0" err="1" smtClean="0"/>
              <a:t>es</a:t>
            </a:r>
            <a:r>
              <a:rPr lang="en-US" dirty="0" smtClean="0"/>
              <a:t> primo)</a:t>
            </a:r>
          </a:p>
          <a:p>
            <a:pPr lvl="1"/>
            <a:r>
              <a:rPr lang="en-US" dirty="0" smtClean="0"/>
              <a:t>Fin </a:t>
            </a:r>
            <a:r>
              <a:rPr lang="en-US" dirty="0" err="1" smtClean="0"/>
              <a:t>si</a:t>
            </a:r>
            <a:endParaRPr lang="en-US" dirty="0" smtClean="0"/>
          </a:p>
          <a:p>
            <a:r>
              <a:rPr lang="en-US" dirty="0" smtClean="0"/>
              <a:t>Fin </a:t>
            </a:r>
            <a:r>
              <a:rPr lang="en-US" dirty="0" err="1" smtClean="0"/>
              <a:t>ciclo</a:t>
            </a:r>
            <a:r>
              <a:rPr lang="en-US" dirty="0" smtClean="0"/>
              <a:t> for</a:t>
            </a:r>
          </a:p>
          <a:p>
            <a:r>
              <a:rPr lang="en-US" dirty="0" smtClean="0"/>
              <a:t>Fin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Estructuras</a:t>
            </a:r>
            <a:r>
              <a:rPr lang="en-US" dirty="0" smtClean="0"/>
              <a:t> – </a:t>
            </a:r>
            <a:r>
              <a:rPr lang="en-US" dirty="0" err="1" smtClean="0"/>
              <a:t>ciclo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ciclo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repite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acciones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 </a:t>
            </a:r>
            <a:r>
              <a:rPr lang="en-US" dirty="0" err="1" smtClean="0"/>
              <a:t>especifiquemos</a:t>
            </a:r>
            <a:r>
              <a:rPr lang="en-US" dirty="0" smtClean="0"/>
              <a:t> un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determinado</a:t>
            </a:r>
            <a:r>
              <a:rPr lang="en-US" dirty="0" smtClean="0"/>
              <a:t> de </a:t>
            </a:r>
            <a:r>
              <a:rPr lang="en-US" dirty="0" err="1" smtClean="0"/>
              <a:t>veces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Consta</a:t>
            </a:r>
            <a:r>
              <a:rPr lang="en-US" dirty="0" smtClean="0"/>
              <a:t> de 4 </a:t>
            </a:r>
            <a:r>
              <a:rPr lang="en-US" dirty="0" err="1" smtClean="0"/>
              <a:t>partes</a:t>
            </a:r>
            <a:r>
              <a:rPr lang="en-US" dirty="0" smtClean="0"/>
              <a:t>, </a:t>
            </a:r>
            <a:r>
              <a:rPr lang="en-US" dirty="0" err="1" smtClean="0"/>
              <a:t>primero</a:t>
            </a:r>
            <a:r>
              <a:rPr lang="en-US" dirty="0" smtClean="0"/>
              <a:t> el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empieza</a:t>
            </a:r>
            <a:r>
              <a:rPr lang="en-US" dirty="0" smtClean="0"/>
              <a:t> a </a:t>
            </a:r>
            <a:r>
              <a:rPr lang="en-US" dirty="0" err="1" smtClean="0"/>
              <a:t>contar</a:t>
            </a:r>
            <a:r>
              <a:rPr lang="en-US" dirty="0" smtClean="0"/>
              <a:t>, </a:t>
            </a:r>
            <a:r>
              <a:rPr lang="en-US" dirty="0" err="1" smtClean="0"/>
              <a:t>segundo</a:t>
            </a:r>
            <a:r>
              <a:rPr lang="en-US" dirty="0" smtClean="0"/>
              <a:t> hasta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contar</a:t>
            </a:r>
            <a:r>
              <a:rPr lang="en-US" dirty="0" smtClean="0"/>
              <a:t>, la </a:t>
            </a:r>
            <a:r>
              <a:rPr lang="en-US" dirty="0" err="1" smtClean="0"/>
              <a:t>cantidad</a:t>
            </a:r>
            <a:r>
              <a:rPr lang="en-US" dirty="0" smtClean="0"/>
              <a:t> en la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incrementa</a:t>
            </a:r>
            <a:r>
              <a:rPr lang="en-US" dirty="0" smtClean="0"/>
              <a:t> el </a:t>
            </a:r>
            <a:r>
              <a:rPr lang="en-US" dirty="0" err="1" smtClean="0"/>
              <a:t>índice</a:t>
            </a:r>
            <a:r>
              <a:rPr lang="en-US" dirty="0" smtClean="0"/>
              <a:t> en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iteración</a:t>
            </a:r>
            <a:r>
              <a:rPr lang="en-US" dirty="0"/>
              <a:t> </a:t>
            </a:r>
            <a:r>
              <a:rPr lang="en-US" dirty="0" smtClean="0"/>
              <a:t>y de </a:t>
            </a:r>
            <a:r>
              <a:rPr lang="en-US" dirty="0" err="1" smtClean="0"/>
              <a:t>último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acciones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ejecutan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escribe</a:t>
            </a:r>
            <a:r>
              <a:rPr lang="en-US" dirty="0" smtClean="0"/>
              <a:t> de la </a:t>
            </a:r>
            <a:r>
              <a:rPr lang="en-US" dirty="0" err="1" smtClean="0"/>
              <a:t>siguiente</a:t>
            </a:r>
            <a:r>
              <a:rPr lang="en-US" dirty="0" smtClean="0"/>
              <a:t> forma</a:t>
            </a:r>
          </a:p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i=1; i&lt;10; i++){ </a:t>
            </a:r>
          </a:p>
          <a:p>
            <a:r>
              <a:rPr lang="en-US" dirty="0" err="1" smtClean="0"/>
              <a:t>sout</a:t>
            </a:r>
            <a:r>
              <a:rPr lang="en-US" dirty="0" smtClean="0"/>
              <a:t>(“El valor de i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/>
              <a:t>"+i);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7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– </a:t>
            </a:r>
            <a:r>
              <a:rPr lang="en-US" dirty="0" err="1" smtClean="0"/>
              <a:t>ejercicio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imprimir</a:t>
            </a:r>
            <a:r>
              <a:rPr lang="en-US" dirty="0" smtClean="0"/>
              <a:t> </a:t>
            </a:r>
            <a:r>
              <a:rPr lang="en-US" dirty="0" err="1" smtClean="0"/>
              <a:t>números</a:t>
            </a:r>
            <a:r>
              <a:rPr lang="en-US" dirty="0" smtClean="0"/>
              <a:t> pares de 1 a 50</a:t>
            </a:r>
          </a:p>
          <a:p>
            <a:r>
              <a:rPr lang="en-US" dirty="0" err="1" smtClean="0"/>
              <a:t>Inicio</a:t>
            </a:r>
            <a:endParaRPr lang="en-US" dirty="0" smtClean="0"/>
          </a:p>
          <a:p>
            <a:r>
              <a:rPr lang="en-US" dirty="0" err="1" smtClean="0"/>
              <a:t>Ciclo</a:t>
            </a:r>
            <a:r>
              <a:rPr lang="en-US" dirty="0" smtClean="0"/>
              <a:t> for (i de 1 a 50 </a:t>
            </a:r>
            <a:r>
              <a:rPr lang="en-US" dirty="0" err="1" smtClean="0"/>
              <a:t>incrementa</a:t>
            </a:r>
            <a:r>
              <a:rPr lang="en-US" dirty="0" smtClean="0"/>
              <a:t> en 1)</a:t>
            </a:r>
          </a:p>
          <a:p>
            <a:pPr lvl="1"/>
            <a:r>
              <a:rPr lang="en-US" dirty="0" smtClean="0"/>
              <a:t>Si i % 2 == 0 </a:t>
            </a:r>
            <a:r>
              <a:rPr lang="en-US" dirty="0" err="1" smtClean="0"/>
              <a:t>entonces</a:t>
            </a:r>
            <a:endParaRPr lang="en-US" dirty="0" smtClean="0"/>
          </a:p>
          <a:p>
            <a:pPr lvl="2"/>
            <a:r>
              <a:rPr lang="en-US" dirty="0" err="1" smtClean="0"/>
              <a:t>Imprimir</a:t>
            </a:r>
            <a:r>
              <a:rPr lang="en-US" dirty="0" smtClean="0"/>
              <a:t>(i </a:t>
            </a:r>
            <a:r>
              <a:rPr lang="en-US" dirty="0" err="1" smtClean="0"/>
              <a:t>es</a:t>
            </a:r>
            <a:r>
              <a:rPr lang="en-US" dirty="0" smtClean="0"/>
              <a:t> par)</a:t>
            </a:r>
          </a:p>
          <a:p>
            <a:pPr lvl="1"/>
            <a:r>
              <a:rPr lang="en-US" dirty="0" smtClean="0"/>
              <a:t>De lo </a:t>
            </a:r>
            <a:r>
              <a:rPr lang="en-US" dirty="0" err="1" smtClean="0"/>
              <a:t>contrario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Imprimir</a:t>
            </a:r>
            <a:r>
              <a:rPr lang="en-US" dirty="0" smtClean="0"/>
              <a:t>(i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impar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Fin </a:t>
            </a:r>
            <a:r>
              <a:rPr lang="en-US" dirty="0" err="1" smtClean="0"/>
              <a:t>si</a:t>
            </a:r>
            <a:endParaRPr lang="en-US" dirty="0" smtClean="0"/>
          </a:p>
          <a:p>
            <a:r>
              <a:rPr lang="en-US" dirty="0" smtClean="0"/>
              <a:t>Fin </a:t>
            </a:r>
            <a:r>
              <a:rPr lang="en-US" dirty="0" err="1" smtClean="0"/>
              <a:t>ciclo</a:t>
            </a:r>
            <a:r>
              <a:rPr lang="en-US" dirty="0" smtClean="0"/>
              <a:t> for</a:t>
            </a:r>
          </a:p>
          <a:p>
            <a:r>
              <a:rPr lang="en-US" dirty="0" smtClean="0"/>
              <a:t>Fin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5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339</TotalTime>
  <Words>780</Words>
  <Application>Microsoft Office PowerPoint</Application>
  <PresentationFormat>On-screen Show (4:3)</PresentationFormat>
  <Paragraphs>99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Semana 3</vt:lpstr>
      <vt:lpstr>Agenda</vt:lpstr>
      <vt:lpstr>Estructuras If </vt:lpstr>
      <vt:lpstr>Estructuras if else</vt:lpstr>
      <vt:lpstr>Java – ejercicio</vt:lpstr>
      <vt:lpstr>Estructuras else if</vt:lpstr>
      <vt:lpstr>Java – ejercicio 3</vt:lpstr>
      <vt:lpstr>Estructuras – ciclo for</vt:lpstr>
      <vt:lpstr>Java – ejercicio 2</vt:lpstr>
      <vt:lpstr>Java – ejercicios</vt:lpstr>
      <vt:lpstr>Java – ejercicios</vt:lpstr>
      <vt:lpstr>Java – ejercicios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</cp:lastModifiedBy>
  <cp:revision>41</cp:revision>
  <dcterms:created xsi:type="dcterms:W3CDTF">2016-09-09T19:42:04Z</dcterms:created>
  <dcterms:modified xsi:type="dcterms:W3CDTF">2018-02-03T22:15:45Z</dcterms:modified>
</cp:coreProperties>
</file>