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8" autoAdjust="0"/>
    <p:restoredTop sz="94660"/>
  </p:normalViewPr>
  <p:slideViewPr>
    <p:cSldViewPr>
      <p:cViewPr varScale="1">
        <p:scale>
          <a:sx n="69" d="100"/>
          <a:sy n="69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C507D76-FEDE-48F9-8141-2808D9F530A9}" type="datetimeFigureOut">
              <a:rPr lang="ru-RU" smtClean="0"/>
              <a:t>16.06.2018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DAAAA3E-C44C-4242-A61B-394D90C646D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Блок керування двигуном по положенню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81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хническая">
  <a:themeElements>
    <a:clrScheme name="Техническая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Техническая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хниче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213</TotalTime>
  <Words>5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Техническая</vt:lpstr>
      <vt:lpstr>Блок керування двигуном по положенню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Белаш Богдан Олегович</dc:creator>
  <cp:lastModifiedBy>Белаш Богдан Олегович</cp:lastModifiedBy>
  <cp:revision>3</cp:revision>
  <dcterms:created xsi:type="dcterms:W3CDTF">2018-06-16T10:24:44Z</dcterms:created>
  <dcterms:modified xsi:type="dcterms:W3CDTF">2018-06-16T13:58:15Z</dcterms:modified>
</cp:coreProperties>
</file>