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32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64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96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128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60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92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224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2560" algn="l" defTabSz="256032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" d="100"/>
          <a:sy n="10" d="100"/>
        </p:scale>
        <p:origin x="-1752" y="-318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901540" y="8614416"/>
            <a:ext cx="64514733" cy="183498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9576" y="8614416"/>
            <a:ext cx="192708527" cy="183498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3" y="50184056"/>
            <a:ext cx="128611627" cy="141928847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3" y="50184056"/>
            <a:ext cx="128611633" cy="141928847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30CD-0678-504F-9913-6D3934EB75B5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9FC8-1679-9C4E-BA40-CCF85F563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32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2560320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2560320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256032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2560320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mosiern</cp:lastModifiedBy>
  <cp:revision>18</cp:revision>
  <dcterms:created xsi:type="dcterms:W3CDTF">2011-11-21T18:55:28Z</dcterms:created>
  <dcterms:modified xsi:type="dcterms:W3CDTF">2014-12-02T02:49:24Z</dcterms:modified>
</cp:coreProperties>
</file>