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31101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2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760123"/>
            <a:ext cx="3063158" cy="209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l="5687" b="17390"/>
          <a:stretch/>
        </p:blipFill>
        <p:spPr>
          <a:xfrm>
            <a:off x="5964703" y="4756192"/>
            <a:ext cx="3199395" cy="210180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-6029" y="32150"/>
            <a:ext cx="9143998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PESC presents the annual Industrial Roundtable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85857" y="575929"/>
            <a:ext cx="3955031" cy="40010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Seminar Presentations: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-Mon. September 12</a:t>
            </a:r>
            <a:r>
              <a:rPr lang="en-US" sz="18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  <a:r>
              <a:rPr lang="en-US" sz="18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3</a:t>
            </a:r>
            <a:r>
              <a:rPr lang="en-US" sz="18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floor of Stewart Center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-74 companies presenting and all students are welcome: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Caterpillar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Fiat Chrysler Automotive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Deere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Stryker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SpaceX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Walt Disney Company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Pepsi Co.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-Great opportunity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get face time with company representatives before fair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565971" y="567081"/>
            <a:ext cx="4228345" cy="42780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Career Fair: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-Tues. Sept. 13</a:t>
            </a:r>
            <a:r>
              <a:rPr lang="en-US" sz="18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Wed. Sept. 14</a:t>
            </a:r>
            <a:r>
              <a:rPr lang="en-US" sz="18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-Location: Memorial Mall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-Dress: Business Casual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-What to Bring: Resume, Elevator Speech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-How to Prepare</a:t>
            </a:r>
            <a:r>
              <a:rPr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 IR Prep Night (</a:t>
            </a: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Wed</a:t>
            </a: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- 09/</a:t>
            </a: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International Student Workshop (Tues - 9/6)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to Seminar Presentations</a:t>
            </a: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(09/1</a:t>
            </a: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companies of interest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online when possible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 plan of who you want to talk to during the fair</a:t>
            </a:r>
          </a:p>
          <a:p>
            <a:pPr marL="2857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1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the IR </a:t>
            </a:r>
            <a:r>
              <a:rPr lang="en-US" sz="1600" b="1" i="1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“Purdue Career Fair Plus” </a:t>
            </a:r>
            <a:r>
              <a:rPr lang="en-US" sz="1600" b="1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Fair App (For Android &amp; iPhone)</a:t>
            </a: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 l="5982" r="7245"/>
          <a:stretch/>
        </p:blipFill>
        <p:spPr>
          <a:xfrm>
            <a:off x="495948" y="32150"/>
            <a:ext cx="1211830" cy="630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 descr="IR logo whit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3150" y="4892131"/>
            <a:ext cx="2901549" cy="181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Macintosh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Thomas Stotzer</cp:lastModifiedBy>
  <cp:revision>1</cp:revision>
  <dcterms:modified xsi:type="dcterms:W3CDTF">2016-08-25T16:59:35Z</dcterms:modified>
</cp:coreProperties>
</file>