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A4804B0-660D-440D-9DD2-6FA1CE096B5B}" v="110" dt="2019-02-15T15:30:11.5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40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thryn Atherton" userId="a6815758e2b5dbf9" providerId="LiveId" clId="{EA4804B0-660D-440D-9DD2-6FA1CE096B5B}"/>
    <pc:docChg chg="modSld">
      <pc:chgData name="Kathryn Atherton" userId="a6815758e2b5dbf9" providerId="LiveId" clId="{EA4804B0-660D-440D-9DD2-6FA1CE096B5B}" dt="2019-02-15T15:30:11.572" v="109" actId="20577"/>
      <pc:docMkLst>
        <pc:docMk/>
      </pc:docMkLst>
      <pc:sldChg chg="addSp modSp">
        <pc:chgData name="Kathryn Atherton" userId="a6815758e2b5dbf9" providerId="LiveId" clId="{EA4804B0-660D-440D-9DD2-6FA1CE096B5B}" dt="2019-02-15T15:30:11.572" v="109" actId="20577"/>
        <pc:sldMkLst>
          <pc:docMk/>
          <pc:sldMk cId="3284905521" sldId="256"/>
        </pc:sldMkLst>
        <pc:spChg chg="mod">
          <ac:chgData name="Kathryn Atherton" userId="a6815758e2b5dbf9" providerId="LiveId" clId="{EA4804B0-660D-440D-9DD2-6FA1CE096B5B}" dt="2019-02-15T14:49:38.029" v="56" actId="1035"/>
          <ac:spMkLst>
            <pc:docMk/>
            <pc:sldMk cId="3284905521" sldId="256"/>
            <ac:spMk id="4" creationId="{EDF9CD04-3C05-4890-9178-6E4330B2C984}"/>
          </ac:spMkLst>
        </pc:spChg>
        <pc:spChg chg="mod">
          <ac:chgData name="Kathryn Atherton" userId="a6815758e2b5dbf9" providerId="LiveId" clId="{EA4804B0-660D-440D-9DD2-6FA1CE096B5B}" dt="2019-02-15T14:49:38.029" v="56" actId="1035"/>
          <ac:spMkLst>
            <pc:docMk/>
            <pc:sldMk cId="3284905521" sldId="256"/>
            <ac:spMk id="5" creationId="{5008C4CE-4914-4D6D-8D3A-C032F6B5E222}"/>
          </ac:spMkLst>
        </pc:spChg>
        <pc:spChg chg="mod">
          <ac:chgData name="Kathryn Atherton" userId="a6815758e2b5dbf9" providerId="LiveId" clId="{EA4804B0-660D-440D-9DD2-6FA1CE096B5B}" dt="2019-02-15T14:51:51.102" v="93" actId="1076"/>
          <ac:spMkLst>
            <pc:docMk/>
            <pc:sldMk cId="3284905521" sldId="256"/>
            <ac:spMk id="15" creationId="{7BD6C483-495E-482D-9EC9-F11C0207B279}"/>
          </ac:spMkLst>
        </pc:spChg>
        <pc:spChg chg="mod">
          <ac:chgData name="Kathryn Atherton" userId="a6815758e2b5dbf9" providerId="LiveId" clId="{EA4804B0-660D-440D-9DD2-6FA1CE096B5B}" dt="2019-02-15T15:30:08.467" v="105" actId="20577"/>
          <ac:spMkLst>
            <pc:docMk/>
            <pc:sldMk cId="3284905521" sldId="256"/>
            <ac:spMk id="17" creationId="{4C72FEF5-F3C8-4847-8432-50A8351D689C}"/>
          </ac:spMkLst>
        </pc:spChg>
        <pc:spChg chg="mod">
          <ac:chgData name="Kathryn Atherton" userId="a6815758e2b5dbf9" providerId="LiveId" clId="{EA4804B0-660D-440D-9DD2-6FA1CE096B5B}" dt="2019-02-15T14:49:38.029" v="56" actId="1035"/>
          <ac:spMkLst>
            <pc:docMk/>
            <pc:sldMk cId="3284905521" sldId="256"/>
            <ac:spMk id="18" creationId="{A0268556-CA4D-4706-830F-F54145159CF1}"/>
          </ac:spMkLst>
        </pc:spChg>
        <pc:spChg chg="mod">
          <ac:chgData name="Kathryn Atherton" userId="a6815758e2b5dbf9" providerId="LiveId" clId="{EA4804B0-660D-440D-9DD2-6FA1CE096B5B}" dt="2019-02-15T14:49:38.029" v="56" actId="1035"/>
          <ac:spMkLst>
            <pc:docMk/>
            <pc:sldMk cId="3284905521" sldId="256"/>
            <ac:spMk id="19" creationId="{A82A4A83-5CEA-4B39-B39B-3C882E31E3E1}"/>
          </ac:spMkLst>
        </pc:spChg>
        <pc:spChg chg="mod">
          <ac:chgData name="Kathryn Atherton" userId="a6815758e2b5dbf9" providerId="LiveId" clId="{EA4804B0-660D-440D-9DD2-6FA1CE096B5B}" dt="2019-02-15T15:30:05.926" v="101" actId="20577"/>
          <ac:spMkLst>
            <pc:docMk/>
            <pc:sldMk cId="3284905521" sldId="256"/>
            <ac:spMk id="20" creationId="{573CCF83-83F1-48AB-9B38-0743815AB37E}"/>
          </ac:spMkLst>
        </pc:spChg>
        <pc:spChg chg="mod">
          <ac:chgData name="Kathryn Atherton" userId="a6815758e2b5dbf9" providerId="LiveId" clId="{EA4804B0-660D-440D-9DD2-6FA1CE096B5B}" dt="2019-02-15T15:30:02.523" v="97" actId="20577"/>
          <ac:spMkLst>
            <pc:docMk/>
            <pc:sldMk cId="3284905521" sldId="256"/>
            <ac:spMk id="21" creationId="{D87FBBAF-87BC-493D-8634-330D962B9330}"/>
          </ac:spMkLst>
        </pc:spChg>
        <pc:spChg chg="mod">
          <ac:chgData name="Kathryn Atherton" userId="a6815758e2b5dbf9" providerId="LiveId" clId="{EA4804B0-660D-440D-9DD2-6FA1CE096B5B}" dt="2019-02-15T15:30:11.572" v="109" actId="20577"/>
          <ac:spMkLst>
            <pc:docMk/>
            <pc:sldMk cId="3284905521" sldId="256"/>
            <ac:spMk id="22" creationId="{8D8CB456-0416-4DFF-B39E-DF5BFDDB5B83}"/>
          </ac:spMkLst>
        </pc:spChg>
        <pc:spChg chg="mod">
          <ac:chgData name="Kathryn Atherton" userId="a6815758e2b5dbf9" providerId="LiveId" clId="{EA4804B0-660D-440D-9DD2-6FA1CE096B5B}" dt="2019-02-15T14:51:23.441" v="88" actId="1076"/>
          <ac:spMkLst>
            <pc:docMk/>
            <pc:sldMk cId="3284905521" sldId="256"/>
            <ac:spMk id="29" creationId="{C39B356B-8AE7-42B2-A914-E7A639E4739E}"/>
          </ac:spMkLst>
        </pc:spChg>
        <pc:spChg chg="mod">
          <ac:chgData name="Kathryn Atherton" userId="a6815758e2b5dbf9" providerId="LiveId" clId="{EA4804B0-660D-440D-9DD2-6FA1CE096B5B}" dt="2019-02-15T14:51:50.009" v="92" actId="1076"/>
          <ac:spMkLst>
            <pc:docMk/>
            <pc:sldMk cId="3284905521" sldId="256"/>
            <ac:spMk id="30" creationId="{F8C185CC-7FCB-45D1-9E04-9900E5C888C5}"/>
          </ac:spMkLst>
        </pc:spChg>
        <pc:spChg chg="add mod">
          <ac:chgData name="Kathryn Atherton" userId="a6815758e2b5dbf9" providerId="LiveId" clId="{EA4804B0-660D-440D-9DD2-6FA1CE096B5B}" dt="2019-02-15T14:50:45.396" v="74" actId="20577"/>
          <ac:spMkLst>
            <pc:docMk/>
            <pc:sldMk cId="3284905521" sldId="256"/>
            <ac:spMk id="31" creationId="{78873DD6-388B-4F22-A1A1-E618AD4A8E0E}"/>
          </ac:spMkLst>
        </pc:spChg>
        <pc:cxnChg chg="mod">
          <ac:chgData name="Kathryn Atherton" userId="a6815758e2b5dbf9" providerId="LiveId" clId="{EA4804B0-660D-440D-9DD2-6FA1CE096B5B}" dt="2019-02-15T14:49:38.029" v="56" actId="1035"/>
          <ac:cxnSpMkLst>
            <pc:docMk/>
            <pc:sldMk cId="3284905521" sldId="256"/>
            <ac:cxnSpMk id="8" creationId="{E09A95D4-164B-401E-A42E-3C62CB17D28B}"/>
          </ac:cxnSpMkLst>
        </pc:cxnChg>
        <pc:cxnChg chg="mod">
          <ac:chgData name="Kathryn Atherton" userId="a6815758e2b5dbf9" providerId="LiveId" clId="{EA4804B0-660D-440D-9DD2-6FA1CE096B5B}" dt="2019-02-15T14:49:38.029" v="56" actId="1035"/>
          <ac:cxnSpMkLst>
            <pc:docMk/>
            <pc:sldMk cId="3284905521" sldId="256"/>
            <ac:cxnSpMk id="10" creationId="{208A1553-8746-4BC9-BEDD-3A0C24CF057B}"/>
          </ac:cxnSpMkLst>
        </pc:cxnChg>
        <pc:cxnChg chg="mod">
          <ac:chgData name="Kathryn Atherton" userId="a6815758e2b5dbf9" providerId="LiveId" clId="{EA4804B0-660D-440D-9DD2-6FA1CE096B5B}" dt="2019-02-15T14:49:38.029" v="56" actId="1035"/>
          <ac:cxnSpMkLst>
            <pc:docMk/>
            <pc:sldMk cId="3284905521" sldId="256"/>
            <ac:cxnSpMk id="11" creationId="{4304B39E-1933-4EFA-B654-97ABEF9C56B2}"/>
          </ac:cxnSpMkLst>
        </pc:cxnChg>
        <pc:cxnChg chg="mod">
          <ac:chgData name="Kathryn Atherton" userId="a6815758e2b5dbf9" providerId="LiveId" clId="{EA4804B0-660D-440D-9DD2-6FA1CE096B5B}" dt="2019-02-15T14:49:38.029" v="56" actId="1035"/>
          <ac:cxnSpMkLst>
            <pc:docMk/>
            <pc:sldMk cId="3284905521" sldId="256"/>
            <ac:cxnSpMk id="12" creationId="{462907CD-E36D-4E0D-B686-E3BC3850D401}"/>
          </ac:cxnSpMkLst>
        </pc:cxnChg>
        <pc:cxnChg chg="mod">
          <ac:chgData name="Kathryn Atherton" userId="a6815758e2b5dbf9" providerId="LiveId" clId="{EA4804B0-660D-440D-9DD2-6FA1CE096B5B}" dt="2019-02-15T14:50:02.324" v="62" actId="14100"/>
          <ac:cxnSpMkLst>
            <pc:docMk/>
            <pc:sldMk cId="3284905521" sldId="256"/>
            <ac:cxnSpMk id="26" creationId="{B70C4A61-79BA-40AF-8AF8-17C99EDB7BEA}"/>
          </ac:cxnSpMkLst>
        </pc:cxnChg>
        <pc:cxnChg chg="mod">
          <ac:chgData name="Kathryn Atherton" userId="a6815758e2b5dbf9" providerId="LiveId" clId="{EA4804B0-660D-440D-9DD2-6FA1CE096B5B}" dt="2019-02-15T14:50:09.884" v="65" actId="14100"/>
          <ac:cxnSpMkLst>
            <pc:docMk/>
            <pc:sldMk cId="3284905521" sldId="256"/>
            <ac:cxnSpMk id="27" creationId="{51CE439A-4F81-4773-8C48-FDB3FAAF0B48}"/>
          </ac:cxnSpMkLst>
        </pc:cxnChg>
        <pc:cxnChg chg="add mod">
          <ac:chgData name="Kathryn Atherton" userId="a6815758e2b5dbf9" providerId="LiveId" clId="{EA4804B0-660D-440D-9DD2-6FA1CE096B5B}" dt="2019-02-15T14:50:23.697" v="68" actId="14100"/>
          <ac:cxnSpMkLst>
            <pc:docMk/>
            <pc:sldMk cId="3284905521" sldId="256"/>
            <ac:cxnSpMk id="28" creationId="{D5505624-E707-4250-A2BD-3213B0FC9D60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0F440-7B01-45F2-9CC6-7905154BBA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A32C63-1636-4167-B9D1-32D1A1CD12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0BF9D7-3B4E-4508-94DF-FBABA2588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9F162-A6CA-4C96-927F-9F4886A656B5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D480CB-B74A-44DC-B4D0-6B9F362AD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EF9C2D-CCB2-44F7-A6BB-EA10D4BBD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B65E1-A4AA-4E53-BE68-D41D65C23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425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001C1-3B73-4E67-BD8E-DA6D568E5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4942D9-620C-471F-B39A-865F550EC4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074BCA-3BB7-4642-85C1-29450232A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9F162-A6CA-4C96-927F-9F4886A656B5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6507DE-21D0-44A1-B633-09C25B9DF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FDCBB7-669B-44CC-B5F6-E0F7E6528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B65E1-A4AA-4E53-BE68-D41D65C23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185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C5C8EB-B1AA-40EA-9F1E-FE487EC8F2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E1EEC3-DBAD-47F0-828C-DD7EF06DA0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D363D9-EC6F-4EBC-A375-ED40CC5F4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9F162-A6CA-4C96-927F-9F4886A656B5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3182B9-EBE8-4DA4-8A00-88148B516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C3DF95-B67E-4D17-AB76-97E6A5C71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B65E1-A4AA-4E53-BE68-D41D65C23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305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6165D-CCDB-475F-AB2C-702A15B16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B5BE3-B9D3-48CE-81BE-DACE9A9093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F4334E-A7DB-47EA-9D06-92072D7F4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9F162-A6CA-4C96-927F-9F4886A656B5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50ED02-CB1F-4FC0-8919-63EFC0BF3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FD9F66-9D50-4D12-AB6A-0A5E96A74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B65E1-A4AA-4E53-BE68-D41D65C23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650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B7B09-7677-4C1C-A2CF-E15465818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33B4F9-23B1-49B4-B82C-A937608CC8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B9825C-40B6-44B8-B828-C5170C691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9F162-A6CA-4C96-927F-9F4886A656B5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200F10-4088-41F4-BBEE-20406B036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97C8E3-F65B-4F38-82B0-7D92CC70C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B65E1-A4AA-4E53-BE68-D41D65C23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28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7AA61-4AB2-4E6C-97C1-E695EA913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78D29-81E0-4A17-B2AC-84E0C3058D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9433CA-86E2-4D5B-93A7-FD0AD55CEA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8C20E1-141B-408F-A7F9-F71A216D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9F162-A6CA-4C96-927F-9F4886A656B5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309A07-DA4B-44C3-8A15-3E4635A69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340205-42A8-43C0-B2E3-31446E73A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B65E1-A4AA-4E53-BE68-D41D65C23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981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B784F-8B40-42FC-9236-C4A561B5A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66436-B7F9-4E79-ABF3-8B54051677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BC4A66-2AA5-41A1-85B2-8CB76D7531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237E56-5D4A-4851-864C-78D5AED547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FC6AF8-3E78-4F1C-BF85-35CBD948D5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4F715A-7E99-43D2-9313-1E19AB735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9F162-A6CA-4C96-927F-9F4886A656B5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0BF270-8E79-40F1-B2D8-2F1E0E458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28A389-4FEF-4362-9220-971F1DFD7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B65E1-A4AA-4E53-BE68-D41D65C23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436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73EAB-D893-42E1-98B3-FA200CA83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47B60B-E749-4DC0-B9DE-4B18A9E4D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9F162-A6CA-4C96-927F-9F4886A656B5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DFB219-1D98-4A1C-9C33-E70C347D5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6E2794-8442-48DF-BE83-15CDFB414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B65E1-A4AA-4E53-BE68-D41D65C23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453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14BD04-63BF-43DB-A804-753AE6654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9F162-A6CA-4C96-927F-9F4886A656B5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1F2984-B74E-4D48-8EAE-01C897C4F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56F47F-71AC-47D0-BE7D-635B717D3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B65E1-A4AA-4E53-BE68-D41D65C23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902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557BC-9F46-4937-A5AE-13B2186AF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F2A81C-2007-4C28-83CC-C435A45F90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EC3CE9-B36D-408C-8556-8BDFC49F6F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75CA0A-5414-4A06-AE1C-350C75409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9F162-A6CA-4C96-927F-9F4886A656B5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9531A4-A767-4BDE-A188-B4D4ED5A4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EB86E1-29CA-484E-8FCA-4C6B28F45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B65E1-A4AA-4E53-BE68-D41D65C23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067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5BE08-9199-423E-8CF7-961187805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3E31BA-611B-4434-BBDD-E14B2B4710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5D6D9E-A2D5-4049-8CEE-CDA885B276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CE9888-19E4-4C1E-A441-72961F2CF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9F162-A6CA-4C96-927F-9F4886A656B5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862E69-AD74-4A73-B698-1BC0D0DEC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879917-B3D2-4F05-8E87-9D858052F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B65E1-A4AA-4E53-BE68-D41D65C23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958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FCB770-AB46-447B-A107-DB8025DDD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4CA159-CF21-4205-B954-331ECE1307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AE2098-FCC3-4375-958C-B3E32F8D1E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99F162-A6CA-4C96-927F-9F4886A656B5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2B1C8C-671C-4E5F-B84A-E1FA0E9DCA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15202D-09A5-49BE-843B-DA15836090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7B65E1-A4AA-4E53-BE68-D41D65C23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755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DF9CD04-3C05-4890-9178-6E4330B2C984}"/>
              </a:ext>
            </a:extLst>
          </p:cNvPr>
          <p:cNvSpPr/>
          <p:nvPr/>
        </p:nvSpPr>
        <p:spPr>
          <a:xfrm rot="19929049">
            <a:off x="2556407" y="2666995"/>
            <a:ext cx="1985554" cy="3074126"/>
          </a:xfrm>
          <a:prstGeom prst="roundRect">
            <a:avLst>
              <a:gd name="adj" fmla="val 40367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008C4CE-4914-4D6D-8D3A-C032F6B5E222}"/>
              </a:ext>
            </a:extLst>
          </p:cNvPr>
          <p:cNvSpPr/>
          <p:nvPr/>
        </p:nvSpPr>
        <p:spPr>
          <a:xfrm rot="856624">
            <a:off x="7589961" y="2381245"/>
            <a:ext cx="2281646" cy="325319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4D284D0-9684-422D-AFAC-5C26992C4986}"/>
              </a:ext>
            </a:extLst>
          </p:cNvPr>
          <p:cNvSpPr/>
          <p:nvPr/>
        </p:nvSpPr>
        <p:spPr>
          <a:xfrm>
            <a:off x="2016475" y="1177833"/>
            <a:ext cx="8159050" cy="467650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09A95D4-164B-401E-A42E-3C62CB17D28B}"/>
              </a:ext>
            </a:extLst>
          </p:cNvPr>
          <p:cNvCxnSpPr>
            <a:cxnSpLocks/>
          </p:cNvCxnSpPr>
          <p:nvPr/>
        </p:nvCxnSpPr>
        <p:spPr>
          <a:xfrm flipV="1">
            <a:off x="446774" y="4454701"/>
            <a:ext cx="2553770" cy="1279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08A1553-8746-4BC9-BEDD-3A0C24CF057B}"/>
              </a:ext>
            </a:extLst>
          </p:cNvPr>
          <p:cNvCxnSpPr>
            <a:cxnSpLocks/>
          </p:cNvCxnSpPr>
          <p:nvPr/>
        </p:nvCxnSpPr>
        <p:spPr>
          <a:xfrm>
            <a:off x="9214109" y="4467492"/>
            <a:ext cx="2490651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304B39E-1933-4EFA-B654-97ABEF9C56B2}"/>
              </a:ext>
            </a:extLst>
          </p:cNvPr>
          <p:cNvCxnSpPr>
            <a:cxnSpLocks/>
          </p:cNvCxnSpPr>
          <p:nvPr/>
        </p:nvCxnSpPr>
        <p:spPr>
          <a:xfrm>
            <a:off x="4383029" y="4924693"/>
            <a:ext cx="3679371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62907CD-E36D-4E0D-B686-E3BC3850D401}"/>
              </a:ext>
            </a:extLst>
          </p:cNvPr>
          <p:cNvCxnSpPr>
            <a:cxnSpLocks/>
          </p:cNvCxnSpPr>
          <p:nvPr/>
        </p:nvCxnSpPr>
        <p:spPr>
          <a:xfrm>
            <a:off x="3899685" y="3457297"/>
            <a:ext cx="4299876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BD6C483-495E-482D-9EC9-F11C0207B279}"/>
              </a:ext>
            </a:extLst>
          </p:cNvPr>
          <p:cNvSpPr txBox="1"/>
          <p:nvPr/>
        </p:nvSpPr>
        <p:spPr>
          <a:xfrm>
            <a:off x="1372041" y="496388"/>
            <a:ext cx="95358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Overall System Definition: Fermenter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C72FEF5-F3C8-4847-8432-50A8351D689C}"/>
              </a:ext>
            </a:extLst>
          </p:cNvPr>
          <p:cNvSpPr txBox="1"/>
          <p:nvPr/>
        </p:nvSpPr>
        <p:spPr>
          <a:xfrm>
            <a:off x="4797775" y="4467492"/>
            <a:ext cx="28848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 5: acetate [g/L-h]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0268556-CA4D-4706-830F-F54145159CF1}"/>
              </a:ext>
            </a:extLst>
          </p:cNvPr>
          <p:cNvSpPr txBox="1"/>
          <p:nvPr/>
        </p:nvSpPr>
        <p:spPr>
          <a:xfrm>
            <a:off x="7688076" y="3568345"/>
            <a:ext cx="20203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Subsystem 2: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S. cerevisiae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cell(s)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82A4A83-5CEA-4B39-B39B-3C882E31E3E1}"/>
              </a:ext>
            </a:extLst>
          </p:cNvPr>
          <p:cNvSpPr txBox="1"/>
          <p:nvPr/>
        </p:nvSpPr>
        <p:spPr>
          <a:xfrm>
            <a:off x="2538990" y="3623704"/>
            <a:ext cx="20203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Subsystem 1: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E. coli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cell(s)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73CCF83-83F1-48AB-9B38-0743815AB37E}"/>
              </a:ext>
            </a:extLst>
          </p:cNvPr>
          <p:cNvSpPr txBox="1"/>
          <p:nvPr/>
        </p:nvSpPr>
        <p:spPr>
          <a:xfrm>
            <a:off x="4559378" y="2946140"/>
            <a:ext cx="30667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 4: taxadiene [g/L-h]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87FBBAF-87BC-493D-8634-330D962B9330}"/>
              </a:ext>
            </a:extLst>
          </p:cNvPr>
          <p:cNvSpPr txBox="1"/>
          <p:nvPr/>
        </p:nvSpPr>
        <p:spPr>
          <a:xfrm>
            <a:off x="-27743" y="3189677"/>
            <a:ext cx="23489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 1: </a:t>
            </a:r>
          </a:p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xylose </a:t>
            </a:r>
          </a:p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[g/L-h]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D8CB456-0416-4DFF-B39E-DF5BFDDB5B83}"/>
              </a:ext>
            </a:extLst>
          </p:cNvPr>
          <p:cNvSpPr txBox="1"/>
          <p:nvPr/>
        </p:nvSpPr>
        <p:spPr>
          <a:xfrm>
            <a:off x="10293427" y="3146195"/>
            <a:ext cx="14755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 2: paclitaxel [g/L-h]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70C4A61-79BA-40AF-8AF8-17C99EDB7BEA}"/>
              </a:ext>
            </a:extLst>
          </p:cNvPr>
          <p:cNvCxnSpPr>
            <a:cxnSpLocks/>
          </p:cNvCxnSpPr>
          <p:nvPr/>
        </p:nvCxnSpPr>
        <p:spPr>
          <a:xfrm flipV="1">
            <a:off x="3427264" y="2411228"/>
            <a:ext cx="582427" cy="62295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1CE439A-4F81-4773-8C48-FDB3FAAF0B48}"/>
              </a:ext>
            </a:extLst>
          </p:cNvPr>
          <p:cNvCxnSpPr>
            <a:cxnSpLocks/>
          </p:cNvCxnSpPr>
          <p:nvPr/>
        </p:nvCxnSpPr>
        <p:spPr>
          <a:xfrm flipH="1" flipV="1">
            <a:off x="7757644" y="2381245"/>
            <a:ext cx="654989" cy="65294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C39B356B-8AE7-42B2-A914-E7A639E4739E}"/>
              </a:ext>
            </a:extLst>
          </p:cNvPr>
          <p:cNvSpPr txBox="1"/>
          <p:nvPr/>
        </p:nvSpPr>
        <p:spPr>
          <a:xfrm>
            <a:off x="3522096" y="1677891"/>
            <a:ext cx="19703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 6: </a:t>
            </a: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energy (heat) [J/h]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8C185CC-7FCB-45D1-9E04-9900E5C888C5}"/>
              </a:ext>
            </a:extLst>
          </p:cNvPr>
          <p:cNvSpPr txBox="1"/>
          <p:nvPr/>
        </p:nvSpPr>
        <p:spPr>
          <a:xfrm>
            <a:off x="6312502" y="1666724"/>
            <a:ext cx="19703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 7: </a:t>
            </a: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energy (heat) [J/h]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5505624-E707-4250-A2BD-3213B0FC9D60}"/>
              </a:ext>
            </a:extLst>
          </p:cNvPr>
          <p:cNvCxnSpPr>
            <a:cxnSpLocks/>
          </p:cNvCxnSpPr>
          <p:nvPr/>
        </p:nvCxnSpPr>
        <p:spPr>
          <a:xfrm flipV="1">
            <a:off x="9739601" y="1977608"/>
            <a:ext cx="1052282" cy="2837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8873DD6-388B-4F22-A1A1-E618AD4A8E0E}"/>
              </a:ext>
            </a:extLst>
          </p:cNvPr>
          <p:cNvSpPr txBox="1"/>
          <p:nvPr/>
        </p:nvSpPr>
        <p:spPr>
          <a:xfrm>
            <a:off x="10321286" y="1745811"/>
            <a:ext cx="19703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 3: </a:t>
            </a:r>
          </a:p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energy (heat) [J/h]</a:t>
            </a:r>
          </a:p>
        </p:txBody>
      </p:sp>
    </p:spTree>
    <p:extLst>
      <p:ext uri="{BB962C8B-B14F-4D97-AF65-F5344CB8AC3E}">
        <p14:creationId xmlns:p14="http://schemas.microsoft.com/office/powerpoint/2010/main" val="32849055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1596</TotalTime>
  <Words>97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Kathryn Atherton</dc:creator>
  <cp:lastModifiedBy>Kathryn Atherton</cp:lastModifiedBy>
  <cp:revision>6</cp:revision>
  <dcterms:created xsi:type="dcterms:W3CDTF">2018-12-22T02:13:33Z</dcterms:created>
  <dcterms:modified xsi:type="dcterms:W3CDTF">2019-02-15T15:30:18Z</dcterms:modified>
</cp:coreProperties>
</file>