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7EA1-3978-494D-80F6-77B8D16DE3E8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9313-8FC8-49A7-A238-1C486555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Euler’s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Givens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/>
              <a:t>’(x) and f(x</a:t>
            </a:r>
            <a:r>
              <a:rPr lang="en-US" baseline="-25000" dirty="0"/>
              <a:t>i</a:t>
            </a:r>
            <a:r>
              <a:rPr lang="en-US" dirty="0" smtClean="0"/>
              <a:t>), calculate f(x) </a:t>
            </a:r>
            <a:r>
              <a:rPr lang="en-US" dirty="0"/>
              <a:t>for step size </a:t>
            </a: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/>
              <a:t>x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lvl="0">
              <a:buNone/>
            </a:pPr>
            <a:r>
              <a:rPr lang="en-US" dirty="0" smtClean="0"/>
              <a:t>1. Calculate </a:t>
            </a:r>
            <a:r>
              <a:rPr lang="en-US" dirty="0"/>
              <a:t>f’(x</a:t>
            </a:r>
            <a:r>
              <a:rPr lang="en-US" baseline="-25000" dirty="0"/>
              <a:t>i</a:t>
            </a:r>
            <a:r>
              <a:rPr lang="en-US" dirty="0" smtClean="0"/>
              <a:t>)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2. f(x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) = f(x</a:t>
            </a:r>
            <a:r>
              <a:rPr lang="en-US" baseline="-25000" dirty="0"/>
              <a:t>i</a:t>
            </a:r>
            <a:r>
              <a:rPr lang="en-US" dirty="0"/>
              <a:t>)+f’(x</a:t>
            </a:r>
            <a:r>
              <a:rPr lang="en-US" baseline="-25000" dirty="0"/>
              <a:t>i</a:t>
            </a:r>
            <a:r>
              <a:rPr lang="en-US" dirty="0"/>
              <a:t>)* </a:t>
            </a: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/>
              <a:t>x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/>
              <a:t>+ </a:t>
            </a:r>
            <a:r>
              <a:rPr lang="en-US" dirty="0" smtClean="0"/>
              <a:t>1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4. repeat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f’(x)=x</a:t>
            </a:r>
            <a:r>
              <a:rPr lang="en-US" baseline="30000" dirty="0" smtClean="0"/>
              <a:t>2</a:t>
            </a:r>
            <a:r>
              <a:rPr lang="en-US" dirty="0" smtClean="0"/>
              <a:t> and f(1)=12,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>
                <a:latin typeface="+mn-lt"/>
              </a:rPr>
              <a:t>x</a:t>
            </a:r>
            <a:r>
              <a:rPr lang="en-US" dirty="0" smtClean="0">
                <a:latin typeface="+mn-lt"/>
              </a:rPr>
              <a:t>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800" dirty="0" smtClean="0"/>
              <a:t>1. Calculate f’(x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			f’(1)=1</a:t>
            </a:r>
          </a:p>
          <a:p>
            <a:pPr lvl="0">
              <a:buNone/>
            </a:pPr>
            <a:r>
              <a:rPr lang="en-US" sz="2800" dirty="0" smtClean="0"/>
              <a:t>2. f(x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+ </a:t>
            </a:r>
            <a:r>
              <a:rPr lang="en-US" sz="2800" dirty="0" err="1" smtClean="0">
                <a:latin typeface="Symbol" pitchFamily="18" charset="2"/>
              </a:rPr>
              <a:t>D</a:t>
            </a:r>
            <a:r>
              <a:rPr lang="en-US" sz="2800" dirty="0" err="1" smtClean="0"/>
              <a:t>x</a:t>
            </a:r>
            <a:r>
              <a:rPr lang="en-US" sz="2800" dirty="0" smtClean="0"/>
              <a:t>) = f(x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)+f’(x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)* </a:t>
            </a:r>
            <a:r>
              <a:rPr lang="en-US" sz="2800" dirty="0" err="1" smtClean="0">
                <a:latin typeface="Symbol" pitchFamily="18" charset="2"/>
              </a:rPr>
              <a:t>D</a:t>
            </a:r>
            <a:r>
              <a:rPr lang="en-US" sz="2800" dirty="0" err="1" smtClean="0"/>
              <a:t>x</a:t>
            </a:r>
            <a:r>
              <a:rPr lang="en-US" sz="2800" dirty="0" smtClean="0"/>
              <a:t>		f(1+2)=12+1*2=14</a:t>
            </a:r>
          </a:p>
          <a:p>
            <a:pPr lvl="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i</a:t>
            </a:r>
            <a:r>
              <a:rPr lang="en-US" sz="2800" dirty="0" smtClean="0"/>
              <a:t>+ 1 				x=3</a:t>
            </a:r>
          </a:p>
          <a:p>
            <a:pPr lvl="0">
              <a:buNone/>
            </a:pPr>
            <a:r>
              <a:rPr lang="en-US" sz="2800" dirty="0" smtClean="0"/>
              <a:t>4. Repeat				</a:t>
            </a:r>
            <a:r>
              <a:rPr lang="en-US" sz="2800" dirty="0" err="1" smtClean="0"/>
              <a:t>repeat</a:t>
            </a:r>
            <a:endParaRPr lang="en-US" sz="2800" dirty="0" smtClean="0"/>
          </a:p>
          <a:p>
            <a:pPr lvl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f’(3)=9</a:t>
            </a:r>
            <a:endParaRPr lang="en-US" sz="2800" dirty="0"/>
          </a:p>
          <a:p>
            <a:pPr lvl="0">
              <a:buNone/>
            </a:pPr>
            <a:r>
              <a:rPr lang="en-US" sz="2800" dirty="0" smtClean="0"/>
              <a:t>Analytical </a:t>
            </a:r>
            <a:r>
              <a:rPr lang="en-US" sz="2800" dirty="0" err="1" smtClean="0"/>
              <a:t>soln</a:t>
            </a:r>
            <a:r>
              <a:rPr lang="en-US" sz="2800" dirty="0" smtClean="0"/>
              <a:t>			f(3+2)=14+9*2=32</a:t>
            </a:r>
          </a:p>
          <a:p>
            <a:pPr lvl="0">
              <a:buNone/>
            </a:pPr>
            <a:r>
              <a:rPr lang="en-US" sz="2800" dirty="0" smtClean="0"/>
              <a:t>f(x)=x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/3+11.66667			x=5</a:t>
            </a:r>
          </a:p>
          <a:p>
            <a:pPr lvl="0">
              <a:buNone/>
            </a:pPr>
            <a:r>
              <a:rPr lang="en-US" sz="2800" dirty="0" smtClean="0"/>
              <a:t>f(1)=12				repeat</a:t>
            </a:r>
          </a:p>
          <a:p>
            <a:pPr lvl="0">
              <a:buNone/>
            </a:pPr>
            <a:r>
              <a:rPr lang="en-US" sz="2800" dirty="0"/>
              <a:t>f</a:t>
            </a:r>
            <a:r>
              <a:rPr lang="en-US" sz="2800" dirty="0" smtClean="0"/>
              <a:t>(3)=20.6667				f’(5)=25</a:t>
            </a:r>
          </a:p>
          <a:p>
            <a:pPr lvl="0">
              <a:buNone/>
            </a:pPr>
            <a:r>
              <a:rPr lang="en-US" sz="2800" dirty="0"/>
              <a:t>f</a:t>
            </a:r>
            <a:r>
              <a:rPr lang="en-US" sz="2800" dirty="0" smtClean="0"/>
              <a:t>(5)=53.3333				f(5+2)=32+25*2=82</a:t>
            </a:r>
          </a:p>
          <a:p>
            <a:pPr lvl="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Write an algorithm for </a:t>
            </a:r>
            <a:r>
              <a:rPr lang="en-US" dirty="0" err="1" smtClean="0"/>
              <a:t>Heun’s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Algorithm for Euler’s method </vt:lpstr>
      <vt:lpstr>f’(x)=x2 and f(1)=12, Dx=2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byte</dc:creator>
  <cp:lastModifiedBy>byte</cp:lastModifiedBy>
  <cp:revision>7</cp:revision>
  <dcterms:created xsi:type="dcterms:W3CDTF">2015-02-26T13:37:25Z</dcterms:created>
  <dcterms:modified xsi:type="dcterms:W3CDTF">2016-03-01T18:06:35Z</dcterms:modified>
</cp:coreProperties>
</file>