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ALF%20step%20size%20ERROR%20comparison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ALF%20step%20size%20ERROR%20comparison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ALF%20step%20size%20ERROR%20comparison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eun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eun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ALF%20step%20size%20ERROR%20comparison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ALF%20step%20size%20ERROR%20comparison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ALF%20step%20size%20ERROR%20comparison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ALF%20step%20size%20ERROR%20comparison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ALF%20step%20size%20ERROR%20comparison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ALF%20step%20size%20ERROR%20comparison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ALF%20step%20size%20ERROR%20comparison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01\fall%2014\lecture%20materials\lectures%2026-38%20ode\euler%20HALF%20step%20size%20ERROR%20comparison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13886936823998E-2"/>
          <c:y val="6.3679318616550101E-2"/>
          <c:w val="0.8647075381195215"/>
          <c:h val="0.82783114201515284"/>
        </c:manualLayout>
      </c:layout>
      <c:scatterChart>
        <c:scatterStyle val="lineMarker"/>
        <c:varyColors val="0"/>
        <c:ser>
          <c:idx val="0"/>
          <c:order val="0"/>
          <c:tx>
            <c:v>euler</c:v>
          </c:tx>
          <c:spPr>
            <a:ln w="12700">
              <a:solidFill>
                <a:srgbClr val="000080"/>
              </a:solidFill>
              <a:prstDash val="lgDash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Sheet1!$Q$8:$Q$9</c:f>
              <c:numCache>
                <c:formatCode>General</c:formatCode>
                <c:ptCount val="2"/>
                <c:pt idx="0">
                  <c:v>0</c:v>
                </c:pt>
                <c:pt idx="1">
                  <c:v>0.1</c:v>
                </c:pt>
              </c:numCache>
            </c:numRef>
          </c:xVal>
          <c:yVal>
            <c:numRef>
              <c:f>Sheet1!$S$8:$S$9</c:f>
              <c:numCache>
                <c:formatCode>General</c:formatCode>
                <c:ptCount val="2"/>
                <c:pt idx="0">
                  <c:v>10</c:v>
                </c:pt>
                <c:pt idx="1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98-4C68-97F1-90DAB5B3F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267584"/>
        <c:axId val="65269760"/>
      </c:scatterChart>
      <c:valAx>
        <c:axId val="6526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269760"/>
        <c:crosses val="autoZero"/>
        <c:crossBetween val="midCat"/>
      </c:valAx>
      <c:valAx>
        <c:axId val="6526976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26758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euler step size 0.0125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4313886936823942E-2"/>
          <c:y val="6.3679318616550032E-2"/>
          <c:w val="0.86470753811952206"/>
          <c:h val="0.82783114201515284"/>
        </c:manualLayout>
      </c:layout>
      <c:scatterChart>
        <c:scatterStyle val="lineMarker"/>
        <c:varyColors val="0"/>
        <c:ser>
          <c:idx val="0"/>
          <c:order val="0"/>
          <c:tx>
            <c:v>STEP SIZE 0.0125</c:v>
          </c:tx>
          <c:marker>
            <c:symbol val="none"/>
          </c:marker>
          <c:xVal>
            <c:numRef>
              <c:f>Sheet1!$AI$7:$AI$199</c:f>
              <c:numCache>
                <c:formatCode>General</c:formatCode>
                <c:ptCount val="193"/>
                <c:pt idx="0">
                  <c:v>0</c:v>
                </c:pt>
                <c:pt idx="1">
                  <c:v>1.2500000000000001E-2</c:v>
                </c:pt>
                <c:pt idx="2">
                  <c:v>2.5000000000000001E-2</c:v>
                </c:pt>
                <c:pt idx="3">
                  <c:v>3.7500000000000006E-2</c:v>
                </c:pt>
                <c:pt idx="4">
                  <c:v>0.05</c:v>
                </c:pt>
                <c:pt idx="5">
                  <c:v>6.25E-2</c:v>
                </c:pt>
                <c:pt idx="6">
                  <c:v>7.5000000000000011E-2</c:v>
                </c:pt>
                <c:pt idx="7">
                  <c:v>8.7500000000000008E-2</c:v>
                </c:pt>
                <c:pt idx="8">
                  <c:v>0.1</c:v>
                </c:pt>
                <c:pt idx="9">
                  <c:v>0.1125</c:v>
                </c:pt>
                <c:pt idx="10">
                  <c:v>0.125</c:v>
                </c:pt>
                <c:pt idx="11">
                  <c:v>0.13750000000000001</c:v>
                </c:pt>
                <c:pt idx="12">
                  <c:v>0.15000000000000016</c:v>
                </c:pt>
                <c:pt idx="13">
                  <c:v>0.16250000000000001</c:v>
                </c:pt>
                <c:pt idx="14">
                  <c:v>0.17500000000000004</c:v>
                </c:pt>
                <c:pt idx="15">
                  <c:v>0.18750000000000014</c:v>
                </c:pt>
                <c:pt idx="16">
                  <c:v>0.2</c:v>
                </c:pt>
                <c:pt idx="17">
                  <c:v>0.21250000000000016</c:v>
                </c:pt>
                <c:pt idx="18">
                  <c:v>0.22500000000000001</c:v>
                </c:pt>
                <c:pt idx="19">
                  <c:v>0.23750000000000004</c:v>
                </c:pt>
                <c:pt idx="20">
                  <c:v>0.25</c:v>
                </c:pt>
                <c:pt idx="21">
                  <c:v>0.26250000000000001</c:v>
                </c:pt>
                <c:pt idx="22">
                  <c:v>0.27500000000000002</c:v>
                </c:pt>
                <c:pt idx="23">
                  <c:v>0.28750000000000031</c:v>
                </c:pt>
                <c:pt idx="24">
                  <c:v>0.30000000000000032</c:v>
                </c:pt>
                <c:pt idx="25">
                  <c:v>0.31250000000000028</c:v>
                </c:pt>
                <c:pt idx="26">
                  <c:v>0.32500000000000034</c:v>
                </c:pt>
                <c:pt idx="27">
                  <c:v>0.33750000000000041</c:v>
                </c:pt>
                <c:pt idx="28">
                  <c:v>0.35000000000000031</c:v>
                </c:pt>
                <c:pt idx="29">
                  <c:v>0.36250000000000032</c:v>
                </c:pt>
                <c:pt idx="30">
                  <c:v>0.37500000000000028</c:v>
                </c:pt>
                <c:pt idx="31">
                  <c:v>0.38750000000000034</c:v>
                </c:pt>
                <c:pt idx="32">
                  <c:v>0.4</c:v>
                </c:pt>
                <c:pt idx="33">
                  <c:v>0.41250000000000031</c:v>
                </c:pt>
                <c:pt idx="34">
                  <c:v>0.42500000000000032</c:v>
                </c:pt>
                <c:pt idx="35">
                  <c:v>0.43750000000000028</c:v>
                </c:pt>
                <c:pt idx="36">
                  <c:v>0.45</c:v>
                </c:pt>
                <c:pt idx="37">
                  <c:v>0.46250000000000002</c:v>
                </c:pt>
                <c:pt idx="38">
                  <c:v>0.47500000000000031</c:v>
                </c:pt>
                <c:pt idx="39">
                  <c:v>0.48750000000000032</c:v>
                </c:pt>
                <c:pt idx="40">
                  <c:v>0.5</c:v>
                </c:pt>
                <c:pt idx="41">
                  <c:v>0.51250000000000007</c:v>
                </c:pt>
                <c:pt idx="42">
                  <c:v>0.52500000000000002</c:v>
                </c:pt>
                <c:pt idx="43">
                  <c:v>0.53749999999999998</c:v>
                </c:pt>
                <c:pt idx="44">
                  <c:v>0.55000000000000004</c:v>
                </c:pt>
                <c:pt idx="45">
                  <c:v>0.5625</c:v>
                </c:pt>
                <c:pt idx="46">
                  <c:v>0.57500000000000062</c:v>
                </c:pt>
                <c:pt idx="47">
                  <c:v>0.58749999999999958</c:v>
                </c:pt>
                <c:pt idx="48">
                  <c:v>0.60000000000000064</c:v>
                </c:pt>
                <c:pt idx="49">
                  <c:v>0.61250000000000004</c:v>
                </c:pt>
                <c:pt idx="50">
                  <c:v>0.62500000000000056</c:v>
                </c:pt>
                <c:pt idx="51">
                  <c:v>0.63750000000000062</c:v>
                </c:pt>
                <c:pt idx="52">
                  <c:v>0.6500000000000008</c:v>
                </c:pt>
                <c:pt idx="53">
                  <c:v>0.66250000000000064</c:v>
                </c:pt>
                <c:pt idx="54">
                  <c:v>0.67500000000000082</c:v>
                </c:pt>
                <c:pt idx="55">
                  <c:v>0.6875</c:v>
                </c:pt>
                <c:pt idx="56">
                  <c:v>0.70000000000000062</c:v>
                </c:pt>
                <c:pt idx="57">
                  <c:v>0.71250000000000002</c:v>
                </c:pt>
                <c:pt idx="58">
                  <c:v>0.72500000000000064</c:v>
                </c:pt>
                <c:pt idx="59">
                  <c:v>0.73750000000000004</c:v>
                </c:pt>
                <c:pt idx="60">
                  <c:v>0.75000000000000056</c:v>
                </c:pt>
                <c:pt idx="61">
                  <c:v>0.76250000000000062</c:v>
                </c:pt>
                <c:pt idx="62">
                  <c:v>0.7750000000000008</c:v>
                </c:pt>
                <c:pt idx="63">
                  <c:v>0.78750000000000009</c:v>
                </c:pt>
                <c:pt idx="64">
                  <c:v>0.8</c:v>
                </c:pt>
                <c:pt idx="65">
                  <c:v>0.8125</c:v>
                </c:pt>
                <c:pt idx="66">
                  <c:v>0.82500000000000062</c:v>
                </c:pt>
                <c:pt idx="67">
                  <c:v>0.83750000000000002</c:v>
                </c:pt>
                <c:pt idx="68">
                  <c:v>0.85000000000000064</c:v>
                </c:pt>
                <c:pt idx="69">
                  <c:v>0.86250000000000004</c:v>
                </c:pt>
                <c:pt idx="70">
                  <c:v>0.87500000000000056</c:v>
                </c:pt>
                <c:pt idx="71">
                  <c:v>0.88750000000000007</c:v>
                </c:pt>
                <c:pt idx="72">
                  <c:v>0.9</c:v>
                </c:pt>
                <c:pt idx="73">
                  <c:v>0.91250000000000009</c:v>
                </c:pt>
                <c:pt idx="74">
                  <c:v>0.92500000000000004</c:v>
                </c:pt>
                <c:pt idx="75">
                  <c:v>0.9375</c:v>
                </c:pt>
                <c:pt idx="76">
                  <c:v>0.95000000000000062</c:v>
                </c:pt>
                <c:pt idx="77">
                  <c:v>0.96250000000000002</c:v>
                </c:pt>
                <c:pt idx="78">
                  <c:v>0.97500000000000064</c:v>
                </c:pt>
                <c:pt idx="79">
                  <c:v>0.98749999999999949</c:v>
                </c:pt>
                <c:pt idx="80">
                  <c:v>1</c:v>
                </c:pt>
                <c:pt idx="81">
                  <c:v>1.0125</c:v>
                </c:pt>
                <c:pt idx="82">
                  <c:v>1.024999999999999</c:v>
                </c:pt>
                <c:pt idx="83">
                  <c:v>1.037499999999999</c:v>
                </c:pt>
                <c:pt idx="84">
                  <c:v>1.05</c:v>
                </c:pt>
                <c:pt idx="85">
                  <c:v>1.0625</c:v>
                </c:pt>
                <c:pt idx="86">
                  <c:v>1.075</c:v>
                </c:pt>
                <c:pt idx="87">
                  <c:v>1.087499999999999</c:v>
                </c:pt>
                <c:pt idx="88">
                  <c:v>1.1000000000000001</c:v>
                </c:pt>
                <c:pt idx="89">
                  <c:v>1.1125</c:v>
                </c:pt>
                <c:pt idx="90">
                  <c:v>1.125</c:v>
                </c:pt>
                <c:pt idx="91">
                  <c:v>1.1375</c:v>
                </c:pt>
                <c:pt idx="92">
                  <c:v>1.1500000000000001</c:v>
                </c:pt>
                <c:pt idx="93">
                  <c:v>1.1625000000000001</c:v>
                </c:pt>
                <c:pt idx="94">
                  <c:v>1.175</c:v>
                </c:pt>
                <c:pt idx="95">
                  <c:v>1.1875</c:v>
                </c:pt>
                <c:pt idx="96">
                  <c:v>1.2000000000000002</c:v>
                </c:pt>
                <c:pt idx="97">
                  <c:v>1.212499999999999</c:v>
                </c:pt>
                <c:pt idx="98">
                  <c:v>1.224999999999999</c:v>
                </c:pt>
                <c:pt idx="99">
                  <c:v>1.2374999999999989</c:v>
                </c:pt>
                <c:pt idx="100">
                  <c:v>1.25</c:v>
                </c:pt>
                <c:pt idx="101">
                  <c:v>1.2625000000000002</c:v>
                </c:pt>
                <c:pt idx="102">
                  <c:v>1.274999999999999</c:v>
                </c:pt>
                <c:pt idx="103">
                  <c:v>1.287499999999999</c:v>
                </c:pt>
                <c:pt idx="104">
                  <c:v>1.3</c:v>
                </c:pt>
                <c:pt idx="105">
                  <c:v>1.3125</c:v>
                </c:pt>
                <c:pt idx="106">
                  <c:v>1.3250000000000002</c:v>
                </c:pt>
                <c:pt idx="107">
                  <c:v>1.337499999999999</c:v>
                </c:pt>
                <c:pt idx="108">
                  <c:v>1.35</c:v>
                </c:pt>
                <c:pt idx="109">
                  <c:v>1.3625</c:v>
                </c:pt>
                <c:pt idx="110">
                  <c:v>1.375</c:v>
                </c:pt>
                <c:pt idx="111">
                  <c:v>1.3875000000000002</c:v>
                </c:pt>
                <c:pt idx="112">
                  <c:v>1.4</c:v>
                </c:pt>
                <c:pt idx="113">
                  <c:v>1.412499999999999</c:v>
                </c:pt>
                <c:pt idx="114">
                  <c:v>1.4249999999999989</c:v>
                </c:pt>
                <c:pt idx="115">
                  <c:v>1.4374999999999984</c:v>
                </c:pt>
                <c:pt idx="116">
                  <c:v>1.4500000000000002</c:v>
                </c:pt>
                <c:pt idx="117">
                  <c:v>1.462499999999999</c:v>
                </c:pt>
                <c:pt idx="118">
                  <c:v>1.474999999999999</c:v>
                </c:pt>
                <c:pt idx="119">
                  <c:v>1.4874999999999989</c:v>
                </c:pt>
                <c:pt idx="120">
                  <c:v>1.5</c:v>
                </c:pt>
                <c:pt idx="121">
                  <c:v>1.5125000000000002</c:v>
                </c:pt>
                <c:pt idx="122">
                  <c:v>1.524999999999999</c:v>
                </c:pt>
                <c:pt idx="123">
                  <c:v>1.537499999999999</c:v>
                </c:pt>
                <c:pt idx="124">
                  <c:v>1.55</c:v>
                </c:pt>
                <c:pt idx="125">
                  <c:v>1.5625</c:v>
                </c:pt>
                <c:pt idx="126">
                  <c:v>1.5750000000000002</c:v>
                </c:pt>
                <c:pt idx="127">
                  <c:v>1.587499999999999</c:v>
                </c:pt>
                <c:pt idx="128">
                  <c:v>1.6</c:v>
                </c:pt>
                <c:pt idx="129">
                  <c:v>1.6125</c:v>
                </c:pt>
                <c:pt idx="130">
                  <c:v>1.625</c:v>
                </c:pt>
                <c:pt idx="131">
                  <c:v>1.6375000000000002</c:v>
                </c:pt>
                <c:pt idx="132">
                  <c:v>1.6500000000000001</c:v>
                </c:pt>
                <c:pt idx="133">
                  <c:v>1.6625000000000001</c:v>
                </c:pt>
                <c:pt idx="134">
                  <c:v>1.675</c:v>
                </c:pt>
                <c:pt idx="135">
                  <c:v>1.6875</c:v>
                </c:pt>
                <c:pt idx="136">
                  <c:v>1.7000000000000002</c:v>
                </c:pt>
                <c:pt idx="137">
                  <c:v>1.712499999999999</c:v>
                </c:pt>
                <c:pt idx="138">
                  <c:v>1.724999999999999</c:v>
                </c:pt>
                <c:pt idx="139">
                  <c:v>1.7374999999999989</c:v>
                </c:pt>
                <c:pt idx="140">
                  <c:v>1.75</c:v>
                </c:pt>
                <c:pt idx="141">
                  <c:v>1.7625000000000002</c:v>
                </c:pt>
                <c:pt idx="142">
                  <c:v>1.774999999999999</c:v>
                </c:pt>
                <c:pt idx="143">
                  <c:v>1.787499999999999</c:v>
                </c:pt>
                <c:pt idx="144">
                  <c:v>1.8</c:v>
                </c:pt>
                <c:pt idx="145">
                  <c:v>1.8125</c:v>
                </c:pt>
                <c:pt idx="146">
                  <c:v>1.8250000000000002</c:v>
                </c:pt>
                <c:pt idx="147">
                  <c:v>1.837499999999999</c:v>
                </c:pt>
                <c:pt idx="148">
                  <c:v>1.85</c:v>
                </c:pt>
                <c:pt idx="149">
                  <c:v>1.8625</c:v>
                </c:pt>
                <c:pt idx="150">
                  <c:v>1.875</c:v>
                </c:pt>
                <c:pt idx="151">
                  <c:v>1.8875000000000002</c:v>
                </c:pt>
                <c:pt idx="152">
                  <c:v>1.9000000000000001</c:v>
                </c:pt>
                <c:pt idx="153">
                  <c:v>1.9125000000000001</c:v>
                </c:pt>
                <c:pt idx="154">
                  <c:v>1.925</c:v>
                </c:pt>
                <c:pt idx="155">
                  <c:v>1.9375</c:v>
                </c:pt>
                <c:pt idx="156">
                  <c:v>1.9500000000000013</c:v>
                </c:pt>
                <c:pt idx="157">
                  <c:v>1.9625000000000001</c:v>
                </c:pt>
                <c:pt idx="158">
                  <c:v>1.9750000000000001</c:v>
                </c:pt>
                <c:pt idx="159">
                  <c:v>1.9875</c:v>
                </c:pt>
                <c:pt idx="160">
                  <c:v>2</c:v>
                </c:pt>
                <c:pt idx="161">
                  <c:v>2.012499999999998</c:v>
                </c:pt>
                <c:pt idx="162">
                  <c:v>2.0249999999999999</c:v>
                </c:pt>
                <c:pt idx="163">
                  <c:v>2.0375000000000001</c:v>
                </c:pt>
                <c:pt idx="164">
                  <c:v>2.0500000000000003</c:v>
                </c:pt>
                <c:pt idx="165">
                  <c:v>2.0625</c:v>
                </c:pt>
                <c:pt idx="166">
                  <c:v>2.0749999999999997</c:v>
                </c:pt>
                <c:pt idx="167">
                  <c:v>2.0874999999999999</c:v>
                </c:pt>
                <c:pt idx="168">
                  <c:v>2.1</c:v>
                </c:pt>
                <c:pt idx="169">
                  <c:v>2.1125000000000003</c:v>
                </c:pt>
                <c:pt idx="170">
                  <c:v>2.125</c:v>
                </c:pt>
                <c:pt idx="171">
                  <c:v>2.1375000000000002</c:v>
                </c:pt>
                <c:pt idx="172">
                  <c:v>2.15</c:v>
                </c:pt>
                <c:pt idx="173">
                  <c:v>2.1625000000000001</c:v>
                </c:pt>
                <c:pt idx="174">
                  <c:v>2.1750000000000003</c:v>
                </c:pt>
                <c:pt idx="175">
                  <c:v>2.1875000000000022</c:v>
                </c:pt>
                <c:pt idx="176">
                  <c:v>2.2000000000000002</c:v>
                </c:pt>
                <c:pt idx="177">
                  <c:v>2.2124999999999977</c:v>
                </c:pt>
                <c:pt idx="178">
                  <c:v>2.2250000000000001</c:v>
                </c:pt>
                <c:pt idx="179">
                  <c:v>2.2375000000000012</c:v>
                </c:pt>
                <c:pt idx="180">
                  <c:v>2.25</c:v>
                </c:pt>
                <c:pt idx="181">
                  <c:v>2.2625000000000002</c:v>
                </c:pt>
                <c:pt idx="182">
                  <c:v>2.2749999999999999</c:v>
                </c:pt>
                <c:pt idx="183">
                  <c:v>2.2875000000000023</c:v>
                </c:pt>
                <c:pt idx="184">
                  <c:v>2.3000000000000003</c:v>
                </c:pt>
                <c:pt idx="185">
                  <c:v>2.3124999999999969</c:v>
                </c:pt>
                <c:pt idx="186">
                  <c:v>2.3249999999999997</c:v>
                </c:pt>
                <c:pt idx="187">
                  <c:v>2.3374999999999977</c:v>
                </c:pt>
                <c:pt idx="188">
                  <c:v>2.3499999999999988</c:v>
                </c:pt>
                <c:pt idx="189">
                  <c:v>2.3625000000000003</c:v>
                </c:pt>
                <c:pt idx="190">
                  <c:v>2.3749999999999987</c:v>
                </c:pt>
                <c:pt idx="191">
                  <c:v>2.3875000000000002</c:v>
                </c:pt>
                <c:pt idx="192">
                  <c:v>2.4000000000000004</c:v>
                </c:pt>
              </c:numCache>
            </c:numRef>
          </c:xVal>
          <c:yVal>
            <c:numRef>
              <c:f>Sheet1!$AK$7:$AK$199</c:f>
              <c:numCache>
                <c:formatCode>General</c:formatCode>
                <c:ptCount val="193"/>
                <c:pt idx="0">
                  <c:v>10</c:v>
                </c:pt>
                <c:pt idx="1">
                  <c:v>9.75</c:v>
                </c:pt>
                <c:pt idx="2">
                  <c:v>9.5062500000000014</c:v>
                </c:pt>
                <c:pt idx="3">
                  <c:v>9.2685937499999991</c:v>
                </c:pt>
                <c:pt idx="4">
                  <c:v>9.0368789062499992</c:v>
                </c:pt>
                <c:pt idx="5">
                  <c:v>8.8109569335937508</c:v>
                </c:pt>
                <c:pt idx="6">
                  <c:v>8.5906830102539047</c:v>
                </c:pt>
                <c:pt idx="7">
                  <c:v>8.3759159349975576</c:v>
                </c:pt>
                <c:pt idx="8">
                  <c:v>8.1665180366226267</c:v>
                </c:pt>
                <c:pt idx="9">
                  <c:v>7.9623550857070544</c:v>
                </c:pt>
                <c:pt idx="10">
                  <c:v>7.7632962085643804</c:v>
                </c:pt>
                <c:pt idx="11">
                  <c:v>7.5692138033502694</c:v>
                </c:pt>
                <c:pt idx="12">
                  <c:v>7.3799834582665085</c:v>
                </c:pt>
                <c:pt idx="13">
                  <c:v>7.1954838718098451</c:v>
                </c:pt>
                <c:pt idx="14">
                  <c:v>7.0155967750146031</c:v>
                </c:pt>
                <c:pt idx="15">
                  <c:v>6.8402068556392379</c:v>
                </c:pt>
                <c:pt idx="16">
                  <c:v>6.6692016842482564</c:v>
                </c:pt>
                <c:pt idx="17">
                  <c:v>6.5024716421420496</c:v>
                </c:pt>
                <c:pt idx="18">
                  <c:v>6.3399098510884944</c:v>
                </c:pt>
                <c:pt idx="19">
                  <c:v>6.1814121048112884</c:v>
                </c:pt>
                <c:pt idx="20">
                  <c:v>6.026876802191004</c:v>
                </c:pt>
                <c:pt idx="21">
                  <c:v>5.8762048821362294</c:v>
                </c:pt>
                <c:pt idx="22">
                  <c:v>5.7292997600828315</c:v>
                </c:pt>
                <c:pt idx="23">
                  <c:v>5.5860672660807476</c:v>
                </c:pt>
                <c:pt idx="24">
                  <c:v>5.446415584428733</c:v>
                </c:pt>
                <c:pt idx="25">
                  <c:v>5.3102551948180174</c:v>
                </c:pt>
                <c:pt idx="26">
                  <c:v>5.1774988149475654</c:v>
                </c:pt>
                <c:pt idx="27">
                  <c:v>5.048061344573882</c:v>
                </c:pt>
                <c:pt idx="28">
                  <c:v>4.9218598109595284</c:v>
                </c:pt>
                <c:pt idx="29">
                  <c:v>4.798813315685539</c:v>
                </c:pt>
                <c:pt idx="30">
                  <c:v>4.6788429827934053</c:v>
                </c:pt>
                <c:pt idx="31">
                  <c:v>4.5618719082235684</c:v>
                </c:pt>
                <c:pt idx="32">
                  <c:v>4.447825110517976</c:v>
                </c:pt>
                <c:pt idx="33">
                  <c:v>4.3366294827550371</c:v>
                </c:pt>
                <c:pt idx="34">
                  <c:v>4.2282137456861504</c:v>
                </c:pt>
                <c:pt idx="35">
                  <c:v>4.1225084020439926</c:v>
                </c:pt>
                <c:pt idx="36">
                  <c:v>4.0194456919929014</c:v>
                </c:pt>
                <c:pt idx="37">
                  <c:v>3.9189595496930743</c:v>
                </c:pt>
                <c:pt idx="38">
                  <c:v>3.8209855609507475</c:v>
                </c:pt>
                <c:pt idx="39">
                  <c:v>3.7254609219269792</c:v>
                </c:pt>
                <c:pt idx="40">
                  <c:v>3.6323243988788048</c:v>
                </c:pt>
                <c:pt idx="41">
                  <c:v>3.5415162889068363</c:v>
                </c:pt>
                <c:pt idx="42">
                  <c:v>3.452978381684161</c:v>
                </c:pt>
                <c:pt idx="43">
                  <c:v>3.3666539221420577</c:v>
                </c:pt>
                <c:pt idx="44">
                  <c:v>3.282487574088508</c:v>
                </c:pt>
                <c:pt idx="45">
                  <c:v>3.2004253847362958</c:v>
                </c:pt>
                <c:pt idx="46">
                  <c:v>3.1204147501178903</c:v>
                </c:pt>
                <c:pt idx="47">
                  <c:v>3.0424043813649413</c:v>
                </c:pt>
                <c:pt idx="48">
                  <c:v>2.9663442718308182</c:v>
                </c:pt>
                <c:pt idx="49">
                  <c:v>2.8921856650350448</c:v>
                </c:pt>
                <c:pt idx="50">
                  <c:v>2.8198810234091667</c:v>
                </c:pt>
                <c:pt idx="51">
                  <c:v>2.7493839978239416</c:v>
                </c:pt>
                <c:pt idx="52">
                  <c:v>2.6806493978783434</c:v>
                </c:pt>
                <c:pt idx="53">
                  <c:v>2.6136331629313871</c:v>
                </c:pt>
                <c:pt idx="54">
                  <c:v>2.5482923338580981</c:v>
                </c:pt>
                <c:pt idx="55">
                  <c:v>2.4845850255116479</c:v>
                </c:pt>
                <c:pt idx="56">
                  <c:v>2.4224703998738528</c:v>
                </c:pt>
                <c:pt idx="57">
                  <c:v>2.3619086398770079</c:v>
                </c:pt>
                <c:pt idx="58">
                  <c:v>2.3028609238800799</c:v>
                </c:pt>
                <c:pt idx="59">
                  <c:v>2.2452894007830828</c:v>
                </c:pt>
                <c:pt idx="60">
                  <c:v>2.1891571657635058</c:v>
                </c:pt>
                <c:pt idx="61">
                  <c:v>2.1344282366194181</c:v>
                </c:pt>
                <c:pt idx="62">
                  <c:v>2.0810675307039332</c:v>
                </c:pt>
                <c:pt idx="63">
                  <c:v>2.0290408424363369</c:v>
                </c:pt>
                <c:pt idx="64">
                  <c:v>1.9783148213754271</c:v>
                </c:pt>
                <c:pt idx="65">
                  <c:v>1.9288569508410418</c:v>
                </c:pt>
                <c:pt idx="66">
                  <c:v>1.8806355270700141</c:v>
                </c:pt>
                <c:pt idx="67">
                  <c:v>1.833619638893264</c:v>
                </c:pt>
                <c:pt idx="68">
                  <c:v>1.7877791479209311</c:v>
                </c:pt>
                <c:pt idx="69">
                  <c:v>1.7430846692229078</c:v>
                </c:pt>
                <c:pt idx="70">
                  <c:v>1.6995075524923364</c:v>
                </c:pt>
                <c:pt idx="71">
                  <c:v>1.6570198636800288</c:v>
                </c:pt>
                <c:pt idx="72">
                  <c:v>1.6155943670880262</c:v>
                </c:pt>
                <c:pt idx="73">
                  <c:v>1.5752045079108259</c:v>
                </c:pt>
                <c:pt idx="74">
                  <c:v>1.5358243952130535</c:v>
                </c:pt>
                <c:pt idx="75">
                  <c:v>1.4974287853327286</c:v>
                </c:pt>
                <c:pt idx="76">
                  <c:v>1.4599930656994093</c:v>
                </c:pt>
                <c:pt idx="77">
                  <c:v>1.423493239056925</c:v>
                </c:pt>
                <c:pt idx="78">
                  <c:v>1.3879059080805027</c:v>
                </c:pt>
                <c:pt idx="79">
                  <c:v>1.3532082603784898</c:v>
                </c:pt>
                <c:pt idx="80">
                  <c:v>1.3193780538690278</c:v>
                </c:pt>
                <c:pt idx="81">
                  <c:v>1.2863936025223013</c:v>
                </c:pt>
                <c:pt idx="82">
                  <c:v>1.2542337624592439</c:v>
                </c:pt>
                <c:pt idx="83">
                  <c:v>1.2228779183977641</c:v>
                </c:pt>
                <c:pt idx="84">
                  <c:v>1.1923059704378209</c:v>
                </c:pt>
                <c:pt idx="85">
                  <c:v>1.1624983211768751</c:v>
                </c:pt>
                <c:pt idx="86">
                  <c:v>1.1334358631474524</c:v>
                </c:pt>
                <c:pt idx="87">
                  <c:v>1.1050999665687669</c:v>
                </c:pt>
                <c:pt idx="88">
                  <c:v>1.0774724674045466</c:v>
                </c:pt>
                <c:pt idx="89">
                  <c:v>1.0505356557194314</c:v>
                </c:pt>
                <c:pt idx="90">
                  <c:v>1.0242722643264481</c:v>
                </c:pt>
                <c:pt idx="91">
                  <c:v>0.99866545771828663</c:v>
                </c:pt>
                <c:pt idx="92">
                  <c:v>0.97369882127532925</c:v>
                </c:pt>
                <c:pt idx="93">
                  <c:v>0.94935635074344549</c:v>
                </c:pt>
                <c:pt idx="94">
                  <c:v>0.92562244197485954</c:v>
                </c:pt>
                <c:pt idx="95">
                  <c:v>0.90248188092548809</c:v>
                </c:pt>
                <c:pt idx="96">
                  <c:v>0.87991983390235062</c:v>
                </c:pt>
                <c:pt idx="97">
                  <c:v>0.85792183805479327</c:v>
                </c:pt>
                <c:pt idx="98">
                  <c:v>0.83647379210342265</c:v>
                </c:pt>
                <c:pt idx="99">
                  <c:v>0.81556194730083653</c:v>
                </c:pt>
                <c:pt idx="100">
                  <c:v>0.79517289861831641</c:v>
                </c:pt>
                <c:pt idx="101">
                  <c:v>0.77529357615285821</c:v>
                </c:pt>
                <c:pt idx="102">
                  <c:v>0.75591123674903704</c:v>
                </c:pt>
                <c:pt idx="103">
                  <c:v>0.73701345583031042</c:v>
                </c:pt>
                <c:pt idx="104">
                  <c:v>0.7185881194345527</c:v>
                </c:pt>
                <c:pt idx="105">
                  <c:v>0.70062341644869053</c:v>
                </c:pt>
                <c:pt idx="106">
                  <c:v>0.68310783103747164</c:v>
                </c:pt>
                <c:pt idx="107">
                  <c:v>0.66603013526153532</c:v>
                </c:pt>
                <c:pt idx="108">
                  <c:v>0.64937938187999644</c:v>
                </c:pt>
                <c:pt idx="109">
                  <c:v>0.63314489733299728</c:v>
                </c:pt>
                <c:pt idx="110">
                  <c:v>0.61731627489967178</c:v>
                </c:pt>
                <c:pt idx="111">
                  <c:v>0.60188336802717979</c:v>
                </c:pt>
                <c:pt idx="112">
                  <c:v>0.58683628382649977</c:v>
                </c:pt>
                <c:pt idx="113">
                  <c:v>0.57216537673083789</c:v>
                </c:pt>
                <c:pt idx="114">
                  <c:v>0.55786124231256695</c:v>
                </c:pt>
                <c:pt idx="115">
                  <c:v>0.54391471125475288</c:v>
                </c:pt>
                <c:pt idx="116">
                  <c:v>0.53031684347338381</c:v>
                </c:pt>
                <c:pt idx="117">
                  <c:v>0.5170589223865496</c:v>
                </c:pt>
                <c:pt idx="118">
                  <c:v>0.5041324493268855</c:v>
                </c:pt>
                <c:pt idx="119">
                  <c:v>0.49152913809371351</c:v>
                </c:pt>
                <c:pt idx="120">
                  <c:v>0.47924090964137078</c:v>
                </c:pt>
                <c:pt idx="121">
                  <c:v>0.46725988690033626</c:v>
                </c:pt>
                <c:pt idx="122">
                  <c:v>0.45557838972782838</c:v>
                </c:pt>
                <c:pt idx="123">
                  <c:v>0.44418892998463277</c:v>
                </c:pt>
                <c:pt idx="124">
                  <c:v>0.43308420673501685</c:v>
                </c:pt>
                <c:pt idx="125">
                  <c:v>0.42225710156664131</c:v>
                </c:pt>
                <c:pt idx="126">
                  <c:v>0.41170067402747518</c:v>
                </c:pt>
                <c:pt idx="127">
                  <c:v>0.40140815717678807</c:v>
                </c:pt>
                <c:pt idx="128">
                  <c:v>0.39137295324736926</c:v>
                </c:pt>
                <c:pt idx="129">
                  <c:v>0.38158862941618432</c:v>
                </c:pt>
                <c:pt idx="130">
                  <c:v>0.37204891368078002</c:v>
                </c:pt>
                <c:pt idx="131">
                  <c:v>0.36274769083876007</c:v>
                </c:pt>
                <c:pt idx="132">
                  <c:v>0.35367899856779145</c:v>
                </c:pt>
                <c:pt idx="133">
                  <c:v>0.34483702360359625</c:v>
                </c:pt>
                <c:pt idx="134">
                  <c:v>0.33621609801350677</c:v>
                </c:pt>
                <c:pt idx="135">
                  <c:v>0.32781069556316944</c:v>
                </c:pt>
                <c:pt idx="136">
                  <c:v>0.31961542817408983</c:v>
                </c:pt>
                <c:pt idx="137">
                  <c:v>0.31162504246973727</c:v>
                </c:pt>
                <c:pt idx="138">
                  <c:v>0.30383441640799391</c:v>
                </c:pt>
                <c:pt idx="139">
                  <c:v>0.29623855599779408</c:v>
                </c:pt>
                <c:pt idx="140">
                  <c:v>0.28883259209784989</c:v>
                </c:pt>
                <c:pt idx="141">
                  <c:v>0.28161177729540343</c:v>
                </c:pt>
                <c:pt idx="142">
                  <c:v>0.27457148286301786</c:v>
                </c:pt>
                <c:pt idx="143">
                  <c:v>0.26770719579144242</c:v>
                </c:pt>
                <c:pt idx="144">
                  <c:v>0.26101451589665675</c:v>
                </c:pt>
                <c:pt idx="145">
                  <c:v>0.25448915299923996</c:v>
                </c:pt>
                <c:pt idx="146">
                  <c:v>0.24812692417425888</c:v>
                </c:pt>
                <c:pt idx="147">
                  <c:v>0.24192375106990244</c:v>
                </c:pt>
                <c:pt idx="148">
                  <c:v>0.23587565729315468</c:v>
                </c:pt>
                <c:pt idx="149">
                  <c:v>0.22997876586082619</c:v>
                </c:pt>
                <c:pt idx="150">
                  <c:v>0.22422929671430541</c:v>
                </c:pt>
                <c:pt idx="151">
                  <c:v>0.21862356429644769</c:v>
                </c:pt>
                <c:pt idx="152">
                  <c:v>0.21315797518903651</c:v>
                </c:pt>
                <c:pt idx="153">
                  <c:v>0.2078290258093107</c:v>
                </c:pt>
                <c:pt idx="154">
                  <c:v>0.20263330016407791</c:v>
                </c:pt>
                <c:pt idx="155">
                  <c:v>0.19756746765997596</c:v>
                </c:pt>
                <c:pt idx="156">
                  <c:v>0.19262828096847648</c:v>
                </c:pt>
                <c:pt idx="157">
                  <c:v>0.18781257394426459</c:v>
                </c:pt>
                <c:pt idx="158">
                  <c:v>0.18311725959565814</c:v>
                </c:pt>
                <c:pt idx="159">
                  <c:v>0.17853932810576673</c:v>
                </c:pt>
                <c:pt idx="160">
                  <c:v>0.17407584490312242</c:v>
                </c:pt>
                <c:pt idx="161">
                  <c:v>0.16972394878054431</c:v>
                </c:pt>
                <c:pt idx="162">
                  <c:v>0.16548085006103094</c:v>
                </c:pt>
                <c:pt idx="163">
                  <c:v>0.16134382880950487</c:v>
                </c:pt>
                <c:pt idx="164">
                  <c:v>0.15731023308926761</c:v>
                </c:pt>
                <c:pt idx="165">
                  <c:v>0.15337747726203571</c:v>
                </c:pt>
                <c:pt idx="166">
                  <c:v>0.14954304033048499</c:v>
                </c:pt>
                <c:pt idx="167">
                  <c:v>0.14580446432222297</c:v>
                </c:pt>
                <c:pt idx="168">
                  <c:v>0.14215935271416721</c:v>
                </c:pt>
                <c:pt idx="169">
                  <c:v>0.138605368896313</c:v>
                </c:pt>
                <c:pt idx="170">
                  <c:v>0.13514023467390521</c:v>
                </c:pt>
                <c:pt idx="171">
                  <c:v>0.13176172880705742</c:v>
                </c:pt>
                <c:pt idx="172">
                  <c:v>0.12846768558688129</c:v>
                </c:pt>
                <c:pt idx="173">
                  <c:v>0.12525599344720914</c:v>
                </c:pt>
                <c:pt idx="174">
                  <c:v>0.12212459361102873</c:v>
                </c:pt>
                <c:pt idx="175">
                  <c:v>0.11907147877075309</c:v>
                </c:pt>
                <c:pt idx="176">
                  <c:v>0.11609469180148428</c:v>
                </c:pt>
                <c:pt idx="177">
                  <c:v>0.11319232450644717</c:v>
                </c:pt>
                <c:pt idx="178">
                  <c:v>0.11036251639378589</c:v>
                </c:pt>
                <c:pt idx="179">
                  <c:v>0.10760345348394142</c:v>
                </c:pt>
                <c:pt idx="180">
                  <c:v>0.1049133671468428</c:v>
                </c:pt>
                <c:pt idx="181">
                  <c:v>0.10229053296817184</c:v>
                </c:pt>
                <c:pt idx="182">
                  <c:v>9.9733269643967448E-2</c:v>
                </c:pt>
                <c:pt idx="183">
                  <c:v>9.7239937902868209E-2</c:v>
                </c:pt>
                <c:pt idx="184">
                  <c:v>9.4808939455296587E-2</c:v>
                </c:pt>
                <c:pt idx="185">
                  <c:v>9.2438715968914023E-2</c:v>
                </c:pt>
                <c:pt idx="186">
                  <c:v>9.0127748069691344E-2</c:v>
                </c:pt>
                <c:pt idx="187">
                  <c:v>8.7874554367948998E-2</c:v>
                </c:pt>
                <c:pt idx="188">
                  <c:v>8.5677690508750265E-2</c:v>
                </c:pt>
                <c:pt idx="189">
                  <c:v>8.3535748246031605E-2</c:v>
                </c:pt>
                <c:pt idx="190">
                  <c:v>8.1447354539880723E-2</c:v>
                </c:pt>
                <c:pt idx="191">
                  <c:v>7.9411170676383674E-2</c:v>
                </c:pt>
                <c:pt idx="192">
                  <c:v>7.7425891409474035E-2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E7-41F1-80C8-5E3F78926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41120"/>
        <c:axId val="77142656"/>
      </c:scatterChart>
      <c:valAx>
        <c:axId val="77141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142656"/>
        <c:crosses val="autoZero"/>
        <c:crossBetween val="midCat"/>
      </c:valAx>
      <c:valAx>
        <c:axId val="7714265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14112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ERROR 0.0125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Sheet1!$AI$7:$AI$199</c:f>
              <c:numCache>
                <c:formatCode>General</c:formatCode>
                <c:ptCount val="193"/>
                <c:pt idx="0">
                  <c:v>0</c:v>
                </c:pt>
                <c:pt idx="1">
                  <c:v>1.2500000000000001E-2</c:v>
                </c:pt>
                <c:pt idx="2">
                  <c:v>2.5000000000000001E-2</c:v>
                </c:pt>
                <c:pt idx="3">
                  <c:v>3.7500000000000006E-2</c:v>
                </c:pt>
                <c:pt idx="4">
                  <c:v>0.05</c:v>
                </c:pt>
                <c:pt idx="5">
                  <c:v>6.25E-2</c:v>
                </c:pt>
                <c:pt idx="6">
                  <c:v>7.5000000000000011E-2</c:v>
                </c:pt>
                <c:pt idx="7">
                  <c:v>8.7500000000000008E-2</c:v>
                </c:pt>
                <c:pt idx="8">
                  <c:v>0.1</c:v>
                </c:pt>
                <c:pt idx="9">
                  <c:v>0.1125</c:v>
                </c:pt>
                <c:pt idx="10">
                  <c:v>0.125</c:v>
                </c:pt>
                <c:pt idx="11">
                  <c:v>0.13750000000000001</c:v>
                </c:pt>
                <c:pt idx="12">
                  <c:v>0.15000000000000016</c:v>
                </c:pt>
                <c:pt idx="13">
                  <c:v>0.16250000000000001</c:v>
                </c:pt>
                <c:pt idx="14">
                  <c:v>0.17500000000000004</c:v>
                </c:pt>
                <c:pt idx="15">
                  <c:v>0.18750000000000014</c:v>
                </c:pt>
                <c:pt idx="16">
                  <c:v>0.2</c:v>
                </c:pt>
                <c:pt idx="17">
                  <c:v>0.21250000000000016</c:v>
                </c:pt>
                <c:pt idx="18">
                  <c:v>0.22500000000000001</c:v>
                </c:pt>
                <c:pt idx="19">
                  <c:v>0.23750000000000004</c:v>
                </c:pt>
                <c:pt idx="20">
                  <c:v>0.25</c:v>
                </c:pt>
                <c:pt idx="21">
                  <c:v>0.26250000000000001</c:v>
                </c:pt>
                <c:pt idx="22">
                  <c:v>0.27500000000000002</c:v>
                </c:pt>
                <c:pt idx="23">
                  <c:v>0.28750000000000031</c:v>
                </c:pt>
                <c:pt idx="24">
                  <c:v>0.30000000000000032</c:v>
                </c:pt>
                <c:pt idx="25">
                  <c:v>0.31250000000000028</c:v>
                </c:pt>
                <c:pt idx="26">
                  <c:v>0.32500000000000034</c:v>
                </c:pt>
                <c:pt idx="27">
                  <c:v>0.33750000000000041</c:v>
                </c:pt>
                <c:pt idx="28">
                  <c:v>0.35000000000000031</c:v>
                </c:pt>
                <c:pt idx="29">
                  <c:v>0.36250000000000032</c:v>
                </c:pt>
                <c:pt idx="30">
                  <c:v>0.37500000000000028</c:v>
                </c:pt>
                <c:pt idx="31">
                  <c:v>0.38750000000000034</c:v>
                </c:pt>
                <c:pt idx="32">
                  <c:v>0.4</c:v>
                </c:pt>
                <c:pt idx="33">
                  <c:v>0.41250000000000031</c:v>
                </c:pt>
                <c:pt idx="34">
                  <c:v>0.42500000000000032</c:v>
                </c:pt>
                <c:pt idx="35">
                  <c:v>0.43750000000000028</c:v>
                </c:pt>
                <c:pt idx="36">
                  <c:v>0.45</c:v>
                </c:pt>
                <c:pt idx="37">
                  <c:v>0.46250000000000002</c:v>
                </c:pt>
                <c:pt idx="38">
                  <c:v>0.47500000000000031</c:v>
                </c:pt>
                <c:pt idx="39">
                  <c:v>0.48750000000000032</c:v>
                </c:pt>
                <c:pt idx="40">
                  <c:v>0.5</c:v>
                </c:pt>
                <c:pt idx="41">
                  <c:v>0.51250000000000007</c:v>
                </c:pt>
                <c:pt idx="42">
                  <c:v>0.52500000000000002</c:v>
                </c:pt>
                <c:pt idx="43">
                  <c:v>0.53749999999999998</c:v>
                </c:pt>
                <c:pt idx="44">
                  <c:v>0.55000000000000004</c:v>
                </c:pt>
                <c:pt idx="45">
                  <c:v>0.5625</c:v>
                </c:pt>
                <c:pt idx="46">
                  <c:v>0.57500000000000062</c:v>
                </c:pt>
                <c:pt idx="47">
                  <c:v>0.58749999999999958</c:v>
                </c:pt>
                <c:pt idx="48">
                  <c:v>0.60000000000000064</c:v>
                </c:pt>
                <c:pt idx="49">
                  <c:v>0.61250000000000004</c:v>
                </c:pt>
                <c:pt idx="50">
                  <c:v>0.62500000000000056</c:v>
                </c:pt>
                <c:pt idx="51">
                  <c:v>0.63750000000000062</c:v>
                </c:pt>
                <c:pt idx="52">
                  <c:v>0.6500000000000008</c:v>
                </c:pt>
                <c:pt idx="53">
                  <c:v>0.66250000000000064</c:v>
                </c:pt>
                <c:pt idx="54">
                  <c:v>0.67500000000000082</c:v>
                </c:pt>
                <c:pt idx="55">
                  <c:v>0.6875</c:v>
                </c:pt>
                <c:pt idx="56">
                  <c:v>0.70000000000000062</c:v>
                </c:pt>
                <c:pt idx="57">
                  <c:v>0.71250000000000002</c:v>
                </c:pt>
                <c:pt idx="58">
                  <c:v>0.72500000000000064</c:v>
                </c:pt>
                <c:pt idx="59">
                  <c:v>0.73750000000000004</c:v>
                </c:pt>
                <c:pt idx="60">
                  <c:v>0.75000000000000056</c:v>
                </c:pt>
                <c:pt idx="61">
                  <c:v>0.76250000000000062</c:v>
                </c:pt>
                <c:pt idx="62">
                  <c:v>0.7750000000000008</c:v>
                </c:pt>
                <c:pt idx="63">
                  <c:v>0.78750000000000009</c:v>
                </c:pt>
                <c:pt idx="64">
                  <c:v>0.8</c:v>
                </c:pt>
                <c:pt idx="65">
                  <c:v>0.8125</c:v>
                </c:pt>
                <c:pt idx="66">
                  <c:v>0.82500000000000062</c:v>
                </c:pt>
                <c:pt idx="67">
                  <c:v>0.83750000000000002</c:v>
                </c:pt>
                <c:pt idx="68">
                  <c:v>0.85000000000000064</c:v>
                </c:pt>
                <c:pt idx="69">
                  <c:v>0.86250000000000004</c:v>
                </c:pt>
                <c:pt idx="70">
                  <c:v>0.87500000000000056</c:v>
                </c:pt>
                <c:pt idx="71">
                  <c:v>0.88750000000000007</c:v>
                </c:pt>
                <c:pt idx="72">
                  <c:v>0.9</c:v>
                </c:pt>
                <c:pt idx="73">
                  <c:v>0.91250000000000009</c:v>
                </c:pt>
                <c:pt idx="74">
                  <c:v>0.92500000000000004</c:v>
                </c:pt>
                <c:pt idx="75">
                  <c:v>0.9375</c:v>
                </c:pt>
                <c:pt idx="76">
                  <c:v>0.95000000000000062</c:v>
                </c:pt>
                <c:pt idx="77">
                  <c:v>0.96250000000000002</c:v>
                </c:pt>
                <c:pt idx="78">
                  <c:v>0.97500000000000064</c:v>
                </c:pt>
                <c:pt idx="79">
                  <c:v>0.98749999999999949</c:v>
                </c:pt>
                <c:pt idx="80">
                  <c:v>1</c:v>
                </c:pt>
                <c:pt idx="81">
                  <c:v>1.0125</c:v>
                </c:pt>
                <c:pt idx="82">
                  <c:v>1.024999999999999</c:v>
                </c:pt>
                <c:pt idx="83">
                  <c:v>1.037499999999999</c:v>
                </c:pt>
                <c:pt idx="84">
                  <c:v>1.05</c:v>
                </c:pt>
                <c:pt idx="85">
                  <c:v>1.0625</c:v>
                </c:pt>
                <c:pt idx="86">
                  <c:v>1.075</c:v>
                </c:pt>
                <c:pt idx="87">
                  <c:v>1.087499999999999</c:v>
                </c:pt>
                <c:pt idx="88">
                  <c:v>1.1000000000000001</c:v>
                </c:pt>
                <c:pt idx="89">
                  <c:v>1.1125</c:v>
                </c:pt>
                <c:pt idx="90">
                  <c:v>1.125</c:v>
                </c:pt>
                <c:pt idx="91">
                  <c:v>1.1375</c:v>
                </c:pt>
                <c:pt idx="92">
                  <c:v>1.1500000000000001</c:v>
                </c:pt>
                <c:pt idx="93">
                  <c:v>1.1625000000000001</c:v>
                </c:pt>
                <c:pt idx="94">
                  <c:v>1.175</c:v>
                </c:pt>
                <c:pt idx="95">
                  <c:v>1.1875</c:v>
                </c:pt>
                <c:pt idx="96">
                  <c:v>1.2000000000000002</c:v>
                </c:pt>
                <c:pt idx="97">
                  <c:v>1.212499999999999</c:v>
                </c:pt>
                <c:pt idx="98">
                  <c:v>1.224999999999999</c:v>
                </c:pt>
                <c:pt idx="99">
                  <c:v>1.2374999999999989</c:v>
                </c:pt>
                <c:pt idx="100">
                  <c:v>1.25</c:v>
                </c:pt>
                <c:pt idx="101">
                  <c:v>1.2625000000000002</c:v>
                </c:pt>
                <c:pt idx="102">
                  <c:v>1.274999999999999</c:v>
                </c:pt>
                <c:pt idx="103">
                  <c:v>1.287499999999999</c:v>
                </c:pt>
                <c:pt idx="104">
                  <c:v>1.3</c:v>
                </c:pt>
                <c:pt idx="105">
                  <c:v>1.3125</c:v>
                </c:pt>
                <c:pt idx="106">
                  <c:v>1.3250000000000002</c:v>
                </c:pt>
                <c:pt idx="107">
                  <c:v>1.337499999999999</c:v>
                </c:pt>
                <c:pt idx="108">
                  <c:v>1.35</c:v>
                </c:pt>
                <c:pt idx="109">
                  <c:v>1.3625</c:v>
                </c:pt>
                <c:pt idx="110">
                  <c:v>1.375</c:v>
                </c:pt>
                <c:pt idx="111">
                  <c:v>1.3875000000000002</c:v>
                </c:pt>
                <c:pt idx="112">
                  <c:v>1.4</c:v>
                </c:pt>
                <c:pt idx="113">
                  <c:v>1.412499999999999</c:v>
                </c:pt>
                <c:pt idx="114">
                  <c:v>1.4249999999999989</c:v>
                </c:pt>
                <c:pt idx="115">
                  <c:v>1.4374999999999984</c:v>
                </c:pt>
                <c:pt idx="116">
                  <c:v>1.4500000000000002</c:v>
                </c:pt>
                <c:pt idx="117">
                  <c:v>1.462499999999999</c:v>
                </c:pt>
                <c:pt idx="118">
                  <c:v>1.474999999999999</c:v>
                </c:pt>
                <c:pt idx="119">
                  <c:v>1.4874999999999989</c:v>
                </c:pt>
                <c:pt idx="120">
                  <c:v>1.5</c:v>
                </c:pt>
                <c:pt idx="121">
                  <c:v>1.5125000000000002</c:v>
                </c:pt>
                <c:pt idx="122">
                  <c:v>1.524999999999999</c:v>
                </c:pt>
                <c:pt idx="123">
                  <c:v>1.537499999999999</c:v>
                </c:pt>
                <c:pt idx="124">
                  <c:v>1.55</c:v>
                </c:pt>
                <c:pt idx="125">
                  <c:v>1.5625</c:v>
                </c:pt>
                <c:pt idx="126">
                  <c:v>1.5750000000000002</c:v>
                </c:pt>
                <c:pt idx="127">
                  <c:v>1.587499999999999</c:v>
                </c:pt>
                <c:pt idx="128">
                  <c:v>1.6</c:v>
                </c:pt>
                <c:pt idx="129">
                  <c:v>1.6125</c:v>
                </c:pt>
                <c:pt idx="130">
                  <c:v>1.625</c:v>
                </c:pt>
                <c:pt idx="131">
                  <c:v>1.6375000000000002</c:v>
                </c:pt>
                <c:pt idx="132">
                  <c:v>1.6500000000000001</c:v>
                </c:pt>
                <c:pt idx="133">
                  <c:v>1.6625000000000001</c:v>
                </c:pt>
                <c:pt idx="134">
                  <c:v>1.675</c:v>
                </c:pt>
                <c:pt idx="135">
                  <c:v>1.6875</c:v>
                </c:pt>
                <c:pt idx="136">
                  <c:v>1.7000000000000002</c:v>
                </c:pt>
                <c:pt idx="137">
                  <c:v>1.712499999999999</c:v>
                </c:pt>
                <c:pt idx="138">
                  <c:v>1.724999999999999</c:v>
                </c:pt>
                <c:pt idx="139">
                  <c:v>1.7374999999999989</c:v>
                </c:pt>
                <c:pt idx="140">
                  <c:v>1.75</c:v>
                </c:pt>
                <c:pt idx="141">
                  <c:v>1.7625000000000002</c:v>
                </c:pt>
                <c:pt idx="142">
                  <c:v>1.774999999999999</c:v>
                </c:pt>
                <c:pt idx="143">
                  <c:v>1.787499999999999</c:v>
                </c:pt>
                <c:pt idx="144">
                  <c:v>1.8</c:v>
                </c:pt>
                <c:pt idx="145">
                  <c:v>1.8125</c:v>
                </c:pt>
                <c:pt idx="146">
                  <c:v>1.8250000000000002</c:v>
                </c:pt>
                <c:pt idx="147">
                  <c:v>1.837499999999999</c:v>
                </c:pt>
                <c:pt idx="148">
                  <c:v>1.85</c:v>
                </c:pt>
                <c:pt idx="149">
                  <c:v>1.8625</c:v>
                </c:pt>
                <c:pt idx="150">
                  <c:v>1.875</c:v>
                </c:pt>
                <c:pt idx="151">
                  <c:v>1.8875000000000002</c:v>
                </c:pt>
                <c:pt idx="152">
                  <c:v>1.9000000000000001</c:v>
                </c:pt>
                <c:pt idx="153">
                  <c:v>1.9125000000000001</c:v>
                </c:pt>
                <c:pt idx="154">
                  <c:v>1.925</c:v>
                </c:pt>
                <c:pt idx="155">
                  <c:v>1.9375</c:v>
                </c:pt>
                <c:pt idx="156">
                  <c:v>1.9500000000000013</c:v>
                </c:pt>
                <c:pt idx="157">
                  <c:v>1.9625000000000001</c:v>
                </c:pt>
                <c:pt idx="158">
                  <c:v>1.9750000000000001</c:v>
                </c:pt>
                <c:pt idx="159">
                  <c:v>1.9875</c:v>
                </c:pt>
                <c:pt idx="160">
                  <c:v>2</c:v>
                </c:pt>
                <c:pt idx="161">
                  <c:v>2.012499999999998</c:v>
                </c:pt>
                <c:pt idx="162">
                  <c:v>2.0249999999999999</c:v>
                </c:pt>
                <c:pt idx="163">
                  <c:v>2.0375000000000001</c:v>
                </c:pt>
                <c:pt idx="164">
                  <c:v>2.0500000000000003</c:v>
                </c:pt>
                <c:pt idx="165">
                  <c:v>2.0625</c:v>
                </c:pt>
                <c:pt idx="166">
                  <c:v>2.0749999999999997</c:v>
                </c:pt>
                <c:pt idx="167">
                  <c:v>2.0874999999999999</c:v>
                </c:pt>
                <c:pt idx="168">
                  <c:v>2.1</c:v>
                </c:pt>
                <c:pt idx="169">
                  <c:v>2.1125000000000003</c:v>
                </c:pt>
                <c:pt idx="170">
                  <c:v>2.125</c:v>
                </c:pt>
                <c:pt idx="171">
                  <c:v>2.1375000000000002</c:v>
                </c:pt>
                <c:pt idx="172">
                  <c:v>2.15</c:v>
                </c:pt>
                <c:pt idx="173">
                  <c:v>2.1625000000000001</c:v>
                </c:pt>
                <c:pt idx="174">
                  <c:v>2.1750000000000003</c:v>
                </c:pt>
                <c:pt idx="175">
                  <c:v>2.1875000000000022</c:v>
                </c:pt>
                <c:pt idx="176">
                  <c:v>2.2000000000000002</c:v>
                </c:pt>
                <c:pt idx="177">
                  <c:v>2.2124999999999977</c:v>
                </c:pt>
                <c:pt idx="178">
                  <c:v>2.2250000000000001</c:v>
                </c:pt>
                <c:pt idx="179">
                  <c:v>2.2375000000000012</c:v>
                </c:pt>
                <c:pt idx="180">
                  <c:v>2.25</c:v>
                </c:pt>
                <c:pt idx="181">
                  <c:v>2.2625000000000002</c:v>
                </c:pt>
                <c:pt idx="182">
                  <c:v>2.2749999999999999</c:v>
                </c:pt>
                <c:pt idx="183">
                  <c:v>2.2875000000000023</c:v>
                </c:pt>
                <c:pt idx="184">
                  <c:v>2.3000000000000003</c:v>
                </c:pt>
                <c:pt idx="185">
                  <c:v>2.3124999999999969</c:v>
                </c:pt>
                <c:pt idx="186">
                  <c:v>2.3249999999999997</c:v>
                </c:pt>
                <c:pt idx="187">
                  <c:v>2.3374999999999977</c:v>
                </c:pt>
                <c:pt idx="188">
                  <c:v>2.3499999999999988</c:v>
                </c:pt>
                <c:pt idx="189">
                  <c:v>2.3625000000000003</c:v>
                </c:pt>
                <c:pt idx="190">
                  <c:v>2.3749999999999987</c:v>
                </c:pt>
                <c:pt idx="191">
                  <c:v>2.3875000000000002</c:v>
                </c:pt>
                <c:pt idx="192">
                  <c:v>2.4000000000000004</c:v>
                </c:pt>
              </c:numCache>
            </c:numRef>
          </c:xVal>
          <c:yVal>
            <c:numRef>
              <c:f>Sheet1!$AM$7:$AM$199</c:f>
              <c:numCache>
                <c:formatCode>General</c:formatCode>
                <c:ptCount val="193"/>
                <c:pt idx="0">
                  <c:v>0</c:v>
                </c:pt>
                <c:pt idx="1">
                  <c:v>-3.0991202833270419E-3</c:v>
                </c:pt>
                <c:pt idx="2">
                  <c:v>-6.0442450071409581E-3</c:v>
                </c:pt>
                <c:pt idx="3">
                  <c:v>-8.8411132855288344E-3</c:v>
                </c:pt>
                <c:pt idx="4">
                  <c:v>-1.1495274109595501E-2</c:v>
                </c:pt>
                <c:pt idx="5">
                  <c:v>-1.4012092252205122E-2</c:v>
                </c:pt>
                <c:pt idx="6">
                  <c:v>-1.63967539966734E-2</c:v>
                </c:pt>
                <c:pt idx="7">
                  <c:v>-1.8654272694515601E-2</c:v>
                </c:pt>
                <c:pt idx="8">
                  <c:v>-2.0789494157199332E-2</c:v>
                </c:pt>
                <c:pt idx="9">
                  <c:v>-2.2807101886716245E-2</c:v>
                </c:pt>
                <c:pt idx="10">
                  <c:v>-2.4711622149671271E-2</c:v>
                </c:pt>
                <c:pt idx="11">
                  <c:v>-2.6507428899416041E-2</c:v>
                </c:pt>
                <c:pt idx="12">
                  <c:v>-2.8198748550666512E-2</c:v>
                </c:pt>
                <c:pt idx="13">
                  <c:v>-2.9789664610873092E-2</c:v>
                </c:pt>
                <c:pt idx="14">
                  <c:v>-3.1284122172531084E-2</c:v>
                </c:pt>
                <c:pt idx="15">
                  <c:v>-3.2685932270484719E-2</c:v>
                </c:pt>
                <c:pt idx="16">
                  <c:v>-3.3998776108137278E-2</c:v>
                </c:pt>
                <c:pt idx="17">
                  <c:v>-3.5226209156423528E-2</c:v>
                </c:pt>
                <c:pt idx="18">
                  <c:v>-3.6371665129234322E-2</c:v>
                </c:pt>
                <c:pt idx="19">
                  <c:v>-3.743845983891439E-2</c:v>
                </c:pt>
                <c:pt idx="20">
                  <c:v>-3.8429794935329831E-2</c:v>
                </c:pt>
                <c:pt idx="21">
                  <c:v>-3.9348761531922349E-2</c:v>
                </c:pt>
                <c:pt idx="22">
                  <c:v>-4.0198343722043887E-2</c:v>
                </c:pt>
                <c:pt idx="23">
                  <c:v>-4.0981421988805194E-2</c:v>
                </c:pt>
                <c:pt idx="24">
                  <c:v>-4.1700776511531194E-2</c:v>
                </c:pt>
                <c:pt idx="25">
                  <c:v>-4.2359090371888022E-2</c:v>
                </c:pt>
                <c:pt idx="26">
                  <c:v>-4.295895266259548E-2</c:v>
                </c:pt>
                <c:pt idx="27">
                  <c:v>-4.3502861501616884E-2</c:v>
                </c:pt>
                <c:pt idx="28">
                  <c:v>-4.3993226954567588E-2</c:v>
                </c:pt>
                <c:pt idx="29">
                  <c:v>-4.4432373868085476E-2</c:v>
                </c:pt>
                <c:pt idx="30">
                  <c:v>-4.4822544616746382E-2</c:v>
                </c:pt>
                <c:pt idx="31">
                  <c:v>-4.5165901766091907E-2</c:v>
                </c:pt>
                <c:pt idx="32">
                  <c:v>-4.5464530654239686E-2</c:v>
                </c:pt>
                <c:pt idx="33">
                  <c:v>-4.5720441894465294E-2</c:v>
                </c:pt>
                <c:pt idx="34">
                  <c:v>-4.5935573801116063E-2</c:v>
                </c:pt>
                <c:pt idx="35">
                  <c:v>-4.6111794741086974E-2</c:v>
                </c:pt>
                <c:pt idx="36">
                  <c:v>-4.6250905413094352E-2</c:v>
                </c:pt>
                <c:pt idx="37">
                  <c:v>-4.6354641056854294E-2</c:v>
                </c:pt>
                <c:pt idx="38">
                  <c:v>-4.6424673594264367E-2</c:v>
                </c:pt>
                <c:pt idx="39">
                  <c:v>-4.646261370459033E-2</c:v>
                </c:pt>
                <c:pt idx="40">
                  <c:v>-4.6470012835618593E-2</c:v>
                </c:pt>
                <c:pt idx="41">
                  <c:v>-4.6448365152681262E-2</c:v>
                </c:pt>
                <c:pt idx="42">
                  <c:v>-4.6399109427389409E-2</c:v>
                </c:pt>
                <c:pt idx="43">
                  <c:v>-4.6323630867877184E-2</c:v>
                </c:pt>
                <c:pt idx="44">
                  <c:v>-4.6223262892287377E-2</c:v>
                </c:pt>
                <c:pt idx="45">
                  <c:v>-4.6099288847201686E-2</c:v>
                </c:pt>
                <c:pt idx="46">
                  <c:v>-4.5952943672643812E-2</c:v>
                </c:pt>
                <c:pt idx="47">
                  <c:v>-4.5785415515257284E-2</c:v>
                </c:pt>
                <c:pt idx="48">
                  <c:v>-4.5597847291202857E-2</c:v>
                </c:pt>
                <c:pt idx="49">
                  <c:v>-4.539133820028067E-2</c:v>
                </c:pt>
                <c:pt idx="50">
                  <c:v>-4.5166945192729895E-2</c:v>
                </c:pt>
                <c:pt idx="51">
                  <c:v>-4.4925684390131421E-2</c:v>
                </c:pt>
                <c:pt idx="52">
                  <c:v>-4.4668532461782366E-2</c:v>
                </c:pt>
                <c:pt idx="53">
                  <c:v>-4.4396427957881186E-2</c:v>
                </c:pt>
                <c:pt idx="54">
                  <c:v>-4.4110272600814703E-2</c:v>
                </c:pt>
                <c:pt idx="55">
                  <c:v>-4.3810932535816777E-2</c:v>
                </c:pt>
                <c:pt idx="56">
                  <c:v>-4.3499239542208072E-2</c:v>
                </c:pt>
                <c:pt idx="57">
                  <c:v>-4.3175992206410975E-2</c:v>
                </c:pt>
                <c:pt idx="58">
                  <c:v>-4.2841957057891338E-2</c:v>
                </c:pt>
                <c:pt idx="59">
                  <c:v>-4.2497869669141639E-2</c:v>
                </c:pt>
                <c:pt idx="60">
                  <c:v>-4.2144435720792302E-2</c:v>
                </c:pt>
                <c:pt idx="61">
                  <c:v>-4.1782332032910534E-2</c:v>
                </c:pt>
                <c:pt idx="62">
                  <c:v>-4.1412207563497734E-2</c:v>
                </c:pt>
                <c:pt idx="63">
                  <c:v>-4.1034684375191893E-2</c:v>
                </c:pt>
                <c:pt idx="64">
                  <c:v>-4.0650358571127684E-2</c:v>
                </c:pt>
                <c:pt idx="65">
                  <c:v>-4.0259801200900086E-2</c:v>
                </c:pt>
                <c:pt idx="66">
                  <c:v>-3.9863559137526705E-2</c:v>
                </c:pt>
                <c:pt idx="67">
                  <c:v>-3.9462155926306204E-2</c:v>
                </c:pt>
                <c:pt idx="68">
                  <c:v>-3.9056092606413885E-2</c:v>
                </c:pt>
                <c:pt idx="69">
                  <c:v>-3.8645848506075289E-2</c:v>
                </c:pt>
                <c:pt idx="70">
                  <c:v>-3.8231882012115068E-2</c:v>
                </c:pt>
                <c:pt idx="71">
                  <c:v>-3.7814631314672782E-2</c:v>
                </c:pt>
                <c:pt idx="72">
                  <c:v>-3.7394515127838091E-2</c:v>
                </c:pt>
                <c:pt idx="73">
                  <c:v>-3.69719333869412E-2</c:v>
                </c:pt>
                <c:pt idx="74">
                  <c:v>-3.6547267923220231E-2</c:v>
                </c:pt>
                <c:pt idx="75">
                  <c:v>-3.6120883116554932E-2</c:v>
                </c:pt>
                <c:pt idx="76">
                  <c:v>-3.5693126526939178E-2</c:v>
                </c:pt>
                <c:pt idx="77">
                  <c:v>-3.5264329505347414E-2</c:v>
                </c:pt>
                <c:pt idx="78">
                  <c:v>-3.4834807784632597E-2</c:v>
                </c:pt>
                <c:pt idx="79">
                  <c:v>-3.4404862051061982E-2</c:v>
                </c:pt>
                <c:pt idx="80">
                  <c:v>-3.3974778497098956E-2</c:v>
                </c:pt>
                <c:pt idx="81">
                  <c:v>-3.3544829355999888E-2</c:v>
                </c:pt>
                <c:pt idx="82">
                  <c:v>-3.31152734187974E-2</c:v>
                </c:pt>
                <c:pt idx="83">
                  <c:v>-3.2686356534208601E-2</c:v>
                </c:pt>
                <c:pt idx="84">
                  <c:v>-3.2258312091999738E-2</c:v>
                </c:pt>
                <c:pt idx="85">
                  <c:v>-3.1831361490322327E-2</c:v>
                </c:pt>
                <c:pt idx="86">
                  <c:v>-3.1405714587517342E-2</c:v>
                </c:pt>
                <c:pt idx="87">
                  <c:v>-3.0981570138871404E-2</c:v>
                </c:pt>
                <c:pt idx="88">
                  <c:v>-3.0559116218792152E-2</c:v>
                </c:pt>
                <c:pt idx="89">
                  <c:v>-3.0138530628859555E-2</c:v>
                </c:pt>
                <c:pt idx="90">
                  <c:v>-2.9719981292195979E-2</c:v>
                </c:pt>
                <c:pt idx="91">
                  <c:v>-2.9303626634577751E-2</c:v>
                </c:pt>
                <c:pt idx="92">
                  <c:v>-2.8889615952708451E-2</c:v>
                </c:pt>
                <c:pt idx="93">
                  <c:v>-2.8478089770054841E-2</c:v>
                </c:pt>
                <c:pt idx="94">
                  <c:v>-2.8069180180636536E-2</c:v>
                </c:pt>
                <c:pt idx="95">
                  <c:v>-2.7663011181146811E-2</c:v>
                </c:pt>
                <c:pt idx="96">
                  <c:v>-2.7259698991774075E-2</c:v>
                </c:pt>
                <c:pt idx="97">
                  <c:v>-2.6859352366080749E-2</c:v>
                </c:pt>
                <c:pt idx="98">
                  <c:v>-2.6462072890282684E-2</c:v>
                </c:pt>
                <c:pt idx="99">
                  <c:v>-2.6067955272266817E-2</c:v>
                </c:pt>
                <c:pt idx="100">
                  <c:v>-2.5677087620672164E-2</c:v>
                </c:pt>
                <c:pt idx="101">
                  <c:v>-2.5289551714347436E-2</c:v>
                </c:pt>
                <c:pt idx="102">
                  <c:v>-2.4905423262495008E-2</c:v>
                </c:pt>
                <c:pt idx="103">
                  <c:v>-2.4524772155792837E-2</c:v>
                </c:pt>
                <c:pt idx="104">
                  <c:v>-2.4147662708786106E-2</c:v>
                </c:pt>
                <c:pt idx="105">
                  <c:v>-2.3774153893825541E-2</c:v>
                </c:pt>
                <c:pt idx="106">
                  <c:v>-2.340429956682414E-2</c:v>
                </c:pt>
                <c:pt idx="107">
                  <c:v>-2.3038148685090822E-2</c:v>
                </c:pt>
                <c:pt idx="108">
                  <c:v>-2.2675745517501133E-2</c:v>
                </c:pt>
                <c:pt idx="109">
                  <c:v>-2.2317129847246771E-2</c:v>
                </c:pt>
                <c:pt idx="110">
                  <c:v>-2.1962337167403964E-2</c:v>
                </c:pt>
                <c:pt idx="111">
                  <c:v>-2.1611398869554255E-2</c:v>
                </c:pt>
                <c:pt idx="112">
                  <c:v>-2.1264342425679272E-2</c:v>
                </c:pt>
                <c:pt idx="113">
                  <c:v>-2.0921191563549348E-2</c:v>
                </c:pt>
                <c:pt idx="114">
                  <c:v>-2.0581966435817681E-2</c:v>
                </c:pt>
                <c:pt idx="115">
                  <c:v>-2.0246683783020646E-2</c:v>
                </c:pt>
                <c:pt idx="116">
                  <c:v>-1.9915357090688274E-2</c:v>
                </c:pt>
                <c:pt idx="117">
                  <c:v>-1.9587996740751845E-2</c:v>
                </c:pt>
                <c:pt idx="118">
                  <c:v>-1.9264610157438203E-2</c:v>
                </c:pt>
                <c:pt idx="119">
                  <c:v>-1.8945201947830413E-2</c:v>
                </c:pt>
                <c:pt idx="120">
                  <c:v>-1.8629774037268752E-2</c:v>
                </c:pt>
                <c:pt idx="121">
                  <c:v>-1.8318325799763249E-2</c:v>
                </c:pt>
                <c:pt idx="122">
                  <c:v>-1.8010854183581233E-2</c:v>
                </c:pt>
                <c:pt idx="123">
                  <c:v>-1.7707353832168822E-2</c:v>
                </c:pt>
                <c:pt idx="124">
                  <c:v>-1.7407817200561563E-2</c:v>
                </c:pt>
                <c:pt idx="125">
                  <c:v>-1.711223466743312E-2</c:v>
                </c:pt>
                <c:pt idx="126">
                  <c:v>-1.6820594642926762E-2</c:v>
                </c:pt>
                <c:pt idx="127">
                  <c:v>-1.653288367241092E-2</c:v>
                </c:pt>
                <c:pt idx="128">
                  <c:v>-1.62490865362937E-2</c:v>
                </c:pt>
                <c:pt idx="129">
                  <c:v>-1.5969186346028803E-2</c:v>
                </c:pt>
                <c:pt idx="130">
                  <c:v>-1.5693164636440389E-2</c:v>
                </c:pt>
                <c:pt idx="131">
                  <c:v>-1.5421001454490603E-2</c:v>
                </c:pt>
                <c:pt idx="132">
                  <c:v>-1.5152675444608811E-2</c:v>
                </c:pt>
                <c:pt idx="133">
                  <c:v>-1.4888163930700193E-2</c:v>
                </c:pt>
                <c:pt idx="134">
                  <c:v>-1.4627442994943778E-2</c:v>
                </c:pt>
                <c:pt idx="135">
                  <c:v>-1.4370487553491454E-2</c:v>
                </c:pt>
                <c:pt idx="136">
                  <c:v>-1.411727142917113E-2</c:v>
                </c:pt>
                <c:pt idx="137">
                  <c:v>-1.3867767421296862E-2</c:v>
                </c:pt>
                <c:pt idx="138">
                  <c:v>-1.3621947372685461E-2</c:v>
                </c:pt>
                <c:pt idx="139">
                  <c:v>-1.3379782233974735E-2</c:v>
                </c:pt>
                <c:pt idx="140">
                  <c:v>-1.3141242125335739E-2</c:v>
                </c:pt>
                <c:pt idx="141">
                  <c:v>-1.2906296395669871E-2</c:v>
                </c:pt>
                <c:pt idx="142">
                  <c:v>-1.2674913679376398E-2</c:v>
                </c:pt>
                <c:pt idx="143">
                  <c:v>-1.2447061950775662E-2</c:v>
                </c:pt>
                <c:pt idx="144">
                  <c:v>-1.2222708576269227E-2</c:v>
                </c:pt>
                <c:pt idx="145">
                  <c:v>-1.2001820364314922E-2</c:v>
                </c:pt>
                <c:pt idx="146">
                  <c:v>-1.1784363613294463E-2</c:v>
                </c:pt>
                <c:pt idx="147">
                  <c:v>-1.1570304157346886E-2</c:v>
                </c:pt>
                <c:pt idx="148">
                  <c:v>-1.1359607410238975E-2</c:v>
                </c:pt>
                <c:pt idx="149">
                  <c:v>-1.1152238407342582E-2</c:v>
                </c:pt>
                <c:pt idx="150">
                  <c:v>-1.0948161845785669E-2</c:v>
                </c:pt>
                <c:pt idx="151">
                  <c:v>-1.074734212284149E-2</c:v>
                </c:pt>
                <c:pt idx="152">
                  <c:v>-1.0549743372619408E-2</c:v>
                </c:pt>
                <c:pt idx="153">
                  <c:v>-1.0355329501117018E-2</c:v>
                </c:pt>
                <c:pt idx="154">
                  <c:v>-1.0164064219693802E-2</c:v>
                </c:pt>
                <c:pt idx="155">
                  <c:v>-9.9759110770214592E-3</c:v>
                </c:pt>
                <c:pt idx="156">
                  <c:v>-9.7908334895673368E-3</c:v>
                </c:pt>
                <c:pt idx="157">
                  <c:v>-9.60879477066315E-3</c:v>
                </c:pt>
                <c:pt idx="158">
                  <c:v>-9.4297581582112183E-3</c:v>
                </c:pt>
                <c:pt idx="159">
                  <c:v>-9.2536868410774582E-3</c:v>
                </c:pt>
                <c:pt idx="160">
                  <c:v>-9.0805439842193726E-3</c:v>
                </c:pt>
                <c:pt idx="161">
                  <c:v>-8.9102927525960274E-3</c:v>
                </c:pt>
                <c:pt idx="162">
                  <c:v>-8.742896333904359E-3</c:v>
                </c:pt>
                <c:pt idx="163">
                  <c:v>-8.5783179601856829E-3</c:v>
                </c:pt>
                <c:pt idx="164">
                  <c:v>-8.4165209283450886E-3</c:v>
                </c:pt>
                <c:pt idx="165">
                  <c:v>-8.2574686196230495E-3</c:v>
                </c:pt>
                <c:pt idx="166">
                  <c:v>-8.1011245180601186E-3</c:v>
                </c:pt>
                <c:pt idx="167">
                  <c:v>-7.9474522279916193E-3</c:v>
                </c:pt>
                <c:pt idx="168">
                  <c:v>-7.7964154906099217E-3</c:v>
                </c:pt>
                <c:pt idx="169">
                  <c:v>-7.6479781996292347E-3</c:v>
                </c:pt>
                <c:pt idx="170">
                  <c:v>-7.5021044160874274E-3</c:v>
                </c:pt>
                <c:pt idx="171">
                  <c:v>-7.3587583823187591E-3</c:v>
                </c:pt>
                <c:pt idx="172">
                  <c:v>-7.2179045351282705E-3</c:v>
                </c:pt>
                <c:pt idx="173">
                  <c:v>-7.0795075182002801E-3</c:v>
                </c:pt>
                <c:pt idx="174">
                  <c:v>-6.9435321937699008E-3</c:v>
                </c:pt>
                <c:pt idx="175">
                  <c:v>-6.8099436535868961E-3</c:v>
                </c:pt>
                <c:pt idx="176">
                  <c:v>-6.6787072292001553E-3</c:v>
                </c:pt>
                <c:pt idx="177">
                  <c:v>-6.5497885015890524E-3</c:v>
                </c:pt>
                <c:pt idx="178">
                  <c:v>-6.4231533101684795E-3</c:v>
                </c:pt>
                <c:pt idx="179">
                  <c:v>-6.2987677611924071E-3</c:v>
                </c:pt>
                <c:pt idx="180">
                  <c:v>-6.1765982355802777E-3</c:v>
                </c:pt>
                <c:pt idx="181">
                  <c:v>-6.0566113961898422E-3</c:v>
                </c:pt>
                <c:pt idx="182">
                  <c:v>-5.9387741945591118E-3</c:v>
                </c:pt>
                <c:pt idx="183">
                  <c:v>-5.8230538771391876E-3</c:v>
                </c:pt>
                <c:pt idx="184">
                  <c:v>-5.709417991039278E-3</c:v>
                </c:pt>
                <c:pt idx="185">
                  <c:v>-5.5978343893041587E-3</c:v>
                </c:pt>
                <c:pt idx="186">
                  <c:v>-5.488271235743831E-3</c:v>
                </c:pt>
                <c:pt idx="187">
                  <c:v>-5.3806970093342801E-3</c:v>
                </c:pt>
                <c:pt idx="188">
                  <c:v>-5.2750805082079216E-3</c:v>
                </c:pt>
                <c:pt idx="189">
                  <c:v>-5.171390853251071E-3</c:v>
                </c:pt>
                <c:pt idx="190">
                  <c:v>-5.0695974913256359E-3</c:v>
                </c:pt>
                <c:pt idx="191">
                  <c:v>-4.9696701981316593E-3</c:v>
                </c:pt>
                <c:pt idx="192">
                  <c:v>-4.8715790807261974E-3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6A-4B4C-9048-4904417E0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53024"/>
        <c:axId val="77154560"/>
      </c:scatterChart>
      <c:valAx>
        <c:axId val="77153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7154560"/>
        <c:crosses val="autoZero"/>
        <c:crossBetween val="midCat"/>
      </c:valAx>
      <c:valAx>
        <c:axId val="77154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1530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431036317067364E-2"/>
          <c:y val="7.3113291744928158E-2"/>
          <c:w val="0.81788747759063385"/>
          <c:h val="0.78773675621954764"/>
        </c:manualLayout>
      </c:layout>
      <c:scatterChart>
        <c:scatterStyle val="lineMarker"/>
        <c:varyColors val="0"/>
        <c:ser>
          <c:idx val="0"/>
          <c:order val="0"/>
          <c:tx>
            <c:v>Euler</c:v>
          </c:tx>
          <c:spPr>
            <a:ln w="3175">
              <a:solidFill>
                <a:srgbClr val="000080"/>
              </a:solidFill>
              <a:prstDash val="lgDash"/>
            </a:ln>
          </c:spPr>
          <c:marker>
            <c:symbol val="diamond"/>
            <c:size val="3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Sheet1!$A$7:$A$31</c:f>
              <c:numCache>
                <c:formatCode>General</c:formatCode>
                <c:ptCount val="2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</c:numCache>
            </c:numRef>
          </c:xVal>
          <c:yVal>
            <c:numRef>
              <c:f>Sheet1!$C$7:$C$31</c:f>
              <c:numCache>
                <c:formatCode>General</c:formatCode>
                <c:ptCount val="25"/>
                <c:pt idx="0">
                  <c:v>10</c:v>
                </c:pt>
                <c:pt idx="1">
                  <c:v>8</c:v>
                </c:pt>
                <c:pt idx="2">
                  <c:v>6.4</c:v>
                </c:pt>
                <c:pt idx="3">
                  <c:v>5.1199999999999966</c:v>
                </c:pt>
                <c:pt idx="4">
                  <c:v>4.0960000000000001</c:v>
                </c:pt>
                <c:pt idx="5">
                  <c:v>3.2767999999999997</c:v>
                </c:pt>
                <c:pt idx="6">
                  <c:v>2.6214399999999998</c:v>
                </c:pt>
                <c:pt idx="7">
                  <c:v>2.0971520000000003</c:v>
                </c:pt>
                <c:pt idx="8">
                  <c:v>1.6777215999999988</c:v>
                </c:pt>
                <c:pt idx="9">
                  <c:v>1.34217728</c:v>
                </c:pt>
                <c:pt idx="10">
                  <c:v>1.0737418240000001</c:v>
                </c:pt>
                <c:pt idx="11">
                  <c:v>0.85899345920000059</c:v>
                </c:pt>
                <c:pt idx="12">
                  <c:v>0.68719476736000062</c:v>
                </c:pt>
                <c:pt idx="13">
                  <c:v>0.54975581388800099</c:v>
                </c:pt>
                <c:pt idx="14">
                  <c:v>0.43980465111040074</c:v>
                </c:pt>
                <c:pt idx="15">
                  <c:v>0.35184372088832006</c:v>
                </c:pt>
                <c:pt idx="16">
                  <c:v>0.28147497671065658</c:v>
                </c:pt>
                <c:pt idx="17">
                  <c:v>0.22517998136852485</c:v>
                </c:pt>
                <c:pt idx="18">
                  <c:v>0.18014398509481991</c:v>
                </c:pt>
                <c:pt idx="19">
                  <c:v>0.14411518807585591</c:v>
                </c:pt>
                <c:pt idx="20">
                  <c:v>0.11529215046068486</c:v>
                </c:pt>
                <c:pt idx="21">
                  <c:v>9.2233720368547739E-2</c:v>
                </c:pt>
                <c:pt idx="22">
                  <c:v>7.3786976294838283E-2</c:v>
                </c:pt>
                <c:pt idx="23">
                  <c:v>5.902958103587063E-2</c:v>
                </c:pt>
                <c:pt idx="24">
                  <c:v>4.722366482869654E-2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9C-43D7-A020-FEBE3062C44B}"/>
            </c:ext>
          </c:extLst>
        </c:ser>
        <c:ser>
          <c:idx val="1"/>
          <c:order val="1"/>
          <c:tx>
            <c:v>analytical solution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Sheet1!$A$7:$A$31</c:f>
              <c:numCache>
                <c:formatCode>General</c:formatCode>
                <c:ptCount val="2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</c:numCache>
            </c:numRef>
          </c:xVal>
          <c:yVal>
            <c:numRef>
              <c:f>Sheet1!$D$7:$D$31</c:f>
              <c:numCache>
                <c:formatCode>General</c:formatCode>
                <c:ptCount val="25"/>
                <c:pt idx="0">
                  <c:v>10</c:v>
                </c:pt>
                <c:pt idx="1">
                  <c:v>8.1873075307798207</c:v>
                </c:pt>
                <c:pt idx="2">
                  <c:v>6.7032004603563937</c:v>
                </c:pt>
                <c:pt idx="3">
                  <c:v>5.4881163609402641</c:v>
                </c:pt>
                <c:pt idx="4">
                  <c:v>4.4932896411722174</c:v>
                </c:pt>
                <c:pt idx="5">
                  <c:v>3.6787944117144242</c:v>
                </c:pt>
                <c:pt idx="6">
                  <c:v>3.0119421191220184</c:v>
                </c:pt>
                <c:pt idx="7">
                  <c:v>2.4659696394160626</c:v>
                </c:pt>
                <c:pt idx="8">
                  <c:v>2.0189651799465538</c:v>
                </c:pt>
                <c:pt idx="9">
                  <c:v>1.652988882215866</c:v>
                </c:pt>
                <c:pt idx="10">
                  <c:v>1.3533528323661281</c:v>
                </c:pt>
                <c:pt idx="11">
                  <c:v>1.1080315836233399</c:v>
                </c:pt>
                <c:pt idx="12">
                  <c:v>0.90717953289412578</c:v>
                </c:pt>
                <c:pt idx="13">
                  <c:v>0.74273578214333935</c:v>
                </c:pt>
                <c:pt idx="14">
                  <c:v>0.60810062625218075</c:v>
                </c:pt>
                <c:pt idx="15">
                  <c:v>0.49787068367864007</c:v>
                </c:pt>
                <c:pt idx="16">
                  <c:v>0.40762203978366252</c:v>
                </c:pt>
                <c:pt idx="17">
                  <c:v>0.33373269960326107</c:v>
                </c:pt>
                <c:pt idx="18">
                  <c:v>0.2732372244729252</c:v>
                </c:pt>
                <c:pt idx="19">
                  <c:v>0.223707718561656</c:v>
                </c:pt>
                <c:pt idx="20">
                  <c:v>0.18315638888734206</c:v>
                </c:pt>
                <c:pt idx="21">
                  <c:v>0.14995576820477702</c:v>
                </c:pt>
                <c:pt idx="22">
                  <c:v>0.12277339903068445</c:v>
                </c:pt>
                <c:pt idx="23">
                  <c:v>0.10051835744633586</c:v>
                </c:pt>
                <c:pt idx="24">
                  <c:v>8.2297470490200308E-2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9C-43D7-A020-FEBE3062C44B}"/>
            </c:ext>
          </c:extLst>
        </c:ser>
        <c:ser>
          <c:idx val="2"/>
          <c:order val="2"/>
          <c:tx>
            <c:v>Heun</c:v>
          </c:tx>
          <c:spPr>
            <a:ln w="3175">
              <a:solidFill>
                <a:srgbClr val="008000"/>
              </a:solidFill>
              <a:prstDash val="sysDash"/>
            </a:ln>
          </c:spPr>
          <c:marker>
            <c:symbol val="triangle"/>
            <c:size val="3"/>
            <c:spPr>
              <a:solidFill>
                <a:srgbClr val="008000"/>
              </a:solidFill>
              <a:ln>
                <a:solidFill>
                  <a:srgbClr val="008000"/>
                </a:solidFill>
                <a:prstDash val="solid"/>
              </a:ln>
            </c:spPr>
          </c:marker>
          <c:xVal>
            <c:numRef>
              <c:f>Sheet1!$A$7:$A$31</c:f>
              <c:numCache>
                <c:formatCode>General</c:formatCode>
                <c:ptCount val="2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</c:numCache>
            </c:numRef>
          </c:xVal>
          <c:yVal>
            <c:numRef>
              <c:f>Sheet1!$E$7:$E$31</c:f>
              <c:numCache>
                <c:formatCode>General</c:formatCode>
                <c:ptCount val="25"/>
                <c:pt idx="0">
                  <c:v>10</c:v>
                </c:pt>
                <c:pt idx="1">
                  <c:v>8.2000000000000011</c:v>
                </c:pt>
                <c:pt idx="2">
                  <c:v>6.7239999999999975</c:v>
                </c:pt>
                <c:pt idx="3">
                  <c:v>5.5136799999999999</c:v>
                </c:pt>
                <c:pt idx="4">
                  <c:v>4.5212175999999955</c:v>
                </c:pt>
                <c:pt idx="5">
                  <c:v>3.7073984320000002</c:v>
                </c:pt>
                <c:pt idx="6">
                  <c:v>3.0400667142400004</c:v>
                </c:pt>
                <c:pt idx="7">
                  <c:v>2.4928547056767987</c:v>
                </c:pt>
                <c:pt idx="8">
                  <c:v>2.0441408586549801</c:v>
                </c:pt>
                <c:pt idx="9">
                  <c:v>1.6761955040970815</c:v>
                </c:pt>
                <c:pt idx="10">
                  <c:v>1.374480313359606</c:v>
                </c:pt>
                <c:pt idx="11">
                  <c:v>1.1270738569548766</c:v>
                </c:pt>
                <c:pt idx="12">
                  <c:v>0.92420056270299844</c:v>
                </c:pt>
                <c:pt idx="13">
                  <c:v>0.75784446141645956</c:v>
                </c:pt>
                <c:pt idx="14">
                  <c:v>0.62143245836149663</c:v>
                </c:pt>
                <c:pt idx="15">
                  <c:v>0.50957461585642649</c:v>
                </c:pt>
                <c:pt idx="16">
                  <c:v>0.41785118500227048</c:v>
                </c:pt>
                <c:pt idx="17">
                  <c:v>0.34263797170186183</c:v>
                </c:pt>
                <c:pt idx="18">
                  <c:v>0.28096313679552626</c:v>
                </c:pt>
                <c:pt idx="19">
                  <c:v>0.23038977217233186</c:v>
                </c:pt>
                <c:pt idx="20">
                  <c:v>0.18891961318131228</c:v>
                </c:pt>
                <c:pt idx="21">
                  <c:v>0.15491408280867602</c:v>
                </c:pt>
                <c:pt idx="22">
                  <c:v>0.12702954790311399</c:v>
                </c:pt>
                <c:pt idx="23">
                  <c:v>0.1041642292805538</c:v>
                </c:pt>
                <c:pt idx="24">
                  <c:v>8.5414668010054026E-2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99C-43D7-A020-FEBE3062C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14816"/>
        <c:axId val="67316736"/>
      </c:scatterChart>
      <c:valAx>
        <c:axId val="67314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316736"/>
        <c:crosses val="autoZero"/>
        <c:crossBetween val="midCat"/>
      </c:valAx>
      <c:valAx>
        <c:axId val="673167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31481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0000095274541565"/>
          <c:y val="9.4339731283778039E-2"/>
          <c:w val="0.28780533505674433"/>
          <c:h val="0.2745091403048303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22656898342869"/>
          <c:y val="5.9770249125020533E-2"/>
          <c:w val="0.8353926251298569"/>
          <c:h val="0.88276060246184163"/>
        </c:manualLayout>
      </c:layout>
      <c:scatterChart>
        <c:scatterStyle val="smoothMarker"/>
        <c:varyColors val="0"/>
        <c:ser>
          <c:idx val="0"/>
          <c:order val="0"/>
          <c:tx>
            <c:v>euler error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Sheet1!$A$7:$A$31</c:f>
              <c:numCache>
                <c:formatCode>General</c:formatCode>
                <c:ptCount val="2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</c:numCache>
            </c:numRef>
          </c:xVal>
          <c:yVal>
            <c:numRef>
              <c:f>Sheet1!$G$7:$G$31</c:f>
              <c:numCache>
                <c:formatCode>General</c:formatCode>
                <c:ptCount val="25"/>
                <c:pt idx="0">
                  <c:v>0</c:v>
                </c:pt>
                <c:pt idx="1">
                  <c:v>-0.1873075307798189</c:v>
                </c:pt>
                <c:pt idx="2">
                  <c:v>-0.30320046035639336</c:v>
                </c:pt>
                <c:pt idx="3">
                  <c:v>-0.36811636094026373</c:v>
                </c:pt>
                <c:pt idx="4">
                  <c:v>-0.39728964117221605</c:v>
                </c:pt>
                <c:pt idx="5">
                  <c:v>-0.40199441171442352</c:v>
                </c:pt>
                <c:pt idx="6">
                  <c:v>-0.39050211912202176</c:v>
                </c:pt>
                <c:pt idx="7">
                  <c:v>-0.36881763941606477</c:v>
                </c:pt>
                <c:pt idx="8">
                  <c:v>-0.34124357994655385</c:v>
                </c:pt>
                <c:pt idx="9">
                  <c:v>-0.31081160221586596</c:v>
                </c:pt>
                <c:pt idx="10">
                  <c:v>-0.27961100836612679</c:v>
                </c:pt>
                <c:pt idx="11">
                  <c:v>-0.24903812442333897</c:v>
                </c:pt>
                <c:pt idx="12">
                  <c:v>-0.21998476553412519</c:v>
                </c:pt>
                <c:pt idx="13">
                  <c:v>-0.19297996825533881</c:v>
                </c:pt>
                <c:pt idx="14">
                  <c:v>-0.16829597514177971</c:v>
                </c:pt>
                <c:pt idx="15">
                  <c:v>-0.1460269627903194</c:v>
                </c:pt>
                <c:pt idx="16">
                  <c:v>-0.12614706307300616</c:v>
                </c:pt>
                <c:pt idx="17">
                  <c:v>-0.10855271823473596</c:v>
                </c:pt>
                <c:pt idx="18">
                  <c:v>-9.3093239378105749E-2</c:v>
                </c:pt>
                <c:pt idx="19">
                  <c:v>-7.9592530485800173E-2</c:v>
                </c:pt>
                <c:pt idx="20">
                  <c:v>-6.7864238426657092E-2</c:v>
                </c:pt>
                <c:pt idx="21">
                  <c:v>-5.7722047836229376E-2</c:v>
                </c:pt>
                <c:pt idx="22">
                  <c:v>-4.8986422735846274E-2</c:v>
                </c:pt>
                <c:pt idx="23">
                  <c:v>-4.1488776410465271E-2</c:v>
                </c:pt>
                <c:pt idx="24">
                  <c:v>-3.5073805661503907E-2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7A-4FBD-BD96-7B8680EB44F6}"/>
            </c:ext>
          </c:extLst>
        </c:ser>
        <c:ser>
          <c:idx val="1"/>
          <c:order val="1"/>
          <c:tx>
            <c:v>heun error</c:v>
          </c:tx>
          <c:spPr>
            <a:ln w="12700">
              <a:solidFill>
                <a:srgbClr val="0080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008000"/>
              </a:solidFill>
              <a:ln>
                <a:solidFill>
                  <a:srgbClr val="008000"/>
                </a:solidFill>
                <a:prstDash val="solid"/>
              </a:ln>
            </c:spPr>
          </c:marker>
          <c:xVal>
            <c:numRef>
              <c:f>Sheet1!$A$7:$A$31</c:f>
              <c:numCache>
                <c:formatCode>General</c:formatCode>
                <c:ptCount val="2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</c:numCache>
            </c:numRef>
          </c:xVal>
          <c:yVal>
            <c:numRef>
              <c:f>Sheet1!$H$7:$H$31</c:f>
              <c:numCache>
                <c:formatCode>General</c:formatCode>
                <c:ptCount val="25"/>
                <c:pt idx="0">
                  <c:v>0</c:v>
                </c:pt>
                <c:pt idx="1">
                  <c:v>1.2692469220180424E-2</c:v>
                </c:pt>
                <c:pt idx="2">
                  <c:v>2.0799539643605588E-2</c:v>
                </c:pt>
                <c:pt idx="3">
                  <c:v>2.5563639059735799E-2</c:v>
                </c:pt>
                <c:pt idx="4">
                  <c:v>2.7927958827784347E-2</c:v>
                </c:pt>
                <c:pt idx="5">
                  <c:v>2.8604020285576851E-2</c:v>
                </c:pt>
                <c:pt idx="6">
                  <c:v>2.8124595117978934E-2</c:v>
                </c:pt>
                <c:pt idx="7">
                  <c:v>2.6885066260735616E-2</c:v>
                </c:pt>
                <c:pt idx="8">
                  <c:v>2.5175678708422342E-2</c:v>
                </c:pt>
                <c:pt idx="9">
                  <c:v>2.3206621881215032E-2</c:v>
                </c:pt>
                <c:pt idx="10">
                  <c:v>2.1127480993478928E-2</c:v>
                </c:pt>
                <c:pt idx="11">
                  <c:v>1.9042273331537872E-2</c:v>
                </c:pt>
                <c:pt idx="12">
                  <c:v>1.7021029808873881E-2</c:v>
                </c:pt>
                <c:pt idx="13">
                  <c:v>1.5108679273120219E-2</c:v>
                </c:pt>
                <c:pt idx="14">
                  <c:v>1.3331832109316769E-2</c:v>
                </c:pt>
                <c:pt idx="15">
                  <c:v>1.1703932177787601E-2</c:v>
                </c:pt>
                <c:pt idx="16">
                  <c:v>1.0229145218607979E-2</c:v>
                </c:pt>
                <c:pt idx="17">
                  <c:v>8.9052720986007739E-3</c:v>
                </c:pt>
                <c:pt idx="18">
                  <c:v>7.7259123226008407E-3</c:v>
                </c:pt>
                <c:pt idx="19">
                  <c:v>6.6820536106757308E-3</c:v>
                </c:pt>
                <c:pt idx="20">
                  <c:v>5.7632242939702023E-3</c:v>
                </c:pt>
                <c:pt idx="21">
                  <c:v>4.9583146038987835E-3</c:v>
                </c:pt>
                <c:pt idx="22">
                  <c:v>4.2561488724297694E-3</c:v>
                </c:pt>
                <c:pt idx="23">
                  <c:v>3.6458718342178035E-3</c:v>
                </c:pt>
                <c:pt idx="24">
                  <c:v>3.11719751985368E-3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77A-4FBD-BD96-7B8680EB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65504"/>
        <c:axId val="75961088"/>
      </c:scatterChart>
      <c:valAx>
        <c:axId val="67365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961088"/>
        <c:crosses val="autoZero"/>
        <c:crossBetween val="midCat"/>
      </c:valAx>
      <c:valAx>
        <c:axId val="7596108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36550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2428129075297942"/>
          <c:y val="7.3563383538486848E-2"/>
          <c:w val="0.19958887841772444"/>
          <c:h val="9.8850796629841697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13886936823942E-2"/>
          <c:y val="6.367931861655006E-2"/>
          <c:w val="0.86470753811952183"/>
          <c:h val="0.82783114201515284"/>
        </c:manualLayout>
      </c:layout>
      <c:scatterChart>
        <c:scatterStyle val="lineMarker"/>
        <c:varyColors val="0"/>
        <c:ser>
          <c:idx val="0"/>
          <c:order val="0"/>
          <c:tx>
            <c:v>euler</c:v>
          </c:tx>
          <c:spPr>
            <a:ln w="12700">
              <a:solidFill>
                <a:srgbClr val="000080"/>
              </a:solidFill>
              <a:prstDash val="lgDash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Sheet1!$Q$8:$Q$10</c:f>
              <c:numCache>
                <c:formatCode>General</c:formatCode>
                <c:ptCount val="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</c:numCache>
            </c:numRef>
          </c:xVal>
          <c:yVal>
            <c:numRef>
              <c:f>Sheet1!$S$8:$S$10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6.4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4A-44CD-A4CB-5778B62E9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804544"/>
        <c:axId val="65814912"/>
      </c:scatterChart>
      <c:valAx>
        <c:axId val="65804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814912"/>
        <c:crosses val="autoZero"/>
        <c:crossBetween val="midCat"/>
      </c:valAx>
      <c:valAx>
        <c:axId val="6581491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80454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13886936823942E-2"/>
          <c:y val="6.3679318616550087E-2"/>
          <c:w val="0.8647075381195215"/>
          <c:h val="0.82783114201515284"/>
        </c:manualLayout>
      </c:layout>
      <c:scatterChart>
        <c:scatterStyle val="lineMarker"/>
        <c:varyColors val="0"/>
        <c:ser>
          <c:idx val="0"/>
          <c:order val="0"/>
          <c:tx>
            <c:v>euler</c:v>
          </c:tx>
          <c:spPr>
            <a:ln w="12700">
              <a:solidFill>
                <a:srgbClr val="000080"/>
              </a:solidFill>
              <a:prstDash val="lgDash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Sheet1!$Q$8:$Q$32</c:f>
              <c:numCache>
                <c:formatCode>General</c:formatCode>
                <c:ptCount val="2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</c:numCache>
            </c:numRef>
          </c:xVal>
          <c:yVal>
            <c:numRef>
              <c:f>Sheet1!$S$8:$S$32</c:f>
              <c:numCache>
                <c:formatCode>General</c:formatCode>
                <c:ptCount val="25"/>
                <c:pt idx="0">
                  <c:v>10</c:v>
                </c:pt>
                <c:pt idx="1">
                  <c:v>8</c:v>
                </c:pt>
                <c:pt idx="2">
                  <c:v>6.4</c:v>
                </c:pt>
                <c:pt idx="3">
                  <c:v>5.1199999999999966</c:v>
                </c:pt>
                <c:pt idx="4">
                  <c:v>4.0960000000000001</c:v>
                </c:pt>
                <c:pt idx="5">
                  <c:v>3.2767999999999997</c:v>
                </c:pt>
                <c:pt idx="6">
                  <c:v>2.6214399999999998</c:v>
                </c:pt>
                <c:pt idx="7">
                  <c:v>2.0971520000000003</c:v>
                </c:pt>
                <c:pt idx="8">
                  <c:v>1.6777215999999988</c:v>
                </c:pt>
                <c:pt idx="9">
                  <c:v>1.34217728</c:v>
                </c:pt>
                <c:pt idx="10">
                  <c:v>1.0737418240000001</c:v>
                </c:pt>
                <c:pt idx="11">
                  <c:v>0.85899345920000059</c:v>
                </c:pt>
                <c:pt idx="12">
                  <c:v>0.68719476736000062</c:v>
                </c:pt>
                <c:pt idx="13">
                  <c:v>0.54975581388800099</c:v>
                </c:pt>
                <c:pt idx="14">
                  <c:v>0.43980465111040074</c:v>
                </c:pt>
                <c:pt idx="15">
                  <c:v>0.35184372088832006</c:v>
                </c:pt>
                <c:pt idx="16">
                  <c:v>0.28147497671065658</c:v>
                </c:pt>
                <c:pt idx="17">
                  <c:v>0.22517998136852485</c:v>
                </c:pt>
                <c:pt idx="18">
                  <c:v>0.18014398509481991</c:v>
                </c:pt>
                <c:pt idx="19">
                  <c:v>0.14411518807585591</c:v>
                </c:pt>
                <c:pt idx="20">
                  <c:v>0.11529215046068486</c:v>
                </c:pt>
                <c:pt idx="21">
                  <c:v>9.2233720368547739E-2</c:v>
                </c:pt>
                <c:pt idx="22">
                  <c:v>7.3786976294838283E-2</c:v>
                </c:pt>
                <c:pt idx="23">
                  <c:v>5.902958103587063E-2</c:v>
                </c:pt>
                <c:pt idx="24">
                  <c:v>4.722366482869654E-2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5A-43BE-861E-7EF9E9CA1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850752"/>
        <c:axId val="65861120"/>
      </c:scatterChart>
      <c:valAx>
        <c:axId val="65850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861120"/>
        <c:crosses val="autoZero"/>
        <c:crossBetween val="midCat"/>
      </c:valAx>
      <c:valAx>
        <c:axId val="6586112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85075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euler step size 0.1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4313886936823942E-2"/>
          <c:y val="6.3679318616550129E-2"/>
          <c:w val="0.86470753811952106"/>
          <c:h val="0.82783114201515284"/>
        </c:manualLayout>
      </c:layout>
      <c:scatterChart>
        <c:scatterStyle val="lineMarker"/>
        <c:varyColors val="0"/>
        <c:ser>
          <c:idx val="0"/>
          <c:order val="0"/>
          <c:tx>
            <c:v>euler</c:v>
          </c:tx>
          <c:spPr>
            <a:ln w="12700">
              <a:solidFill>
                <a:srgbClr val="000080"/>
              </a:solidFill>
              <a:prstDash val="lgDash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Sheet1!$Q$8:$Q$32</c:f>
              <c:numCache>
                <c:formatCode>General</c:formatCode>
                <c:ptCount val="2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</c:numCache>
            </c:numRef>
          </c:xVal>
          <c:yVal>
            <c:numRef>
              <c:f>Sheet1!$S$8:$S$32</c:f>
              <c:numCache>
                <c:formatCode>General</c:formatCode>
                <c:ptCount val="25"/>
                <c:pt idx="0">
                  <c:v>10</c:v>
                </c:pt>
                <c:pt idx="1">
                  <c:v>8</c:v>
                </c:pt>
                <c:pt idx="2">
                  <c:v>6.4</c:v>
                </c:pt>
                <c:pt idx="3">
                  <c:v>5.1199999999999966</c:v>
                </c:pt>
                <c:pt idx="4">
                  <c:v>4.0960000000000001</c:v>
                </c:pt>
                <c:pt idx="5">
                  <c:v>3.2767999999999997</c:v>
                </c:pt>
                <c:pt idx="6">
                  <c:v>2.6214399999999998</c:v>
                </c:pt>
                <c:pt idx="7">
                  <c:v>2.0971520000000003</c:v>
                </c:pt>
                <c:pt idx="8">
                  <c:v>1.6777215999999988</c:v>
                </c:pt>
                <c:pt idx="9">
                  <c:v>1.34217728</c:v>
                </c:pt>
                <c:pt idx="10">
                  <c:v>1.0737418240000001</c:v>
                </c:pt>
                <c:pt idx="11">
                  <c:v>0.85899345920000059</c:v>
                </c:pt>
                <c:pt idx="12">
                  <c:v>0.68719476736000062</c:v>
                </c:pt>
                <c:pt idx="13">
                  <c:v>0.54975581388800099</c:v>
                </c:pt>
                <c:pt idx="14">
                  <c:v>0.43980465111040074</c:v>
                </c:pt>
                <c:pt idx="15">
                  <c:v>0.35184372088832006</c:v>
                </c:pt>
                <c:pt idx="16">
                  <c:v>0.28147497671065658</c:v>
                </c:pt>
                <c:pt idx="17">
                  <c:v>0.22517998136852485</c:v>
                </c:pt>
                <c:pt idx="18">
                  <c:v>0.18014398509481991</c:v>
                </c:pt>
                <c:pt idx="19">
                  <c:v>0.14411518807585591</c:v>
                </c:pt>
                <c:pt idx="20">
                  <c:v>0.11529215046068486</c:v>
                </c:pt>
                <c:pt idx="21">
                  <c:v>9.2233720368547739E-2</c:v>
                </c:pt>
                <c:pt idx="22">
                  <c:v>7.3786976294838283E-2</c:v>
                </c:pt>
                <c:pt idx="23">
                  <c:v>5.902958103587063E-2</c:v>
                </c:pt>
                <c:pt idx="24">
                  <c:v>4.722366482869654E-2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20-422A-BB28-42E632852C34}"/>
            </c:ext>
          </c:extLst>
        </c:ser>
        <c:ser>
          <c:idx val="1"/>
          <c:order val="1"/>
          <c:tx>
            <c:v>analytical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Sheet1!$Q$8:$Q$32</c:f>
              <c:numCache>
                <c:formatCode>General</c:formatCode>
                <c:ptCount val="2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</c:numCache>
            </c:numRef>
          </c:xVal>
          <c:yVal>
            <c:numRef>
              <c:f>Sheet1!$T$8:$T$32</c:f>
              <c:numCache>
                <c:formatCode>General</c:formatCode>
                <c:ptCount val="25"/>
                <c:pt idx="0">
                  <c:v>10</c:v>
                </c:pt>
                <c:pt idx="1">
                  <c:v>8.1873075307798207</c:v>
                </c:pt>
                <c:pt idx="2">
                  <c:v>6.7032004603563937</c:v>
                </c:pt>
                <c:pt idx="3">
                  <c:v>5.4881163609402641</c:v>
                </c:pt>
                <c:pt idx="4">
                  <c:v>4.4932896411722174</c:v>
                </c:pt>
                <c:pt idx="5">
                  <c:v>3.6787944117144242</c:v>
                </c:pt>
                <c:pt idx="6">
                  <c:v>3.0119421191220184</c:v>
                </c:pt>
                <c:pt idx="7">
                  <c:v>2.4659696394160626</c:v>
                </c:pt>
                <c:pt idx="8">
                  <c:v>2.0189651799465538</c:v>
                </c:pt>
                <c:pt idx="9">
                  <c:v>1.652988882215866</c:v>
                </c:pt>
                <c:pt idx="10">
                  <c:v>1.3533528323661281</c:v>
                </c:pt>
                <c:pt idx="11">
                  <c:v>1.1080315836233399</c:v>
                </c:pt>
                <c:pt idx="12">
                  <c:v>0.90717953289412578</c:v>
                </c:pt>
                <c:pt idx="13">
                  <c:v>0.74273578214333935</c:v>
                </c:pt>
                <c:pt idx="14">
                  <c:v>0.60810062625218075</c:v>
                </c:pt>
                <c:pt idx="15">
                  <c:v>0.49787068367864007</c:v>
                </c:pt>
                <c:pt idx="16">
                  <c:v>0.40762203978366252</c:v>
                </c:pt>
                <c:pt idx="17">
                  <c:v>0.33373269960326107</c:v>
                </c:pt>
                <c:pt idx="18">
                  <c:v>0.2732372244729252</c:v>
                </c:pt>
                <c:pt idx="19">
                  <c:v>0.223707718561656</c:v>
                </c:pt>
                <c:pt idx="20">
                  <c:v>0.18315638888734206</c:v>
                </c:pt>
                <c:pt idx="21">
                  <c:v>0.14995576820477702</c:v>
                </c:pt>
                <c:pt idx="22">
                  <c:v>0.12277339903068445</c:v>
                </c:pt>
                <c:pt idx="23">
                  <c:v>0.10051835744633586</c:v>
                </c:pt>
                <c:pt idx="24">
                  <c:v>8.2297470490200308E-2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20-422A-BB28-42E632852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755008"/>
        <c:axId val="65756544"/>
      </c:scatterChart>
      <c:valAx>
        <c:axId val="6575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756544"/>
        <c:crosses val="autoZero"/>
        <c:crossBetween val="midCat"/>
      </c:valAx>
      <c:valAx>
        <c:axId val="6575654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75500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0122875816993469"/>
          <c:y val="7.5880007923537968E-2"/>
          <c:w val="0.21249673202614414"/>
          <c:h val="0.11077155449908389"/>
        </c:manualLayout>
      </c:layout>
      <c:overlay val="0"/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 error 0.1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522656898342869"/>
          <c:y val="5.9770249125020533E-2"/>
          <c:w val="0.83333500782658165"/>
          <c:h val="0.88276060246184163"/>
        </c:manualLayout>
      </c:layout>
      <c:scatterChart>
        <c:scatterStyle val="smoothMarker"/>
        <c:varyColors val="0"/>
        <c:ser>
          <c:idx val="0"/>
          <c:order val="0"/>
          <c:tx>
            <c:v>euler error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Sheet1!$Q$8:$Q$32</c:f>
              <c:numCache>
                <c:formatCode>General</c:formatCode>
                <c:ptCount val="2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</c:numCache>
            </c:numRef>
          </c:xVal>
          <c:yVal>
            <c:numRef>
              <c:f>Sheet1!$U$8:$U$32</c:f>
              <c:numCache>
                <c:formatCode>General</c:formatCode>
                <c:ptCount val="25"/>
                <c:pt idx="0">
                  <c:v>0</c:v>
                </c:pt>
                <c:pt idx="1">
                  <c:v>-0.1873075307798189</c:v>
                </c:pt>
                <c:pt idx="2">
                  <c:v>-0.30320046035639336</c:v>
                </c:pt>
                <c:pt idx="3">
                  <c:v>-0.36811636094026373</c:v>
                </c:pt>
                <c:pt idx="4">
                  <c:v>-0.39728964117221605</c:v>
                </c:pt>
                <c:pt idx="5">
                  <c:v>-0.40199441171442352</c:v>
                </c:pt>
                <c:pt idx="6">
                  <c:v>-0.39050211912202176</c:v>
                </c:pt>
                <c:pt idx="7">
                  <c:v>-0.36881763941606477</c:v>
                </c:pt>
                <c:pt idx="8">
                  <c:v>-0.34124357994655385</c:v>
                </c:pt>
                <c:pt idx="9">
                  <c:v>-0.31081160221586596</c:v>
                </c:pt>
                <c:pt idx="10">
                  <c:v>-0.27961100836612679</c:v>
                </c:pt>
                <c:pt idx="11">
                  <c:v>-0.24903812442333897</c:v>
                </c:pt>
                <c:pt idx="12">
                  <c:v>-0.21998476553412519</c:v>
                </c:pt>
                <c:pt idx="13">
                  <c:v>-0.19297996825533881</c:v>
                </c:pt>
                <c:pt idx="14">
                  <c:v>-0.16829597514177971</c:v>
                </c:pt>
                <c:pt idx="15">
                  <c:v>-0.1460269627903194</c:v>
                </c:pt>
                <c:pt idx="16">
                  <c:v>-0.12614706307300616</c:v>
                </c:pt>
                <c:pt idx="17">
                  <c:v>-0.10855271823473596</c:v>
                </c:pt>
                <c:pt idx="18">
                  <c:v>-9.3093239378105749E-2</c:v>
                </c:pt>
                <c:pt idx="19">
                  <c:v>-7.9592530485800173E-2</c:v>
                </c:pt>
                <c:pt idx="20">
                  <c:v>-6.7864238426657092E-2</c:v>
                </c:pt>
                <c:pt idx="21">
                  <c:v>-5.7722047836229376E-2</c:v>
                </c:pt>
                <c:pt idx="22">
                  <c:v>-4.8986422735846274E-2</c:v>
                </c:pt>
                <c:pt idx="23">
                  <c:v>-4.1488776410465271E-2</c:v>
                </c:pt>
                <c:pt idx="24">
                  <c:v>-3.5073805661503907E-2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A7-4E48-B6F8-E0482F21C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792640"/>
        <c:axId val="67183360"/>
      </c:scatterChart>
      <c:valAx>
        <c:axId val="65792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183360"/>
        <c:crosses val="autoZero"/>
        <c:crossBetween val="midCat"/>
      </c:valAx>
      <c:valAx>
        <c:axId val="6718336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79264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euler step size 0.05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4313886936823942E-2"/>
          <c:y val="6.3679318616550087E-2"/>
          <c:w val="0.8647075381195215"/>
          <c:h val="0.82783114201515284"/>
        </c:manualLayout>
      </c:layout>
      <c:scatterChart>
        <c:scatterStyle val="lineMarker"/>
        <c:varyColors val="0"/>
        <c:ser>
          <c:idx val="0"/>
          <c:order val="0"/>
          <c:tx>
            <c:v>STEP SIZE 0.05</c:v>
          </c:tx>
          <c:marker>
            <c:symbol val="none"/>
          </c:marker>
          <c:xVal>
            <c:numRef>
              <c:f>Sheet1!$W$7:$W$55</c:f>
              <c:numCache>
                <c:formatCode>General</c:formatCode>
                <c:ptCount val="49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1.1500000000000001</c:v>
                </c:pt>
                <c:pt idx="24">
                  <c:v>1.2000000000000002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1.4500000000000002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1.7000000000000002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1.9500000000000013</c:v>
                </c:pt>
                <c:pt idx="40">
                  <c:v>2</c:v>
                </c:pt>
                <c:pt idx="41">
                  <c:v>2.0500000000000003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2.3000000000000003</c:v>
                </c:pt>
                <c:pt idx="47">
                  <c:v>2.3499999999999988</c:v>
                </c:pt>
                <c:pt idx="48">
                  <c:v>2.4000000000000004</c:v>
                </c:pt>
              </c:numCache>
            </c:numRef>
          </c:xVal>
          <c:yVal>
            <c:numRef>
              <c:f>Sheet1!$Y$7:$Y$55</c:f>
              <c:numCache>
                <c:formatCode>General</c:formatCode>
                <c:ptCount val="49"/>
                <c:pt idx="0">
                  <c:v>10</c:v>
                </c:pt>
                <c:pt idx="1">
                  <c:v>9</c:v>
                </c:pt>
                <c:pt idx="2">
                  <c:v>8.1</c:v>
                </c:pt>
                <c:pt idx="3">
                  <c:v>7.2899999999999991</c:v>
                </c:pt>
                <c:pt idx="4">
                  <c:v>6.5609999999999955</c:v>
                </c:pt>
                <c:pt idx="5">
                  <c:v>5.9048999999999996</c:v>
                </c:pt>
                <c:pt idx="6">
                  <c:v>5.3144099999999943</c:v>
                </c:pt>
                <c:pt idx="7">
                  <c:v>4.7829689999999987</c:v>
                </c:pt>
                <c:pt idx="8">
                  <c:v>4.3046720999999986</c:v>
                </c:pt>
                <c:pt idx="9">
                  <c:v>3.8742048899999988</c:v>
                </c:pt>
                <c:pt idx="10">
                  <c:v>3.4867844009999991</c:v>
                </c:pt>
                <c:pt idx="11">
                  <c:v>3.138105960899999</c:v>
                </c:pt>
                <c:pt idx="12">
                  <c:v>2.8242953648099989</c:v>
                </c:pt>
                <c:pt idx="13">
                  <c:v>2.5418658283289988</c:v>
                </c:pt>
                <c:pt idx="14">
                  <c:v>2.2876792454961019</c:v>
                </c:pt>
                <c:pt idx="15">
                  <c:v>2.0589113209464895</c:v>
                </c:pt>
                <c:pt idx="16">
                  <c:v>1.8530201888518405</c:v>
                </c:pt>
                <c:pt idx="17">
                  <c:v>1.6677181699666583</c:v>
                </c:pt>
                <c:pt idx="18">
                  <c:v>1.5009463529699891</c:v>
                </c:pt>
                <c:pt idx="19">
                  <c:v>1.3508517176729906</c:v>
                </c:pt>
                <c:pt idx="20">
                  <c:v>1.2157665459056914</c:v>
                </c:pt>
                <c:pt idx="21">
                  <c:v>1.0941898913151233</c:v>
                </c:pt>
                <c:pt idx="22">
                  <c:v>0.98477090218361085</c:v>
                </c:pt>
                <c:pt idx="23">
                  <c:v>0.88629381196524959</c:v>
                </c:pt>
                <c:pt idx="24">
                  <c:v>0.79766443076872462</c:v>
                </c:pt>
                <c:pt idx="25">
                  <c:v>0.71789798769185265</c:v>
                </c:pt>
                <c:pt idx="26">
                  <c:v>0.64610818892266642</c:v>
                </c:pt>
                <c:pt idx="27">
                  <c:v>0.58149737003040036</c:v>
                </c:pt>
                <c:pt idx="28">
                  <c:v>0.52334763302736031</c:v>
                </c:pt>
                <c:pt idx="29">
                  <c:v>0.47101286972462497</c:v>
                </c:pt>
                <c:pt idx="30">
                  <c:v>0.42391158275216234</c:v>
                </c:pt>
                <c:pt idx="31">
                  <c:v>0.38152042447694612</c:v>
                </c:pt>
                <c:pt idx="32">
                  <c:v>0.3433683820292518</c:v>
                </c:pt>
                <c:pt idx="33">
                  <c:v>0.30903154382632603</c:v>
                </c:pt>
                <c:pt idx="34">
                  <c:v>0.27812838944369367</c:v>
                </c:pt>
                <c:pt idx="35">
                  <c:v>0.25031555049932414</c:v>
                </c:pt>
                <c:pt idx="36">
                  <c:v>0.22528399544939187</c:v>
                </c:pt>
                <c:pt idx="37">
                  <c:v>0.20275559590445252</c:v>
                </c:pt>
                <c:pt idx="38">
                  <c:v>0.18248003631400739</c:v>
                </c:pt>
                <c:pt idx="39">
                  <c:v>0.16423203268260664</c:v>
                </c:pt>
                <c:pt idx="40">
                  <c:v>0.14780882941434592</c:v>
                </c:pt>
                <c:pt idx="41">
                  <c:v>0.13302794647291138</c:v>
                </c:pt>
                <c:pt idx="42">
                  <c:v>0.11972515182562031</c:v>
                </c:pt>
                <c:pt idx="43">
                  <c:v>0.1077526366430582</c:v>
                </c:pt>
                <c:pt idx="44">
                  <c:v>9.6977372978752516E-2</c:v>
                </c:pt>
                <c:pt idx="45">
                  <c:v>8.7279635680877113E-2</c:v>
                </c:pt>
                <c:pt idx="46">
                  <c:v>7.8551672112789364E-2</c:v>
                </c:pt>
                <c:pt idx="47">
                  <c:v>7.069650490151054E-2</c:v>
                </c:pt>
                <c:pt idx="48">
                  <c:v>6.362685441135936E-2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4D-43F9-9AD1-BB6D853A1E98}"/>
            </c:ext>
          </c:extLst>
        </c:ser>
        <c:ser>
          <c:idx val="1"/>
          <c:order val="1"/>
          <c:tx>
            <c:v>ANALYTICAL</c:v>
          </c:tx>
          <c:marker>
            <c:symbol val="none"/>
          </c:marker>
          <c:xVal>
            <c:numRef>
              <c:f>Sheet1!$W$7:$W$55</c:f>
              <c:numCache>
                <c:formatCode>General</c:formatCode>
                <c:ptCount val="49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1.1500000000000001</c:v>
                </c:pt>
                <c:pt idx="24">
                  <c:v>1.2000000000000002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1.4500000000000002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1.7000000000000002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1.9500000000000013</c:v>
                </c:pt>
                <c:pt idx="40">
                  <c:v>2</c:v>
                </c:pt>
                <c:pt idx="41">
                  <c:v>2.0500000000000003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2.3000000000000003</c:v>
                </c:pt>
                <c:pt idx="47">
                  <c:v>2.3499999999999988</c:v>
                </c:pt>
                <c:pt idx="48">
                  <c:v>2.4000000000000004</c:v>
                </c:pt>
              </c:numCache>
            </c:numRef>
          </c:xVal>
          <c:yVal>
            <c:numRef>
              <c:f>Sheet1!$Z$7:$Z$55</c:f>
              <c:numCache>
                <c:formatCode>General</c:formatCode>
                <c:ptCount val="49"/>
                <c:pt idx="0">
                  <c:v>10</c:v>
                </c:pt>
                <c:pt idx="1">
                  <c:v>9.0483741803595681</c:v>
                </c:pt>
                <c:pt idx="2">
                  <c:v>8.1873075307798207</c:v>
                </c:pt>
                <c:pt idx="3">
                  <c:v>7.4081822068171785</c:v>
                </c:pt>
                <c:pt idx="4">
                  <c:v>6.7032004603563937</c:v>
                </c:pt>
                <c:pt idx="5">
                  <c:v>6.0653065971263294</c:v>
                </c:pt>
                <c:pt idx="6">
                  <c:v>5.4881163609402641</c:v>
                </c:pt>
                <c:pt idx="7">
                  <c:v>4.965853037914095</c:v>
                </c:pt>
                <c:pt idx="8">
                  <c:v>4.4932896411722174</c:v>
                </c:pt>
                <c:pt idx="9">
                  <c:v>4.065696597405986</c:v>
                </c:pt>
                <c:pt idx="10">
                  <c:v>3.6787944117144242</c:v>
                </c:pt>
                <c:pt idx="11">
                  <c:v>3.3287108369807954</c:v>
                </c:pt>
                <c:pt idx="12">
                  <c:v>3.0119421191220175</c:v>
                </c:pt>
                <c:pt idx="13">
                  <c:v>2.7253179303401258</c:v>
                </c:pt>
                <c:pt idx="14">
                  <c:v>2.4659696394160622</c:v>
                </c:pt>
                <c:pt idx="15">
                  <c:v>2.2313016014842981</c:v>
                </c:pt>
                <c:pt idx="16">
                  <c:v>2.0189651799465538</c:v>
                </c:pt>
                <c:pt idx="17">
                  <c:v>1.8268352405273458</c:v>
                </c:pt>
                <c:pt idx="18">
                  <c:v>1.652988882215866</c:v>
                </c:pt>
                <c:pt idx="19">
                  <c:v>1.4956861922263498</c:v>
                </c:pt>
                <c:pt idx="20">
                  <c:v>1.3533528323661281</c:v>
                </c:pt>
                <c:pt idx="21">
                  <c:v>1.2245642825298169</c:v>
                </c:pt>
                <c:pt idx="22">
                  <c:v>1.1080315836233399</c:v>
                </c:pt>
                <c:pt idx="23">
                  <c:v>1.0025884372280371</c:v>
                </c:pt>
                <c:pt idx="24">
                  <c:v>0.90717953289412523</c:v>
                </c:pt>
                <c:pt idx="25">
                  <c:v>0.82084998623898886</c:v>
                </c:pt>
                <c:pt idx="26">
                  <c:v>0.74273578214333935</c:v>
                </c:pt>
                <c:pt idx="27">
                  <c:v>0.67205512739749829</c:v>
                </c:pt>
                <c:pt idx="28">
                  <c:v>0.60810062625218053</c:v>
                </c:pt>
                <c:pt idx="29">
                  <c:v>0.55023220056407263</c:v>
                </c:pt>
                <c:pt idx="30">
                  <c:v>0.49787068367864007</c:v>
                </c:pt>
                <c:pt idx="31">
                  <c:v>0.45049202393557802</c:v>
                </c:pt>
                <c:pt idx="32">
                  <c:v>0.40762203978366252</c:v>
                </c:pt>
                <c:pt idx="33">
                  <c:v>0.36883167401239991</c:v>
                </c:pt>
                <c:pt idx="34">
                  <c:v>0.33373269960326102</c:v>
                </c:pt>
                <c:pt idx="35">
                  <c:v>0.30197383422318502</c:v>
                </c:pt>
                <c:pt idx="36">
                  <c:v>0.2732372244729252</c:v>
                </c:pt>
                <c:pt idx="37">
                  <c:v>0.24723526470339408</c:v>
                </c:pt>
                <c:pt idx="38">
                  <c:v>0.22370771856165592</c:v>
                </c:pt>
                <c:pt idx="39">
                  <c:v>0.20241911445804395</c:v>
                </c:pt>
                <c:pt idx="40">
                  <c:v>0.18315638888734206</c:v>
                </c:pt>
                <c:pt idx="41">
                  <c:v>0.16572675401761239</c:v>
                </c:pt>
                <c:pt idx="42">
                  <c:v>0.14995576820477702</c:v>
                </c:pt>
                <c:pt idx="43">
                  <c:v>0.13568559012200934</c:v>
                </c:pt>
                <c:pt idx="44">
                  <c:v>0.12277339903068445</c:v>
                </c:pt>
                <c:pt idx="45">
                  <c:v>0.11108996538242295</c:v>
                </c:pt>
                <c:pt idx="46">
                  <c:v>0.10051835744633575</c:v>
                </c:pt>
                <c:pt idx="47">
                  <c:v>9.0952771016958173E-2</c:v>
                </c:pt>
                <c:pt idx="48">
                  <c:v>8.2297470490200225E-2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4D-43F9-9AD1-BB6D853A1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212032"/>
        <c:axId val="67213568"/>
      </c:scatterChart>
      <c:valAx>
        <c:axId val="67212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213568"/>
        <c:crosses val="autoZero"/>
        <c:crossBetween val="midCat"/>
      </c:valAx>
      <c:valAx>
        <c:axId val="6721356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21203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4894117647059069"/>
          <c:y val="8.5313970187688826E-2"/>
          <c:w val="0.30935960591133038"/>
          <c:h val="0.24584945809218681"/>
        </c:manualLayout>
      </c:layout>
      <c:overlay val="0"/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ERROR 0.05</c:v>
          </c:tx>
          <c:xVal>
            <c:numRef>
              <c:f>Sheet1!$W$7:$W$55</c:f>
              <c:numCache>
                <c:formatCode>General</c:formatCode>
                <c:ptCount val="49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0.15000000000000016</c:v>
                </c:pt>
                <c:pt idx="4">
                  <c:v>0.2</c:v>
                </c:pt>
                <c:pt idx="5">
                  <c:v>0.25</c:v>
                </c:pt>
                <c:pt idx="6">
                  <c:v>0.30000000000000032</c:v>
                </c:pt>
                <c:pt idx="7">
                  <c:v>0.35000000000000031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0.60000000000000064</c:v>
                </c:pt>
                <c:pt idx="13">
                  <c:v>0.6500000000000008</c:v>
                </c:pt>
                <c:pt idx="14">
                  <c:v>0.70000000000000062</c:v>
                </c:pt>
                <c:pt idx="15">
                  <c:v>0.75000000000000056</c:v>
                </c:pt>
                <c:pt idx="16">
                  <c:v>0.8</c:v>
                </c:pt>
                <c:pt idx="17">
                  <c:v>0.85000000000000064</c:v>
                </c:pt>
                <c:pt idx="18">
                  <c:v>0.9</c:v>
                </c:pt>
                <c:pt idx="19">
                  <c:v>0.95000000000000062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1.1500000000000001</c:v>
                </c:pt>
                <c:pt idx="24">
                  <c:v>1.2000000000000002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1.4500000000000002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1.7000000000000002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1.9500000000000013</c:v>
                </c:pt>
                <c:pt idx="40">
                  <c:v>2</c:v>
                </c:pt>
                <c:pt idx="41">
                  <c:v>2.0500000000000003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2.3000000000000003</c:v>
                </c:pt>
                <c:pt idx="47">
                  <c:v>2.3499999999999988</c:v>
                </c:pt>
                <c:pt idx="48">
                  <c:v>2.4000000000000004</c:v>
                </c:pt>
              </c:numCache>
            </c:numRef>
          </c:xVal>
          <c:yVal>
            <c:numRef>
              <c:f>Sheet1!$AA$7:$AA$55</c:f>
              <c:numCache>
                <c:formatCode>General</c:formatCode>
                <c:ptCount val="49"/>
                <c:pt idx="0">
                  <c:v>0</c:v>
                </c:pt>
                <c:pt idx="1">
                  <c:v>-4.8374180359594725E-2</c:v>
                </c:pt>
                <c:pt idx="2">
                  <c:v>-8.7307530779819245E-2</c:v>
                </c:pt>
                <c:pt idx="3">
                  <c:v>-0.11818220681717949</c:v>
                </c:pt>
                <c:pt idx="4">
                  <c:v>-0.14220046035639494</c:v>
                </c:pt>
                <c:pt idx="5">
                  <c:v>-0.16040659712633437</c:v>
                </c:pt>
                <c:pt idx="6">
                  <c:v>-0.17370636094026554</c:v>
                </c:pt>
                <c:pt idx="7">
                  <c:v>-0.18288403791409641</c:v>
                </c:pt>
                <c:pt idx="8">
                  <c:v>-0.18861754117221732</c:v>
                </c:pt>
                <c:pt idx="9">
                  <c:v>-0.19149170740599267</c:v>
                </c:pt>
                <c:pt idx="10">
                  <c:v>-0.19201001071442439</c:v>
                </c:pt>
                <c:pt idx="11">
                  <c:v>-0.19060487608079635</c:v>
                </c:pt>
                <c:pt idx="12">
                  <c:v>-0.18764675431202149</c:v>
                </c:pt>
                <c:pt idx="13">
                  <c:v>-0.18345210201112688</c:v>
                </c:pt>
                <c:pt idx="14">
                  <c:v>-0.17829039391996532</c:v>
                </c:pt>
                <c:pt idx="15">
                  <c:v>-0.17239028053780886</c:v>
                </c:pt>
                <c:pt idx="16">
                  <c:v>-0.16594499109471342</c:v>
                </c:pt>
                <c:pt idx="17">
                  <c:v>-0.15911707056068974</c:v>
                </c:pt>
                <c:pt idx="18">
                  <c:v>-0.15204252924587447</c:v>
                </c:pt>
                <c:pt idx="19">
                  <c:v>-0.14483447455335874</c:v>
                </c:pt>
                <c:pt idx="20">
                  <c:v>-0.13758628646043447</c:v>
                </c:pt>
                <c:pt idx="21">
                  <c:v>-0.13037439121469568</c:v>
                </c:pt>
                <c:pt idx="22">
                  <c:v>-0.12326068143972799</c:v>
                </c:pt>
                <c:pt idx="23">
                  <c:v>-0.11629462526278758</c:v>
                </c:pt>
                <c:pt idx="24">
                  <c:v>-0.10951510212540012</c:v>
                </c:pt>
                <c:pt idx="25">
                  <c:v>-0.10295199854713555</c:v>
                </c:pt>
                <c:pt idx="26">
                  <c:v>-9.6627593220671812E-2</c:v>
                </c:pt>
                <c:pt idx="27">
                  <c:v>-9.0557757367097272E-2</c:v>
                </c:pt>
                <c:pt idx="28">
                  <c:v>-8.475299322481937E-2</c:v>
                </c:pt>
                <c:pt idx="29">
                  <c:v>-7.9219330839447932E-2</c:v>
                </c:pt>
                <c:pt idx="30">
                  <c:v>-7.395910092647745E-2</c:v>
                </c:pt>
                <c:pt idx="31">
                  <c:v>-6.8971599458632238E-2</c:v>
                </c:pt>
                <c:pt idx="32">
                  <c:v>-6.4253657754410984E-2</c:v>
                </c:pt>
                <c:pt idx="33">
                  <c:v>-5.9800130186073913E-2</c:v>
                </c:pt>
                <c:pt idx="34">
                  <c:v>-5.5604310159567294E-2</c:v>
                </c:pt>
                <c:pt idx="35">
                  <c:v>-5.1658283723860866E-2</c:v>
                </c:pt>
                <c:pt idx="36">
                  <c:v>-4.7953229023533946E-2</c:v>
                </c:pt>
                <c:pt idx="37">
                  <c:v>-4.4479668798941392E-2</c:v>
                </c:pt>
                <c:pt idx="38">
                  <c:v>-4.122768224764873E-2</c:v>
                </c:pt>
                <c:pt idx="39">
                  <c:v>-3.8187081775437309E-2</c:v>
                </c:pt>
                <c:pt idx="40">
                  <c:v>-3.5347559472995865E-2</c:v>
                </c:pt>
                <c:pt idx="41">
                  <c:v>-3.2698807544701183E-2</c:v>
                </c:pt>
                <c:pt idx="42">
                  <c:v>-3.0230616379156874E-2</c:v>
                </c:pt>
                <c:pt idx="43">
                  <c:v>-2.7932953478951184E-2</c:v>
                </c:pt>
                <c:pt idx="44">
                  <c:v>-2.5796026051932017E-2</c:v>
                </c:pt>
                <c:pt idx="45">
                  <c:v>-2.3810329701545941E-2</c:v>
                </c:pt>
                <c:pt idx="46">
                  <c:v>-2.196668533354636E-2</c:v>
                </c:pt>
                <c:pt idx="47">
                  <c:v>-2.0256266115447702E-2</c:v>
                </c:pt>
                <c:pt idx="48">
                  <c:v>-1.8670616078840852E-2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58F-4F5F-96A7-34128B0BC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244800"/>
        <c:axId val="67246336"/>
      </c:scatterChart>
      <c:valAx>
        <c:axId val="67244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246336"/>
        <c:crosses val="autoZero"/>
        <c:crossBetween val="midCat"/>
      </c:valAx>
      <c:valAx>
        <c:axId val="67246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244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euler step size 0.025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4313886936823942E-2"/>
          <c:y val="6.367931861655006E-2"/>
          <c:w val="0.86470753811952183"/>
          <c:h val="0.82783114201515284"/>
        </c:manualLayout>
      </c:layout>
      <c:scatterChart>
        <c:scatterStyle val="lineMarker"/>
        <c:varyColors val="0"/>
        <c:ser>
          <c:idx val="0"/>
          <c:order val="0"/>
          <c:tx>
            <c:v>STEP SIZE 0.025</c:v>
          </c:tx>
          <c:marker>
            <c:symbol val="none"/>
          </c:marker>
          <c:xVal>
            <c:numRef>
              <c:f>Sheet1!$AC$7:$AC$103</c:f>
              <c:numCache>
                <c:formatCode>General</c:formatCode>
                <c:ptCount val="97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7.5000000000000011E-2</c:v>
                </c:pt>
                <c:pt idx="4">
                  <c:v>0.1</c:v>
                </c:pt>
                <c:pt idx="5">
                  <c:v>0.125</c:v>
                </c:pt>
                <c:pt idx="6">
                  <c:v>0.15000000000000016</c:v>
                </c:pt>
                <c:pt idx="7">
                  <c:v>0.17500000000000004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0.30000000000000032</c:v>
                </c:pt>
                <c:pt idx="13">
                  <c:v>0.32500000000000034</c:v>
                </c:pt>
                <c:pt idx="14">
                  <c:v>0.35000000000000031</c:v>
                </c:pt>
                <c:pt idx="15">
                  <c:v>0.37500000000000028</c:v>
                </c:pt>
                <c:pt idx="16">
                  <c:v>0.4</c:v>
                </c:pt>
                <c:pt idx="17">
                  <c:v>0.42500000000000032</c:v>
                </c:pt>
                <c:pt idx="18">
                  <c:v>0.45</c:v>
                </c:pt>
                <c:pt idx="19">
                  <c:v>0.47500000000000031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0.57500000000000062</c:v>
                </c:pt>
                <c:pt idx="24">
                  <c:v>0.60000000000000064</c:v>
                </c:pt>
                <c:pt idx="25">
                  <c:v>0.62500000000000056</c:v>
                </c:pt>
                <c:pt idx="26">
                  <c:v>0.6500000000000008</c:v>
                </c:pt>
                <c:pt idx="27">
                  <c:v>0.67500000000000082</c:v>
                </c:pt>
                <c:pt idx="28">
                  <c:v>0.70000000000000062</c:v>
                </c:pt>
                <c:pt idx="29">
                  <c:v>0.72500000000000064</c:v>
                </c:pt>
                <c:pt idx="30">
                  <c:v>0.75000000000000056</c:v>
                </c:pt>
                <c:pt idx="31">
                  <c:v>0.7750000000000008</c:v>
                </c:pt>
                <c:pt idx="32">
                  <c:v>0.8</c:v>
                </c:pt>
                <c:pt idx="33">
                  <c:v>0.82500000000000062</c:v>
                </c:pt>
                <c:pt idx="34">
                  <c:v>0.85000000000000064</c:v>
                </c:pt>
                <c:pt idx="35">
                  <c:v>0.87500000000000056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0.95000000000000062</c:v>
                </c:pt>
                <c:pt idx="39">
                  <c:v>0.97500000000000064</c:v>
                </c:pt>
                <c:pt idx="40">
                  <c:v>1</c:v>
                </c:pt>
                <c:pt idx="41">
                  <c:v>1.024999999999999</c:v>
                </c:pt>
                <c:pt idx="42">
                  <c:v>1.05</c:v>
                </c:pt>
                <c:pt idx="43">
                  <c:v>1.075</c:v>
                </c:pt>
                <c:pt idx="44">
                  <c:v>1.1000000000000001</c:v>
                </c:pt>
                <c:pt idx="45">
                  <c:v>1.125</c:v>
                </c:pt>
                <c:pt idx="46">
                  <c:v>1.1500000000000001</c:v>
                </c:pt>
                <c:pt idx="47">
                  <c:v>1.175</c:v>
                </c:pt>
                <c:pt idx="48">
                  <c:v>1.2000000000000002</c:v>
                </c:pt>
                <c:pt idx="49">
                  <c:v>1.224999999999999</c:v>
                </c:pt>
                <c:pt idx="50">
                  <c:v>1.25</c:v>
                </c:pt>
                <c:pt idx="51">
                  <c:v>1.274999999999999</c:v>
                </c:pt>
                <c:pt idx="52">
                  <c:v>1.3</c:v>
                </c:pt>
                <c:pt idx="53">
                  <c:v>1.3250000000000002</c:v>
                </c:pt>
                <c:pt idx="54">
                  <c:v>1.35</c:v>
                </c:pt>
                <c:pt idx="55">
                  <c:v>1.375</c:v>
                </c:pt>
                <c:pt idx="56">
                  <c:v>1.4</c:v>
                </c:pt>
                <c:pt idx="57">
                  <c:v>1.4249999999999989</c:v>
                </c:pt>
                <c:pt idx="58">
                  <c:v>1.4500000000000002</c:v>
                </c:pt>
                <c:pt idx="59">
                  <c:v>1.474999999999999</c:v>
                </c:pt>
                <c:pt idx="60">
                  <c:v>1.5</c:v>
                </c:pt>
                <c:pt idx="61">
                  <c:v>1.524999999999999</c:v>
                </c:pt>
                <c:pt idx="62">
                  <c:v>1.55</c:v>
                </c:pt>
                <c:pt idx="63">
                  <c:v>1.5750000000000002</c:v>
                </c:pt>
                <c:pt idx="64">
                  <c:v>1.6</c:v>
                </c:pt>
                <c:pt idx="65">
                  <c:v>1.625</c:v>
                </c:pt>
                <c:pt idx="66">
                  <c:v>1.6500000000000001</c:v>
                </c:pt>
                <c:pt idx="67">
                  <c:v>1.675</c:v>
                </c:pt>
                <c:pt idx="68">
                  <c:v>1.7000000000000002</c:v>
                </c:pt>
                <c:pt idx="69">
                  <c:v>1.724999999999999</c:v>
                </c:pt>
                <c:pt idx="70">
                  <c:v>1.75</c:v>
                </c:pt>
                <c:pt idx="71">
                  <c:v>1.774999999999999</c:v>
                </c:pt>
                <c:pt idx="72">
                  <c:v>1.8</c:v>
                </c:pt>
                <c:pt idx="73">
                  <c:v>1.8250000000000002</c:v>
                </c:pt>
                <c:pt idx="74">
                  <c:v>1.85</c:v>
                </c:pt>
                <c:pt idx="75">
                  <c:v>1.875</c:v>
                </c:pt>
                <c:pt idx="76">
                  <c:v>1.9000000000000001</c:v>
                </c:pt>
                <c:pt idx="77">
                  <c:v>1.925</c:v>
                </c:pt>
                <c:pt idx="78">
                  <c:v>1.9500000000000013</c:v>
                </c:pt>
                <c:pt idx="79">
                  <c:v>1.9750000000000001</c:v>
                </c:pt>
                <c:pt idx="80">
                  <c:v>2</c:v>
                </c:pt>
                <c:pt idx="81">
                  <c:v>2.0249999999999999</c:v>
                </c:pt>
                <c:pt idx="82">
                  <c:v>2.0500000000000003</c:v>
                </c:pt>
                <c:pt idx="83">
                  <c:v>2.0749999999999997</c:v>
                </c:pt>
                <c:pt idx="84">
                  <c:v>2.1</c:v>
                </c:pt>
                <c:pt idx="85">
                  <c:v>2.125</c:v>
                </c:pt>
                <c:pt idx="86">
                  <c:v>2.15</c:v>
                </c:pt>
                <c:pt idx="87">
                  <c:v>2.1750000000000003</c:v>
                </c:pt>
                <c:pt idx="88">
                  <c:v>2.2000000000000002</c:v>
                </c:pt>
                <c:pt idx="89">
                  <c:v>2.2250000000000001</c:v>
                </c:pt>
                <c:pt idx="90">
                  <c:v>2.25</c:v>
                </c:pt>
                <c:pt idx="91">
                  <c:v>2.2749999999999999</c:v>
                </c:pt>
                <c:pt idx="92">
                  <c:v>2.3000000000000003</c:v>
                </c:pt>
                <c:pt idx="93">
                  <c:v>2.3249999999999997</c:v>
                </c:pt>
                <c:pt idx="94">
                  <c:v>2.3499999999999988</c:v>
                </c:pt>
                <c:pt idx="95">
                  <c:v>2.3749999999999987</c:v>
                </c:pt>
                <c:pt idx="96">
                  <c:v>2.4000000000000004</c:v>
                </c:pt>
              </c:numCache>
            </c:numRef>
          </c:xVal>
          <c:yVal>
            <c:numRef>
              <c:f>Sheet1!$AE$7:$AE$103</c:f>
              <c:numCache>
                <c:formatCode>General</c:formatCode>
                <c:ptCount val="97"/>
                <c:pt idx="0">
                  <c:v>10</c:v>
                </c:pt>
                <c:pt idx="1">
                  <c:v>9.5</c:v>
                </c:pt>
                <c:pt idx="2">
                  <c:v>9.0250000000000004</c:v>
                </c:pt>
                <c:pt idx="3">
                  <c:v>8.5737500000000004</c:v>
                </c:pt>
                <c:pt idx="4">
                  <c:v>8.1450625000000016</c:v>
                </c:pt>
                <c:pt idx="5">
                  <c:v>7.7378093750000003</c:v>
                </c:pt>
                <c:pt idx="6">
                  <c:v>7.3509189062499898</c:v>
                </c:pt>
                <c:pt idx="7">
                  <c:v>6.9833729609374995</c:v>
                </c:pt>
                <c:pt idx="8">
                  <c:v>6.6342043128906294</c:v>
                </c:pt>
                <c:pt idx="9">
                  <c:v>6.3024940972460879</c:v>
                </c:pt>
                <c:pt idx="10">
                  <c:v>5.9873693923837958</c:v>
                </c:pt>
                <c:pt idx="11">
                  <c:v>5.6880009227645996</c:v>
                </c:pt>
                <c:pt idx="12">
                  <c:v>5.4036008766263697</c:v>
                </c:pt>
                <c:pt idx="13">
                  <c:v>5.1334208327950472</c:v>
                </c:pt>
                <c:pt idx="14">
                  <c:v>4.8767497911553042</c:v>
                </c:pt>
                <c:pt idx="15">
                  <c:v>4.6329123015975346</c:v>
                </c:pt>
                <c:pt idx="16">
                  <c:v>4.4012666865176655</c:v>
                </c:pt>
                <c:pt idx="17">
                  <c:v>4.1812033521917789</c:v>
                </c:pt>
                <c:pt idx="18">
                  <c:v>3.9721431845821829</c:v>
                </c:pt>
                <c:pt idx="19">
                  <c:v>3.7735360253530787</c:v>
                </c:pt>
                <c:pt idx="20">
                  <c:v>3.5848592240854229</c:v>
                </c:pt>
                <c:pt idx="21">
                  <c:v>3.4056162628811539</c:v>
                </c:pt>
                <c:pt idx="22">
                  <c:v>3.2353354497370952</c:v>
                </c:pt>
                <c:pt idx="23">
                  <c:v>3.0735686772502389</c:v>
                </c:pt>
                <c:pt idx="24">
                  <c:v>2.919890243387727</c:v>
                </c:pt>
                <c:pt idx="25">
                  <c:v>2.773895731218341</c:v>
                </c:pt>
                <c:pt idx="26">
                  <c:v>2.6352009446574236</c:v>
                </c:pt>
                <c:pt idx="27">
                  <c:v>2.5034408974245532</c:v>
                </c:pt>
                <c:pt idx="28">
                  <c:v>2.3782688525533247</c:v>
                </c:pt>
                <c:pt idx="29">
                  <c:v>2.2593554099256568</c:v>
                </c:pt>
                <c:pt idx="30">
                  <c:v>2.1463876394293755</c:v>
                </c:pt>
                <c:pt idx="31">
                  <c:v>2.0390682574579082</c:v>
                </c:pt>
                <c:pt idx="32">
                  <c:v>1.9371148445850122</c:v>
                </c:pt>
                <c:pt idx="33">
                  <c:v>1.8402591023557615</c:v>
                </c:pt>
                <c:pt idx="34">
                  <c:v>1.7482461472379718</c:v>
                </c:pt>
                <c:pt idx="35">
                  <c:v>1.6608338398760751</c:v>
                </c:pt>
                <c:pt idx="36">
                  <c:v>1.5777921478822698</c:v>
                </c:pt>
                <c:pt idx="37">
                  <c:v>1.4989025404881566</c:v>
                </c:pt>
                <c:pt idx="38">
                  <c:v>1.4239574134637487</c:v>
                </c:pt>
                <c:pt idx="39">
                  <c:v>1.3527595427905621</c:v>
                </c:pt>
                <c:pt idx="40">
                  <c:v>1.2851215656510333</c:v>
                </c:pt>
                <c:pt idx="41">
                  <c:v>1.2208654873684799</c:v>
                </c:pt>
                <c:pt idx="42">
                  <c:v>1.1598222130000562</c:v>
                </c:pt>
                <c:pt idx="43">
                  <c:v>1.1018311023500538</c:v>
                </c:pt>
                <c:pt idx="44">
                  <c:v>1.0467395472325516</c:v>
                </c:pt>
                <c:pt idx="45">
                  <c:v>0.99440256987092268</c:v>
                </c:pt>
                <c:pt idx="46">
                  <c:v>0.94468244137737778</c:v>
                </c:pt>
                <c:pt idx="47">
                  <c:v>0.89744831930850966</c:v>
                </c:pt>
                <c:pt idx="48">
                  <c:v>0.85257590334308431</c:v>
                </c:pt>
                <c:pt idx="49">
                  <c:v>0.80994710817592941</c:v>
                </c:pt>
                <c:pt idx="50">
                  <c:v>0.76944975276713379</c:v>
                </c:pt>
                <c:pt idx="51">
                  <c:v>0.73097726512877703</c:v>
                </c:pt>
                <c:pt idx="52">
                  <c:v>0.69442840187233756</c:v>
                </c:pt>
                <c:pt idx="53">
                  <c:v>0.65970698177872045</c:v>
                </c:pt>
                <c:pt idx="54">
                  <c:v>0.62672163268978676</c:v>
                </c:pt>
                <c:pt idx="55">
                  <c:v>0.59538555105529489</c:v>
                </c:pt>
                <c:pt idx="56">
                  <c:v>0.56561627350253063</c:v>
                </c:pt>
                <c:pt idx="57">
                  <c:v>0.53733545982740349</c:v>
                </c:pt>
                <c:pt idx="58">
                  <c:v>0.51046868683603308</c:v>
                </c:pt>
                <c:pt idx="59">
                  <c:v>0.48494525249423215</c:v>
                </c:pt>
                <c:pt idx="60">
                  <c:v>0.46069798986952082</c:v>
                </c:pt>
                <c:pt idx="61">
                  <c:v>0.43766309037604484</c:v>
                </c:pt>
                <c:pt idx="62">
                  <c:v>0.41577993585724288</c:v>
                </c:pt>
                <c:pt idx="63">
                  <c:v>0.39499093906438065</c:v>
                </c:pt>
                <c:pt idx="64">
                  <c:v>0.3752413921111612</c:v>
                </c:pt>
                <c:pt idx="65">
                  <c:v>0.35647932250560332</c:v>
                </c:pt>
                <c:pt idx="66">
                  <c:v>0.33865535638032296</c:v>
                </c:pt>
                <c:pt idx="67">
                  <c:v>0.32172258856130687</c:v>
                </c:pt>
                <c:pt idx="68">
                  <c:v>0.30563645913324172</c:v>
                </c:pt>
                <c:pt idx="69">
                  <c:v>0.29035463617657942</c:v>
                </c:pt>
                <c:pt idx="70">
                  <c:v>0.27583690436775093</c:v>
                </c:pt>
                <c:pt idx="71">
                  <c:v>0.26204505914936277</c:v>
                </c:pt>
                <c:pt idx="72">
                  <c:v>0.2489428061918951</c:v>
                </c:pt>
                <c:pt idx="73">
                  <c:v>0.23649566588230025</c:v>
                </c:pt>
                <c:pt idx="74">
                  <c:v>0.22467088258818502</c:v>
                </c:pt>
                <c:pt idx="75">
                  <c:v>0.21343733845877602</c:v>
                </c:pt>
                <c:pt idx="76">
                  <c:v>0.20276547153583718</c:v>
                </c:pt>
                <c:pt idx="77">
                  <c:v>0.19262719795904515</c:v>
                </c:pt>
                <c:pt idx="78">
                  <c:v>0.18299583806109318</c:v>
                </c:pt>
                <c:pt idx="79">
                  <c:v>0.17384604615803836</c:v>
                </c:pt>
                <c:pt idx="80">
                  <c:v>0.16515374385013634</c:v>
                </c:pt>
                <c:pt idx="81">
                  <c:v>0.15689605665762979</c:v>
                </c:pt>
                <c:pt idx="82">
                  <c:v>0.14905125382474799</c:v>
                </c:pt>
                <c:pt idx="83">
                  <c:v>0.1415986911335107</c:v>
                </c:pt>
                <c:pt idx="84">
                  <c:v>0.13451875657683532</c:v>
                </c:pt>
                <c:pt idx="85">
                  <c:v>0.12779281874799353</c:v>
                </c:pt>
                <c:pt idx="86">
                  <c:v>0.12140317781059376</c:v>
                </c:pt>
                <c:pt idx="87">
                  <c:v>0.11533301892006398</c:v>
                </c:pt>
                <c:pt idx="88">
                  <c:v>0.10956636797406087</c:v>
                </c:pt>
                <c:pt idx="89">
                  <c:v>0.10408804957535778</c:v>
                </c:pt>
                <c:pt idx="90">
                  <c:v>9.8883647096589963E-2</c:v>
                </c:pt>
                <c:pt idx="91">
                  <c:v>9.3939464741760556E-2</c:v>
                </c:pt>
                <c:pt idx="92">
                  <c:v>8.9242491504672478E-2</c:v>
                </c:pt>
                <c:pt idx="93">
                  <c:v>8.4780366929438827E-2</c:v>
                </c:pt>
                <c:pt idx="94">
                  <c:v>8.0541348582966993E-2</c:v>
                </c:pt>
                <c:pt idx="95">
                  <c:v>7.6514281153818586E-2</c:v>
                </c:pt>
                <c:pt idx="96">
                  <c:v>7.2688567096127518E-2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8F-47EB-BE17-265CB42D7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9312"/>
        <c:axId val="76031104"/>
      </c:scatterChart>
      <c:valAx>
        <c:axId val="7602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031104"/>
        <c:crosses val="autoZero"/>
        <c:crossBetween val="midCat"/>
      </c:valAx>
      <c:valAx>
        <c:axId val="7603110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02931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ERROR 0.025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Sheet1!$AC$7:$AC$103</c:f>
              <c:numCache>
                <c:formatCode>General</c:formatCode>
                <c:ptCount val="97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7.5000000000000011E-2</c:v>
                </c:pt>
                <c:pt idx="4">
                  <c:v>0.1</c:v>
                </c:pt>
                <c:pt idx="5">
                  <c:v>0.125</c:v>
                </c:pt>
                <c:pt idx="6">
                  <c:v>0.15000000000000016</c:v>
                </c:pt>
                <c:pt idx="7">
                  <c:v>0.17500000000000004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0.30000000000000032</c:v>
                </c:pt>
                <c:pt idx="13">
                  <c:v>0.32500000000000034</c:v>
                </c:pt>
                <c:pt idx="14">
                  <c:v>0.35000000000000031</c:v>
                </c:pt>
                <c:pt idx="15">
                  <c:v>0.37500000000000028</c:v>
                </c:pt>
                <c:pt idx="16">
                  <c:v>0.4</c:v>
                </c:pt>
                <c:pt idx="17">
                  <c:v>0.42500000000000032</c:v>
                </c:pt>
                <c:pt idx="18">
                  <c:v>0.45</c:v>
                </c:pt>
                <c:pt idx="19">
                  <c:v>0.47500000000000031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0.57500000000000062</c:v>
                </c:pt>
                <c:pt idx="24">
                  <c:v>0.60000000000000064</c:v>
                </c:pt>
                <c:pt idx="25">
                  <c:v>0.62500000000000056</c:v>
                </c:pt>
                <c:pt idx="26">
                  <c:v>0.6500000000000008</c:v>
                </c:pt>
                <c:pt idx="27">
                  <c:v>0.67500000000000082</c:v>
                </c:pt>
                <c:pt idx="28">
                  <c:v>0.70000000000000062</c:v>
                </c:pt>
                <c:pt idx="29">
                  <c:v>0.72500000000000064</c:v>
                </c:pt>
                <c:pt idx="30">
                  <c:v>0.75000000000000056</c:v>
                </c:pt>
                <c:pt idx="31">
                  <c:v>0.7750000000000008</c:v>
                </c:pt>
                <c:pt idx="32">
                  <c:v>0.8</c:v>
                </c:pt>
                <c:pt idx="33">
                  <c:v>0.82500000000000062</c:v>
                </c:pt>
                <c:pt idx="34">
                  <c:v>0.85000000000000064</c:v>
                </c:pt>
                <c:pt idx="35">
                  <c:v>0.87500000000000056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0.95000000000000062</c:v>
                </c:pt>
                <c:pt idx="39">
                  <c:v>0.97500000000000064</c:v>
                </c:pt>
                <c:pt idx="40">
                  <c:v>1</c:v>
                </c:pt>
                <c:pt idx="41">
                  <c:v>1.024999999999999</c:v>
                </c:pt>
                <c:pt idx="42">
                  <c:v>1.05</c:v>
                </c:pt>
                <c:pt idx="43">
                  <c:v>1.075</c:v>
                </c:pt>
                <c:pt idx="44">
                  <c:v>1.1000000000000001</c:v>
                </c:pt>
                <c:pt idx="45">
                  <c:v>1.125</c:v>
                </c:pt>
                <c:pt idx="46">
                  <c:v>1.1500000000000001</c:v>
                </c:pt>
                <c:pt idx="47">
                  <c:v>1.175</c:v>
                </c:pt>
                <c:pt idx="48">
                  <c:v>1.2000000000000002</c:v>
                </c:pt>
                <c:pt idx="49">
                  <c:v>1.224999999999999</c:v>
                </c:pt>
                <c:pt idx="50">
                  <c:v>1.25</c:v>
                </c:pt>
                <c:pt idx="51">
                  <c:v>1.274999999999999</c:v>
                </c:pt>
                <c:pt idx="52">
                  <c:v>1.3</c:v>
                </c:pt>
                <c:pt idx="53">
                  <c:v>1.3250000000000002</c:v>
                </c:pt>
                <c:pt idx="54">
                  <c:v>1.35</c:v>
                </c:pt>
                <c:pt idx="55">
                  <c:v>1.375</c:v>
                </c:pt>
                <c:pt idx="56">
                  <c:v>1.4</c:v>
                </c:pt>
                <c:pt idx="57">
                  <c:v>1.4249999999999989</c:v>
                </c:pt>
                <c:pt idx="58">
                  <c:v>1.4500000000000002</c:v>
                </c:pt>
                <c:pt idx="59">
                  <c:v>1.474999999999999</c:v>
                </c:pt>
                <c:pt idx="60">
                  <c:v>1.5</c:v>
                </c:pt>
                <c:pt idx="61">
                  <c:v>1.524999999999999</c:v>
                </c:pt>
                <c:pt idx="62">
                  <c:v>1.55</c:v>
                </c:pt>
                <c:pt idx="63">
                  <c:v>1.5750000000000002</c:v>
                </c:pt>
                <c:pt idx="64">
                  <c:v>1.6</c:v>
                </c:pt>
                <c:pt idx="65">
                  <c:v>1.625</c:v>
                </c:pt>
                <c:pt idx="66">
                  <c:v>1.6500000000000001</c:v>
                </c:pt>
                <c:pt idx="67">
                  <c:v>1.675</c:v>
                </c:pt>
                <c:pt idx="68">
                  <c:v>1.7000000000000002</c:v>
                </c:pt>
                <c:pt idx="69">
                  <c:v>1.724999999999999</c:v>
                </c:pt>
                <c:pt idx="70">
                  <c:v>1.75</c:v>
                </c:pt>
                <c:pt idx="71">
                  <c:v>1.774999999999999</c:v>
                </c:pt>
                <c:pt idx="72">
                  <c:v>1.8</c:v>
                </c:pt>
                <c:pt idx="73">
                  <c:v>1.8250000000000002</c:v>
                </c:pt>
                <c:pt idx="74">
                  <c:v>1.85</c:v>
                </c:pt>
                <c:pt idx="75">
                  <c:v>1.875</c:v>
                </c:pt>
                <c:pt idx="76">
                  <c:v>1.9000000000000001</c:v>
                </c:pt>
                <c:pt idx="77">
                  <c:v>1.925</c:v>
                </c:pt>
                <c:pt idx="78">
                  <c:v>1.9500000000000013</c:v>
                </c:pt>
                <c:pt idx="79">
                  <c:v>1.9750000000000001</c:v>
                </c:pt>
                <c:pt idx="80">
                  <c:v>2</c:v>
                </c:pt>
                <c:pt idx="81">
                  <c:v>2.0249999999999999</c:v>
                </c:pt>
                <c:pt idx="82">
                  <c:v>2.0500000000000003</c:v>
                </c:pt>
                <c:pt idx="83">
                  <c:v>2.0749999999999997</c:v>
                </c:pt>
                <c:pt idx="84">
                  <c:v>2.1</c:v>
                </c:pt>
                <c:pt idx="85">
                  <c:v>2.125</c:v>
                </c:pt>
                <c:pt idx="86">
                  <c:v>2.15</c:v>
                </c:pt>
                <c:pt idx="87">
                  <c:v>2.1750000000000003</c:v>
                </c:pt>
                <c:pt idx="88">
                  <c:v>2.2000000000000002</c:v>
                </c:pt>
                <c:pt idx="89">
                  <c:v>2.2250000000000001</c:v>
                </c:pt>
                <c:pt idx="90">
                  <c:v>2.25</c:v>
                </c:pt>
                <c:pt idx="91">
                  <c:v>2.2749999999999999</c:v>
                </c:pt>
                <c:pt idx="92">
                  <c:v>2.3000000000000003</c:v>
                </c:pt>
                <c:pt idx="93">
                  <c:v>2.3249999999999997</c:v>
                </c:pt>
                <c:pt idx="94">
                  <c:v>2.3499999999999988</c:v>
                </c:pt>
                <c:pt idx="95">
                  <c:v>2.3749999999999987</c:v>
                </c:pt>
                <c:pt idx="96">
                  <c:v>2.4000000000000004</c:v>
                </c:pt>
              </c:numCache>
            </c:numRef>
          </c:xVal>
          <c:yVal>
            <c:numRef>
              <c:f>Sheet1!$AG$7:$AG$103</c:f>
              <c:numCache>
                <c:formatCode>General</c:formatCode>
                <c:ptCount val="97"/>
                <c:pt idx="0">
                  <c:v>0</c:v>
                </c:pt>
                <c:pt idx="1">
                  <c:v>-1.2294245007140598E-2</c:v>
                </c:pt>
                <c:pt idx="2">
                  <c:v>-2.3374180359594373E-2</c:v>
                </c:pt>
                <c:pt idx="3">
                  <c:v>-3.3329764250577647E-2</c:v>
                </c:pt>
                <c:pt idx="4">
                  <c:v>-4.2245030779818976E-2</c:v>
                </c:pt>
                <c:pt idx="5">
                  <c:v>-5.0198455714048726E-2</c:v>
                </c:pt>
                <c:pt idx="6">
                  <c:v>-5.7263300567178987E-2</c:v>
                </c:pt>
                <c:pt idx="7">
                  <c:v>-6.3507936249634758E-2</c:v>
                </c:pt>
                <c:pt idx="8">
                  <c:v>-6.8996147465768778E-2</c:v>
                </c:pt>
                <c:pt idx="9">
                  <c:v>-7.3787418971639054E-2</c:v>
                </c:pt>
                <c:pt idx="10">
                  <c:v>-7.7937204742544244E-2</c:v>
                </c:pt>
                <c:pt idx="11">
                  <c:v>-8.1497181040266944E-2</c:v>
                </c:pt>
                <c:pt idx="12">
                  <c:v>-8.4515484313894551E-2</c:v>
                </c:pt>
                <c:pt idx="13">
                  <c:v>-8.7036934815108186E-2</c:v>
                </c:pt>
                <c:pt idx="14">
                  <c:v>-8.9103246758796245E-2</c:v>
                </c:pt>
                <c:pt idx="15">
                  <c:v>-9.0753225812612567E-2</c:v>
                </c:pt>
                <c:pt idx="16">
                  <c:v>-9.2022954654558037E-2</c:v>
                </c:pt>
                <c:pt idx="17">
                  <c:v>-9.2945967295492149E-2</c:v>
                </c:pt>
                <c:pt idx="18">
                  <c:v>-9.3553412823805457E-2</c:v>
                </c:pt>
                <c:pt idx="19">
                  <c:v>-9.387420919193544E-2</c:v>
                </c:pt>
                <c:pt idx="20">
                  <c:v>-9.3935187629000466E-2</c:v>
                </c:pt>
                <c:pt idx="21">
                  <c:v>-9.3761228230401547E-2</c:v>
                </c:pt>
                <c:pt idx="22">
                  <c:v>-9.3375387243701494E-2</c:v>
                </c:pt>
                <c:pt idx="23">
                  <c:v>-9.27990165402931E-2</c:v>
                </c:pt>
                <c:pt idx="24">
                  <c:v>-9.2051875734293354E-2</c:v>
                </c:pt>
                <c:pt idx="25">
                  <c:v>-9.1152237383560014E-2</c:v>
                </c:pt>
                <c:pt idx="26">
                  <c:v>-9.0116985682702225E-2</c:v>
                </c:pt>
                <c:pt idx="27">
                  <c:v>-8.8961709034362665E-2</c:v>
                </c:pt>
                <c:pt idx="28">
                  <c:v>-8.7700786862739688E-2</c:v>
                </c:pt>
                <c:pt idx="29">
                  <c:v>-8.6347471012317933E-2</c:v>
                </c:pt>
                <c:pt idx="30">
                  <c:v>-8.4913962054922743E-2</c:v>
                </c:pt>
                <c:pt idx="31">
                  <c:v>-8.3411480809524E-2</c:v>
                </c:pt>
                <c:pt idx="32">
                  <c:v>-8.1850335361542848E-2</c:v>
                </c:pt>
                <c:pt idx="33">
                  <c:v>-8.0239983851780453E-2</c:v>
                </c:pt>
                <c:pt idx="34">
                  <c:v>-7.8589093289373801E-2</c:v>
                </c:pt>
                <c:pt idx="35">
                  <c:v>-7.6905594628377427E-2</c:v>
                </c:pt>
                <c:pt idx="36">
                  <c:v>-7.5196734333595167E-2</c:v>
                </c:pt>
                <c:pt idx="37">
                  <c:v>-7.3469122648119459E-2</c:v>
                </c:pt>
                <c:pt idx="38">
                  <c:v>-7.1728778762601753E-2</c:v>
                </c:pt>
                <c:pt idx="39">
                  <c:v>-6.9981173074574077E-2</c:v>
                </c:pt>
                <c:pt idx="40">
                  <c:v>-6.8231266715093719E-2</c:v>
                </c:pt>
                <c:pt idx="41">
                  <c:v>-6.6483548509560467E-2</c:v>
                </c:pt>
                <c:pt idx="42">
                  <c:v>-6.4742069529761831E-2</c:v>
                </c:pt>
                <c:pt idx="43">
                  <c:v>-6.3010475384914999E-2</c:v>
                </c:pt>
                <c:pt idx="44">
                  <c:v>-6.1292036390787182E-2</c:v>
                </c:pt>
                <c:pt idx="45">
                  <c:v>-5.9589675747719013E-2</c:v>
                </c:pt>
                <c:pt idx="46">
                  <c:v>-5.7905995850659406E-2</c:v>
                </c:pt>
                <c:pt idx="47">
                  <c:v>-5.6243302846986976E-2</c:v>
                </c:pt>
                <c:pt idx="48">
                  <c:v>-5.4603629551041387E-2</c:v>
                </c:pt>
                <c:pt idx="49">
                  <c:v>-5.2988756817775484E-2</c:v>
                </c:pt>
                <c:pt idx="50">
                  <c:v>-5.140023347185485E-2</c:v>
                </c:pt>
                <c:pt idx="51">
                  <c:v>-4.9839394882755024E-2</c:v>
                </c:pt>
                <c:pt idx="52">
                  <c:v>-4.8307380271001288E-2</c:v>
                </c:pt>
                <c:pt idx="53">
                  <c:v>-4.6805148825575155E-2</c:v>
                </c:pt>
                <c:pt idx="54">
                  <c:v>-4.5333494707713036E-2</c:v>
                </c:pt>
                <c:pt idx="55">
                  <c:v>-4.3893061011780324E-2</c:v>
                </c:pt>
                <c:pt idx="56">
                  <c:v>-4.2484352749649006E-2</c:v>
                </c:pt>
                <c:pt idx="57">
                  <c:v>-4.1107748920980555E-2</c:v>
                </c:pt>
                <c:pt idx="58">
                  <c:v>-3.9763513728038331E-2</c:v>
                </c:pt>
                <c:pt idx="59">
                  <c:v>-3.8451806990091653E-2</c:v>
                </c:pt>
                <c:pt idx="60">
                  <c:v>-3.7172693809118806E-2</c:v>
                </c:pt>
                <c:pt idx="61">
                  <c:v>-3.5926153535364602E-2</c:v>
                </c:pt>
                <c:pt idx="62">
                  <c:v>-3.4712088078335646E-2</c:v>
                </c:pt>
                <c:pt idx="63">
                  <c:v>-3.3530329606021481E-2</c:v>
                </c:pt>
                <c:pt idx="64">
                  <c:v>-3.2380647672500977E-2</c:v>
                </c:pt>
                <c:pt idx="65">
                  <c:v>-3.126275581161686E-2</c:v>
                </c:pt>
                <c:pt idx="66">
                  <c:v>-3.0176317632076996E-2</c:v>
                </c:pt>
                <c:pt idx="67">
                  <c:v>-2.9120952447143411E-2</c:v>
                </c:pt>
                <c:pt idx="68">
                  <c:v>-2.8096240470019282E-2</c:v>
                </c:pt>
                <c:pt idx="69">
                  <c:v>-2.7101727604100005E-2</c:v>
                </c:pt>
                <c:pt idx="70">
                  <c:v>-2.6136929855434532E-2</c:v>
                </c:pt>
                <c:pt idx="71">
                  <c:v>-2.52013373930314E-2</c:v>
                </c:pt>
                <c:pt idx="72">
                  <c:v>-2.4294418281030794E-2</c:v>
                </c:pt>
                <c:pt idx="73">
                  <c:v>-2.341562190525338E-2</c:v>
                </c:pt>
                <c:pt idx="74">
                  <c:v>-2.2564382115208864E-2</c:v>
                </c:pt>
                <c:pt idx="75">
                  <c:v>-2.1740120101315281E-2</c:v>
                </c:pt>
                <c:pt idx="76">
                  <c:v>-2.0942247025818993E-2</c:v>
                </c:pt>
                <c:pt idx="77">
                  <c:v>-2.0170166424726563E-2</c:v>
                </c:pt>
                <c:pt idx="78">
                  <c:v>-1.9423276396950979E-2</c:v>
                </c:pt>
                <c:pt idx="79">
                  <c:v>-1.8700971595831003E-2</c:v>
                </c:pt>
                <c:pt idx="80">
                  <c:v>-1.8002645037205462E-2</c:v>
                </c:pt>
                <c:pt idx="81">
                  <c:v>-1.7327689737305602E-2</c:v>
                </c:pt>
                <c:pt idx="82">
                  <c:v>-1.6675500192864418E-2</c:v>
                </c:pt>
                <c:pt idx="83">
                  <c:v>-1.6045473715034276E-2</c:v>
                </c:pt>
                <c:pt idx="84">
                  <c:v>-1.5437011627941892E-2</c:v>
                </c:pt>
                <c:pt idx="85">
                  <c:v>-1.4849520341999168E-2</c:v>
                </c:pt>
                <c:pt idx="86">
                  <c:v>-1.4282412311415601E-2</c:v>
                </c:pt>
                <c:pt idx="87">
                  <c:v>-1.3735106884734644E-2</c:v>
                </c:pt>
                <c:pt idx="88">
                  <c:v>-1.3207031056623561E-2</c:v>
                </c:pt>
                <c:pt idx="89">
                  <c:v>-1.2697620128596654E-2</c:v>
                </c:pt>
                <c:pt idx="90">
                  <c:v>-1.2206318285833163E-2</c:v>
                </c:pt>
                <c:pt idx="91">
                  <c:v>-1.1732579096766151E-2</c:v>
                </c:pt>
                <c:pt idx="92">
                  <c:v>-1.1275865941663424E-2</c:v>
                </c:pt>
                <c:pt idx="93">
                  <c:v>-1.0835652375996298E-2</c:v>
                </c:pt>
                <c:pt idx="94">
                  <c:v>-1.0411422433991332E-2</c:v>
                </c:pt>
                <c:pt idx="95">
                  <c:v>-1.0002670877387841E-2</c:v>
                </c:pt>
                <c:pt idx="96">
                  <c:v>-9.608903394072707E-3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A70-41DC-8C29-3A5A92CA8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45312"/>
        <c:axId val="76055296"/>
      </c:scatterChart>
      <c:valAx>
        <c:axId val="760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6055296"/>
        <c:crosses val="autoZero"/>
        <c:crossBetween val="midCat"/>
      </c:valAx>
      <c:valAx>
        <c:axId val="76055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045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4B608C-02D4-48F6-A3BF-80F88EA0743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19ADC6-B560-4B7D-B1D8-EBAE3C8FDC6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ODE numerical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Euler’s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Repeating this process for multiple steps, a numerical solution can be obtained for the differential equation.  This methodology for numerically solving a differential equation is called Euler’s method.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581400" y="1600200"/>
          <a:ext cx="3819525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Error analysis</a:t>
            </a:r>
            <a:br>
              <a:rPr lang="en-US" sz="3200" dirty="0" smtClean="0"/>
            </a:br>
            <a:r>
              <a:rPr lang="en-US" sz="3200" dirty="0" err="1" smtClean="0"/>
              <a:t>dy</a:t>
            </a:r>
            <a:r>
              <a:rPr lang="en-US" sz="3200" dirty="0" smtClean="0"/>
              <a:t>(x)/dx = -</a:t>
            </a:r>
            <a:r>
              <a:rPr lang="en-US" sz="3200" dirty="0" smtClean="0"/>
              <a:t>k*y</a:t>
            </a:r>
            <a:r>
              <a:rPr lang="en-US" sz="3200" dirty="0" smtClean="0"/>
              <a:t>		y(0)=10  k=2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This differential equation fortunately has an analytical solution, y(x)=y(0)*e</a:t>
            </a:r>
            <a:r>
              <a:rPr lang="en-US" sz="2000" baseline="30000" dirty="0" smtClean="0"/>
              <a:t>-k*x</a:t>
            </a:r>
            <a:r>
              <a:rPr lang="en-US" sz="2000" dirty="0" smtClean="0"/>
              <a:t>, which allows us to analyze the error in the approximation.</a:t>
            </a:r>
          </a:p>
          <a:p>
            <a:pPr>
              <a:buNone/>
            </a:pPr>
            <a:r>
              <a:rPr lang="en-US" sz="2000" dirty="0" smtClean="0"/>
              <a:t>As you can see, the maximum error for this approximation is roughly 0.4.  </a:t>
            </a:r>
            <a:endParaRPr lang="en-US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810000" y="1219200"/>
          <a:ext cx="5105399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810000" y="4038600"/>
          <a:ext cx="4924425" cy="2562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Euler’s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As earlier noted, we would expect the error to decrease as the step size, h, decreases for a monotonic function.  Repeating Euler’s method with a step size of 0.05 gives a numerical solution with lower error.  The maximum error is approximately 0.2.</a:t>
            </a:r>
          </a:p>
          <a:p>
            <a:pPr>
              <a:buNone/>
            </a:pPr>
            <a:r>
              <a:rPr lang="en-US" sz="2000" dirty="0" smtClean="0"/>
              <a:t>Recognize that this also requires twice as many calculations.</a:t>
            </a:r>
            <a:endParaRPr lang="en-US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4114800" y="1600201"/>
          <a:ext cx="44196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038600" y="4114800"/>
          <a:ext cx="3543300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2895600" cy="54403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/>
              <a:t>Repeating this process with smaller step sizes and analyzing the maximum error.</a:t>
            </a:r>
          </a:p>
          <a:p>
            <a:pPr>
              <a:buNone/>
            </a:pPr>
            <a:r>
              <a:rPr lang="en-US" sz="2400" dirty="0" smtClean="0"/>
              <a:t>This demonstrates that the order of error is roughly proportional to the step size for a first order truncation such as Euler’s method.  </a:t>
            </a:r>
          </a:p>
          <a:p>
            <a:pPr>
              <a:buNone/>
            </a:pPr>
            <a:r>
              <a:rPr lang="en-US" sz="2400" dirty="0" smtClean="0"/>
              <a:t>You should note that the reduced error level comes at the price of doubling  the number of calculations for each halving of the step size.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304800"/>
          <a:ext cx="1752600" cy="1390652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STEP SIZE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MAX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0.4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0.05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0.025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0.09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latin typeface="Arial"/>
                        </a:rPr>
                        <a:t>0.0125</a:t>
                      </a:r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0.04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429000" y="1905000"/>
          <a:ext cx="2943225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1905001"/>
          <a:ext cx="2743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505200" y="4191000"/>
          <a:ext cx="2871788" cy="1890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553200" y="3886201"/>
          <a:ext cx="2590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Predictor-Corrector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Predictor-corrector methods use a combination of estimated first derivatives to estimate the slope used to calculate the next function value.  </a:t>
            </a:r>
            <a:endParaRPr lang="en-US" dirty="0"/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 err="1" smtClean="0"/>
              <a:t>Heun’s</a:t>
            </a:r>
            <a:r>
              <a:rPr lang="en-US" dirty="0" smtClean="0"/>
              <a:t> method, two derivatives are sequentially predicted using Euler’s method.  These derivatives are combined to produce a ‘corrected’ average slope to make a better estimate of the function for the 1</a:t>
            </a:r>
            <a:r>
              <a:rPr lang="en-US" baseline="30000" dirty="0" smtClean="0"/>
              <a:t>st</a:t>
            </a:r>
            <a:r>
              <a:rPr lang="en-US" dirty="0" smtClean="0"/>
              <a:t> step.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Heun’s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2819400" cy="213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Calculate the slope at x, </a:t>
            </a:r>
            <a:r>
              <a:rPr lang="en-US" sz="1800" dirty="0" smtClean="0">
                <a:solidFill>
                  <a:srgbClr val="FF0000"/>
                </a:solidFill>
              </a:rPr>
              <a:t>f’(x)</a:t>
            </a:r>
          </a:p>
          <a:p>
            <a:pPr>
              <a:buNone/>
            </a:pPr>
            <a:r>
              <a:rPr lang="en-US" sz="1800" dirty="0" smtClean="0"/>
              <a:t>Using this slope, predict the value of </a:t>
            </a:r>
            <a:r>
              <a:rPr lang="en-US" sz="1800" dirty="0" smtClean="0">
                <a:solidFill>
                  <a:srgbClr val="00B050"/>
                </a:solidFill>
              </a:rPr>
              <a:t>f(</a:t>
            </a:r>
            <a:r>
              <a:rPr lang="en-US" sz="1800" dirty="0" err="1" smtClean="0">
                <a:solidFill>
                  <a:srgbClr val="00B050"/>
                </a:solidFill>
              </a:rPr>
              <a:t>x+h</a:t>
            </a:r>
            <a:r>
              <a:rPr lang="en-US" sz="1800" dirty="0" smtClean="0">
                <a:solidFill>
                  <a:srgbClr val="00B050"/>
                </a:solidFill>
              </a:rPr>
              <a:t>), </a:t>
            </a:r>
            <a:r>
              <a:rPr lang="en-US" sz="1800" dirty="0" smtClean="0"/>
              <a:t>using Euler’s method.</a:t>
            </a:r>
          </a:p>
          <a:p>
            <a:pPr>
              <a:buNone/>
            </a:pPr>
            <a:r>
              <a:rPr lang="en-US" sz="1800" dirty="0" smtClean="0"/>
              <a:t>Using this value, calculate the derivative, </a:t>
            </a:r>
            <a:r>
              <a:rPr lang="en-US" sz="1800" dirty="0" smtClean="0">
                <a:solidFill>
                  <a:srgbClr val="00B050"/>
                </a:solidFill>
              </a:rPr>
              <a:t>f’(</a:t>
            </a:r>
            <a:r>
              <a:rPr lang="en-US" sz="1800" dirty="0" err="1" smtClean="0">
                <a:solidFill>
                  <a:srgbClr val="00B050"/>
                </a:solidFill>
              </a:rPr>
              <a:t>x+h</a:t>
            </a:r>
            <a:r>
              <a:rPr lang="en-US" sz="1800" dirty="0" smtClean="0">
                <a:solidFill>
                  <a:srgbClr val="00B050"/>
                </a:solidFill>
              </a:rPr>
              <a:t>)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200400" y="990600"/>
            <a:ext cx="4419600" cy="2057400"/>
            <a:chOff x="3276600" y="1676400"/>
            <a:chExt cx="5181600" cy="286779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62400" y="1676400"/>
              <a:ext cx="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962400" y="4191000"/>
              <a:ext cx="449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114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29200" y="36576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139921" y="1939332"/>
              <a:ext cx="3764782" cy="1565868"/>
            </a:xfrm>
            <a:custGeom>
              <a:avLst/>
              <a:gdLst>
                <a:gd name="connsiteX0" fmla="*/ 0 w 3764782"/>
                <a:gd name="connsiteY0" fmla="*/ 0 h 1040004"/>
                <a:gd name="connsiteX1" fmla="*/ 1105319 w 3764782"/>
                <a:gd name="connsiteY1" fmla="*/ 864158 h 1040004"/>
                <a:gd name="connsiteX2" fmla="*/ 3326004 w 3764782"/>
                <a:gd name="connsiteY2" fmla="*/ 1014883 h 1040004"/>
                <a:gd name="connsiteX3" fmla="*/ 3737987 w 3764782"/>
                <a:gd name="connsiteY3" fmla="*/ 1014883 h 104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4782" h="1040004">
                  <a:moveTo>
                    <a:pt x="0" y="0"/>
                  </a:moveTo>
                  <a:cubicBezTo>
                    <a:pt x="275492" y="347505"/>
                    <a:pt x="550985" y="695011"/>
                    <a:pt x="1105319" y="864158"/>
                  </a:cubicBezTo>
                  <a:cubicBezTo>
                    <a:pt x="1659653" y="1033305"/>
                    <a:pt x="2887226" y="989762"/>
                    <a:pt x="3326004" y="1014883"/>
                  </a:cubicBezTo>
                  <a:cubicBezTo>
                    <a:pt x="3764782" y="1040004"/>
                    <a:pt x="3751384" y="1027443"/>
                    <a:pt x="3737987" y="101488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8600" y="4267200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5200" y="175260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f(x)</a:t>
              </a:r>
              <a:endParaRPr lang="en-US" sz="12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114800" y="1905000"/>
              <a:ext cx="990600" cy="18288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962400" y="2286000"/>
              <a:ext cx="654269" cy="38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</a:t>
              </a:r>
              <a:r>
                <a:rPr lang="en-US" sz="1200" dirty="0" smtClean="0">
                  <a:solidFill>
                    <a:srgbClr val="FF0000"/>
                  </a:solidFill>
                </a:rPr>
                <a:t>’(x)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029200" y="3124200"/>
              <a:ext cx="1143000" cy="68580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34000" y="3581400"/>
              <a:ext cx="801414" cy="38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f</a:t>
              </a:r>
              <a:r>
                <a:rPr lang="en-US" sz="1200" dirty="0" smtClean="0">
                  <a:solidFill>
                    <a:srgbClr val="00B050"/>
                  </a:solidFill>
                </a:rPr>
                <a:t>’(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x+h</a:t>
              </a:r>
              <a:r>
                <a:rPr lang="en-US" sz="1200" dirty="0" smtClean="0">
                  <a:solidFill>
                    <a:srgbClr val="00B050"/>
                  </a:solidFill>
                </a:rPr>
                <a:t>)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76800" y="42672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x</a:t>
              </a:r>
              <a:r>
                <a:rPr lang="en-US" sz="1200" dirty="0" err="1" smtClean="0"/>
                <a:t>+h</a:t>
              </a:r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029200" y="31242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2971799"/>
              <a:ext cx="804041" cy="38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f(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x+h</a:t>
              </a:r>
              <a:r>
                <a:rPr lang="en-US" sz="1200" dirty="0" smtClean="0">
                  <a:solidFill>
                    <a:srgbClr val="00B050"/>
                  </a:solidFill>
                </a:rPr>
                <a:t>)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4238065" y="4114800"/>
            <a:ext cx="0" cy="193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38065" y="6052440"/>
            <a:ext cx="3305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50124" y="4290949"/>
            <a:ext cx="56029" cy="58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368595" y="4317404"/>
            <a:ext cx="2768222" cy="1206589"/>
          </a:xfrm>
          <a:custGeom>
            <a:avLst/>
            <a:gdLst>
              <a:gd name="connsiteX0" fmla="*/ 0 w 3764782"/>
              <a:gd name="connsiteY0" fmla="*/ 0 h 1040004"/>
              <a:gd name="connsiteX1" fmla="*/ 1105319 w 3764782"/>
              <a:gd name="connsiteY1" fmla="*/ 864158 h 1040004"/>
              <a:gd name="connsiteX2" fmla="*/ 3326004 w 3764782"/>
              <a:gd name="connsiteY2" fmla="*/ 1014883 h 1040004"/>
              <a:gd name="connsiteX3" fmla="*/ 3737987 w 3764782"/>
              <a:gd name="connsiteY3" fmla="*/ 1014883 h 104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782" h="1040004">
                <a:moveTo>
                  <a:pt x="0" y="0"/>
                </a:moveTo>
                <a:cubicBezTo>
                  <a:pt x="275492" y="347505"/>
                  <a:pt x="550985" y="695011"/>
                  <a:pt x="1105319" y="864158"/>
                </a:cubicBezTo>
                <a:cubicBezTo>
                  <a:pt x="1659653" y="1033305"/>
                  <a:pt x="2887226" y="989762"/>
                  <a:pt x="3326004" y="1014883"/>
                </a:cubicBezTo>
                <a:cubicBezTo>
                  <a:pt x="3764782" y="1040004"/>
                  <a:pt x="3751384" y="1027443"/>
                  <a:pt x="3737987" y="101488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294094" y="6111157"/>
            <a:ext cx="168088" cy="21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901888" y="4173516"/>
            <a:ext cx="44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f(x)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4350124" y="4290949"/>
            <a:ext cx="450476" cy="890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38064" y="4584531"/>
            <a:ext cx="63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</a:t>
            </a:r>
            <a:r>
              <a:rPr lang="en-US" sz="1200" dirty="0" smtClean="0">
                <a:solidFill>
                  <a:srgbClr val="FF0000"/>
                </a:solidFill>
              </a:rPr>
              <a:t>’(x)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343400" y="4343400"/>
            <a:ext cx="840441" cy="52844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0" y="4191000"/>
            <a:ext cx="77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f</a:t>
            </a:r>
            <a:r>
              <a:rPr lang="en-US" sz="1200" dirty="0" smtClean="0">
                <a:solidFill>
                  <a:srgbClr val="00B050"/>
                </a:solidFill>
              </a:rPr>
              <a:t>’(</a:t>
            </a:r>
            <a:r>
              <a:rPr lang="en-US" sz="1200" dirty="0" err="1" smtClean="0">
                <a:solidFill>
                  <a:srgbClr val="00B050"/>
                </a:solidFill>
              </a:rPr>
              <a:t>x+h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10418" y="6111157"/>
            <a:ext cx="652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x</a:t>
            </a:r>
            <a:r>
              <a:rPr lang="en-US" sz="1200" dirty="0" err="1" smtClean="0"/>
              <a:t>+h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5022476" y="5230411"/>
            <a:ext cx="56029" cy="5871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33800" y="511297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f(</a:t>
            </a:r>
            <a:r>
              <a:rPr lang="en-US" sz="1200" dirty="0" err="1" smtClean="0">
                <a:solidFill>
                  <a:srgbClr val="00B0F0"/>
                </a:solidFill>
              </a:rPr>
              <a:t>x+h</a:t>
            </a:r>
            <a:r>
              <a:rPr lang="en-US" sz="1200" dirty="0" smtClean="0">
                <a:solidFill>
                  <a:srgbClr val="00B0F0"/>
                </a:solidFill>
              </a:rPr>
              <a:t>)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3581400"/>
            <a:ext cx="3352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Average the two derivative  values to obtain an average slope, </a:t>
            </a:r>
            <a:r>
              <a:rPr lang="en-US" dirty="0" smtClean="0">
                <a:solidFill>
                  <a:srgbClr val="00B0F0"/>
                </a:solidFill>
              </a:rPr>
              <a:t>f’(x) </a:t>
            </a:r>
            <a:r>
              <a:rPr lang="en-US" dirty="0" smtClean="0"/>
              <a:t>= [</a:t>
            </a:r>
            <a:r>
              <a:rPr lang="en-US" dirty="0" smtClean="0">
                <a:solidFill>
                  <a:srgbClr val="FF0000"/>
                </a:solidFill>
              </a:rPr>
              <a:t>f’(x)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92D050"/>
                </a:solidFill>
              </a:rPr>
              <a:t>f’(</a:t>
            </a:r>
            <a:r>
              <a:rPr lang="en-US" dirty="0" err="1" smtClean="0">
                <a:solidFill>
                  <a:srgbClr val="92D050"/>
                </a:solidFill>
              </a:rPr>
              <a:t>x+h</a:t>
            </a:r>
            <a:r>
              <a:rPr lang="en-US" dirty="0" smtClean="0"/>
              <a:t>)]/2.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Use this corrected average slope to estimate the new value of </a:t>
            </a:r>
            <a:r>
              <a:rPr lang="en-US" dirty="0" smtClean="0">
                <a:solidFill>
                  <a:srgbClr val="00B0F0"/>
                </a:solidFill>
              </a:rPr>
              <a:t>f(</a:t>
            </a:r>
            <a:r>
              <a:rPr lang="en-US" dirty="0" err="1" smtClean="0">
                <a:solidFill>
                  <a:srgbClr val="00B0F0"/>
                </a:solidFill>
              </a:rPr>
              <a:t>x+h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Repeat for subsequent steps to calculate the numerical solution for f(x).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Connector 46"/>
          <p:cNvCxnSpPr>
            <a:stCxn id="34" idx="0"/>
          </p:cNvCxnSpPr>
          <p:nvPr/>
        </p:nvCxnSpPr>
        <p:spPr>
          <a:xfrm>
            <a:off x="4368595" y="4317404"/>
            <a:ext cx="660605" cy="86419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76800" y="4876800"/>
            <a:ext cx="77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f</a:t>
            </a:r>
            <a:r>
              <a:rPr lang="en-US" sz="1200" dirty="0" smtClean="0">
                <a:solidFill>
                  <a:srgbClr val="00B0F0"/>
                </a:solidFill>
              </a:rPr>
              <a:t>’(x)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Euler vs. </a:t>
            </a:r>
            <a:r>
              <a:rPr lang="en-US" sz="2000" dirty="0" err="1" smtClean="0"/>
              <a:t>Heun</a:t>
            </a:r>
            <a:r>
              <a:rPr lang="en-US" sz="2000" dirty="0" smtClean="0"/>
              <a:t> method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7338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Using the previous example for </a:t>
            </a:r>
            <a:r>
              <a:rPr lang="en-US" sz="2000" dirty="0" err="1" smtClean="0"/>
              <a:t>dy</a:t>
            </a:r>
            <a:r>
              <a:rPr lang="en-US" sz="2000" dirty="0" smtClean="0"/>
              <a:t>(x)/dx = -</a:t>
            </a:r>
            <a:r>
              <a:rPr lang="en-US" sz="2000" dirty="0" smtClean="0"/>
              <a:t>k*y    </a:t>
            </a:r>
            <a:r>
              <a:rPr lang="en-US" sz="2000" dirty="0" smtClean="0"/>
              <a:t>y(0)=10  k=2</a:t>
            </a:r>
          </a:p>
          <a:p>
            <a:pPr>
              <a:buNone/>
            </a:pPr>
            <a:r>
              <a:rPr lang="en-US" sz="2000" dirty="0" smtClean="0"/>
              <a:t>for a step size of 0.1 with both Euler’s and </a:t>
            </a:r>
            <a:r>
              <a:rPr lang="en-US" sz="2000" dirty="0" err="1" smtClean="0"/>
              <a:t>Heun’s</a:t>
            </a:r>
            <a:r>
              <a:rPr lang="en-US" sz="2000" dirty="0" smtClean="0"/>
              <a:t> methods.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For the same number of steps/calculations, </a:t>
            </a:r>
            <a:r>
              <a:rPr lang="en-US" sz="2000" dirty="0" err="1" smtClean="0"/>
              <a:t>Heun’s</a:t>
            </a:r>
            <a:r>
              <a:rPr lang="en-US" sz="2000" dirty="0" smtClean="0"/>
              <a:t> method produces a much lower order of error than Euler’s method.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Mathematically, </a:t>
            </a:r>
            <a:r>
              <a:rPr lang="en-US" sz="2000" dirty="0" err="1" smtClean="0"/>
              <a:t>Heun’s</a:t>
            </a:r>
            <a:r>
              <a:rPr lang="en-US" sz="2000" dirty="0" smtClean="0"/>
              <a:t> method is equivalent to a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 Taylor’s series estimate.  Hence predictor-corrector methods provide a simple way to obtain better function estimates without having higher order derivative calculations.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4114800" y="838200"/>
          <a:ext cx="4876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419600" y="4191000"/>
          <a:ext cx="3762375" cy="2452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Another way to look at </a:t>
            </a:r>
            <a:r>
              <a:rPr lang="en-US" dirty="0" err="1" smtClean="0"/>
              <a:t>Heun’s</a:t>
            </a:r>
            <a:r>
              <a:rPr lang="en-US" dirty="0" smtClean="0"/>
              <a:t> method is to compare it to the Taylor’s series expansion for a 2</a:t>
            </a:r>
            <a:r>
              <a:rPr lang="en-US" baseline="30000" dirty="0" smtClean="0"/>
              <a:t>nd</a:t>
            </a:r>
            <a:r>
              <a:rPr lang="en-US" dirty="0" smtClean="0"/>
              <a:t> order method.  </a:t>
            </a:r>
          </a:p>
          <a:p>
            <a:pPr>
              <a:buNone/>
            </a:pPr>
            <a:r>
              <a:rPr lang="en-US" sz="2400" dirty="0" smtClean="0"/>
              <a:t>f(</a:t>
            </a:r>
            <a:r>
              <a:rPr lang="en-US" sz="2400" dirty="0" err="1" smtClean="0"/>
              <a:t>x+h</a:t>
            </a:r>
            <a:r>
              <a:rPr lang="en-US" sz="2400" dirty="0" smtClean="0"/>
              <a:t>)=f(x)+h*f’(x)+h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*f’’(x)/2!</a:t>
            </a:r>
          </a:p>
          <a:p>
            <a:pPr>
              <a:buNone/>
            </a:pPr>
            <a:r>
              <a:rPr lang="en-US" sz="2400" dirty="0" smtClean="0"/>
              <a:t>If this is rearranged to put in the form of Euler’s method,</a:t>
            </a:r>
          </a:p>
          <a:p>
            <a:pPr>
              <a:buNone/>
            </a:pPr>
            <a:r>
              <a:rPr lang="en-US" sz="2800" dirty="0" smtClean="0"/>
              <a:t>	f(</a:t>
            </a:r>
            <a:r>
              <a:rPr lang="en-US" sz="2800" dirty="0" err="1" smtClean="0"/>
              <a:t>x+h</a:t>
            </a:r>
            <a:r>
              <a:rPr lang="en-US" sz="2800" dirty="0" smtClean="0"/>
              <a:t>)=f(x)+h*[f’(x)+h*f’’(x)/2!]</a:t>
            </a:r>
          </a:p>
          <a:p>
            <a:pPr>
              <a:buNone/>
            </a:pPr>
            <a:r>
              <a:rPr lang="en-US" sz="2800" dirty="0" smtClean="0"/>
              <a:t>The term in brackets is the slope used to extrapolate to f(</a:t>
            </a:r>
            <a:r>
              <a:rPr lang="en-US" sz="2800" dirty="0" err="1" smtClean="0"/>
              <a:t>x+h</a:t>
            </a:r>
            <a:r>
              <a:rPr lang="en-US" sz="2800" dirty="0" smtClean="0"/>
              <a:t>).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Heun’s</a:t>
            </a:r>
            <a:r>
              <a:rPr lang="en-US" dirty="0" smtClean="0"/>
              <a:t> method uses Euler’s method to extrapolate to get f(</a:t>
            </a:r>
            <a:r>
              <a:rPr lang="en-US" dirty="0" err="1" smtClean="0"/>
              <a:t>x+h</a:t>
            </a:r>
            <a:r>
              <a:rPr lang="en-US" dirty="0" smtClean="0"/>
              <a:t>)=f(x)+h* </a:t>
            </a:r>
            <a:r>
              <a:rPr lang="en-US" dirty="0" smtClean="0">
                <a:solidFill>
                  <a:srgbClr val="FF0000"/>
                </a:solidFill>
              </a:rPr>
              <a:t>f’(x) </a:t>
            </a:r>
            <a:r>
              <a:rPr lang="en-US" dirty="0" smtClean="0"/>
              <a:t>.  </a:t>
            </a:r>
            <a:r>
              <a:rPr lang="en-US" dirty="0" smtClean="0">
                <a:solidFill>
                  <a:srgbClr val="0070C0"/>
                </a:solidFill>
              </a:rPr>
              <a:t>f’(</a:t>
            </a:r>
            <a:r>
              <a:rPr lang="en-US" dirty="0" err="1" smtClean="0">
                <a:solidFill>
                  <a:srgbClr val="0070C0"/>
                </a:solidFill>
              </a:rPr>
              <a:t>x+h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is then calculated.  These two derivatives are combined to use as the new slope to use with Euler’s method to estimate f(</a:t>
            </a:r>
            <a:r>
              <a:rPr lang="en-US" dirty="0" err="1" smtClean="0"/>
              <a:t>x+h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	f(</a:t>
            </a:r>
            <a:r>
              <a:rPr lang="en-US" dirty="0" err="1" smtClean="0"/>
              <a:t>x+h</a:t>
            </a:r>
            <a:r>
              <a:rPr lang="en-US" dirty="0" smtClean="0"/>
              <a:t>) = f(x)+ h*[{</a:t>
            </a:r>
            <a:r>
              <a:rPr lang="en-US" dirty="0" smtClean="0">
                <a:solidFill>
                  <a:srgbClr val="FF0000"/>
                </a:solidFill>
              </a:rPr>
              <a:t>f’(x) 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00B0F0"/>
                </a:solidFill>
              </a:rPr>
              <a:t>f’(</a:t>
            </a:r>
            <a:r>
              <a:rPr lang="en-US" dirty="0" err="1" smtClean="0">
                <a:solidFill>
                  <a:srgbClr val="00B0F0"/>
                </a:solidFill>
              </a:rPr>
              <a:t>x+h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}/2]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Setting the bracketed terms from Taylor’s and </a:t>
            </a:r>
            <a:r>
              <a:rPr lang="en-US" dirty="0" err="1" smtClean="0"/>
              <a:t>Heun’s</a:t>
            </a:r>
            <a:r>
              <a:rPr lang="en-US" dirty="0" smtClean="0"/>
              <a:t> methods to be equal,</a:t>
            </a:r>
          </a:p>
          <a:p>
            <a:pPr>
              <a:buNone/>
            </a:pPr>
            <a:r>
              <a:rPr lang="en-US" sz="2400" dirty="0" smtClean="0"/>
              <a:t>f’(x)+h*f’’(x)/2! = </a:t>
            </a:r>
            <a:r>
              <a:rPr lang="en-US" dirty="0" smtClean="0"/>
              <a:t>[{</a:t>
            </a:r>
            <a:r>
              <a:rPr lang="en-US" dirty="0" smtClean="0">
                <a:solidFill>
                  <a:srgbClr val="FF0000"/>
                </a:solidFill>
              </a:rPr>
              <a:t>f’(x) 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00B0F0"/>
                </a:solidFill>
              </a:rPr>
              <a:t>f’(</a:t>
            </a:r>
            <a:r>
              <a:rPr lang="en-US" dirty="0" err="1" smtClean="0">
                <a:solidFill>
                  <a:srgbClr val="00B0F0"/>
                </a:solidFill>
              </a:rPr>
              <a:t>x+h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}/2]</a:t>
            </a:r>
          </a:p>
          <a:p>
            <a:pPr>
              <a:buNone/>
            </a:pPr>
            <a:r>
              <a:rPr lang="en-US" dirty="0" smtClean="0"/>
              <a:t>Re-arranging, </a:t>
            </a:r>
          </a:p>
          <a:p>
            <a:pPr>
              <a:buNone/>
            </a:pPr>
            <a:r>
              <a:rPr lang="en-US" sz="2800" dirty="0" smtClean="0"/>
              <a:t>f’’(x) = {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f’(x) 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00B0F0"/>
                </a:solidFill>
              </a:rPr>
              <a:t>f’(</a:t>
            </a:r>
            <a:r>
              <a:rPr lang="en-US" dirty="0" err="1" smtClean="0">
                <a:solidFill>
                  <a:srgbClr val="00B0F0"/>
                </a:solidFill>
              </a:rPr>
              <a:t>x+h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/>
              <a:t>]-2f’(x)}/h = </a:t>
            </a:r>
            <a:r>
              <a:rPr lang="en-US" sz="2800" dirty="0" smtClean="0"/>
              <a:t>{</a:t>
            </a:r>
            <a:r>
              <a:rPr lang="en-US" sz="2800" dirty="0" smtClean="0">
                <a:solidFill>
                  <a:srgbClr val="00B0F0"/>
                </a:solidFill>
              </a:rPr>
              <a:t>f</a:t>
            </a:r>
            <a:r>
              <a:rPr lang="en-US" dirty="0" smtClean="0">
                <a:solidFill>
                  <a:srgbClr val="00B0F0"/>
                </a:solidFill>
              </a:rPr>
              <a:t>’(</a:t>
            </a:r>
            <a:r>
              <a:rPr lang="en-US" dirty="0" err="1" smtClean="0">
                <a:solidFill>
                  <a:srgbClr val="00B0F0"/>
                </a:solidFill>
              </a:rPr>
              <a:t>x+h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f’(x) </a:t>
            </a:r>
            <a:r>
              <a:rPr lang="en-US" dirty="0" smtClean="0"/>
              <a:t>}/h</a:t>
            </a:r>
          </a:p>
          <a:p>
            <a:pPr>
              <a:buNone/>
            </a:pPr>
            <a:r>
              <a:rPr lang="en-US" dirty="0" smtClean="0"/>
              <a:t>This term is then an estimate of the </a:t>
            </a:r>
            <a:r>
              <a:rPr lang="en-US" dirty="0" smtClean="0">
                <a:solidFill>
                  <a:srgbClr val="00B050"/>
                </a:solidFill>
              </a:rPr>
              <a:t>rate of change of the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derivative</a:t>
            </a:r>
            <a:r>
              <a:rPr lang="en-US" dirty="0" smtClean="0"/>
              <a:t>, which is the definition of the 2</a:t>
            </a:r>
            <a:r>
              <a:rPr lang="en-US" baseline="30000" dirty="0" smtClean="0"/>
              <a:t>nd</a:t>
            </a:r>
            <a:r>
              <a:rPr lang="en-US" dirty="0" smtClean="0"/>
              <a:t> derivative.</a:t>
            </a:r>
          </a:p>
          <a:p>
            <a:pPr>
              <a:buNone/>
            </a:pPr>
            <a:r>
              <a:rPr lang="en-US" dirty="0" smtClean="0"/>
              <a:t>So </a:t>
            </a:r>
            <a:r>
              <a:rPr lang="en-US" dirty="0" err="1" smtClean="0"/>
              <a:t>Heun’s</a:t>
            </a:r>
            <a:r>
              <a:rPr lang="en-US" dirty="0" smtClean="0"/>
              <a:t> method uses the 2 slopes to approximate the 2</a:t>
            </a:r>
            <a:r>
              <a:rPr lang="en-US" baseline="30000" dirty="0" smtClean="0"/>
              <a:t>nd</a:t>
            </a:r>
            <a:r>
              <a:rPr lang="en-US" dirty="0" smtClean="0"/>
              <a:t> derivative, hence it is a 2</a:t>
            </a:r>
            <a:r>
              <a:rPr lang="en-US" baseline="30000" dirty="0" smtClean="0"/>
              <a:t>nd</a:t>
            </a:r>
            <a:r>
              <a:rPr lang="en-US" dirty="0" smtClean="0"/>
              <a:t> order method.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Taylor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Value of a function can be calculated at an unknown value (</a:t>
            </a:r>
            <a:r>
              <a:rPr lang="en-US" dirty="0" err="1" smtClean="0"/>
              <a:t>x+h</a:t>
            </a:r>
            <a:r>
              <a:rPr lang="en-US" dirty="0" smtClean="0"/>
              <a:t>) using a Taylor’s series expansion close to a known value (x),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2800" dirty="0" smtClean="0"/>
              <a:t>f(</a:t>
            </a:r>
            <a:r>
              <a:rPr lang="en-US" sz="2800" dirty="0" err="1" smtClean="0"/>
              <a:t>x+h</a:t>
            </a:r>
            <a:r>
              <a:rPr lang="en-US" sz="2800" dirty="0" smtClean="0"/>
              <a:t>)=f(x)+h*f’(x)+h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*f’’(x)/2!+h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*f’’(x)/3!+…</a:t>
            </a:r>
            <a:r>
              <a:rPr lang="en-US" sz="2800" dirty="0" err="1" smtClean="0"/>
              <a:t>h</a:t>
            </a:r>
            <a:r>
              <a:rPr lang="en-US" sz="2800" baseline="30000" dirty="0" err="1" smtClean="0"/>
              <a:t>n</a:t>
            </a:r>
            <a:r>
              <a:rPr lang="en-US" sz="2800" dirty="0" smtClean="0"/>
              <a:t>*f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’(x)/n!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If n is infinite then the solution is exact.</a:t>
            </a:r>
          </a:p>
          <a:p>
            <a:pPr>
              <a:buNone/>
            </a:pPr>
            <a:r>
              <a:rPr lang="en-US" dirty="0" smtClean="0"/>
              <a:t>Note: This requires h being ‘small’ so the series  converges.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f(</a:t>
            </a:r>
            <a:r>
              <a:rPr lang="en-US" sz="2700" dirty="0" err="1" smtClean="0"/>
              <a:t>x+h</a:t>
            </a:r>
            <a:r>
              <a:rPr lang="en-US" sz="2700" dirty="0" smtClean="0"/>
              <a:t>)=f(x)+h*f’(x)+h</a:t>
            </a:r>
            <a:r>
              <a:rPr lang="en-US" sz="2700" baseline="30000" dirty="0" smtClean="0"/>
              <a:t>2</a:t>
            </a:r>
            <a:r>
              <a:rPr lang="en-US" sz="2700" dirty="0" smtClean="0"/>
              <a:t>*f’’(x)/2!+h</a:t>
            </a:r>
            <a:r>
              <a:rPr lang="en-US" sz="2700" baseline="30000" dirty="0" smtClean="0"/>
              <a:t>3</a:t>
            </a:r>
            <a:r>
              <a:rPr lang="en-US" sz="2700" dirty="0" smtClean="0"/>
              <a:t>*f’’(x)/3!+…</a:t>
            </a:r>
            <a:r>
              <a:rPr lang="en-US" sz="2700" dirty="0" err="1" smtClean="0"/>
              <a:t>h</a:t>
            </a:r>
            <a:r>
              <a:rPr lang="en-US" sz="2700" baseline="30000" dirty="0" err="1" smtClean="0"/>
              <a:t>n</a:t>
            </a:r>
            <a:r>
              <a:rPr lang="en-US" sz="2700" dirty="0" smtClean="0"/>
              <a:t>*f</a:t>
            </a:r>
            <a:r>
              <a:rPr lang="en-US" sz="2700" baseline="30000" dirty="0" smtClean="0"/>
              <a:t>n</a:t>
            </a:r>
            <a:r>
              <a:rPr lang="en-US" sz="2700" dirty="0" smtClean="0"/>
              <a:t>’(x)/n!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practice, the value of the function is approximated by truncating the terms used.  For example, if the h terms of higher order than 1 are truncated,</a:t>
            </a:r>
          </a:p>
          <a:p>
            <a:pPr>
              <a:buNone/>
            </a:pPr>
            <a:r>
              <a:rPr lang="en-US" dirty="0" smtClean="0"/>
              <a:t>	f(</a:t>
            </a:r>
            <a:r>
              <a:rPr lang="en-US" dirty="0" err="1" smtClean="0"/>
              <a:t>x+h</a:t>
            </a:r>
            <a:r>
              <a:rPr lang="en-US" dirty="0" smtClean="0"/>
              <a:t>)=f(x)+h*f’(x)</a:t>
            </a:r>
          </a:p>
          <a:p>
            <a:pPr>
              <a:buNone/>
            </a:pPr>
            <a:r>
              <a:rPr lang="en-US" dirty="0" smtClean="0"/>
              <a:t>This approximation is a linear extrapolation from x to </a:t>
            </a:r>
            <a:r>
              <a:rPr lang="en-US" dirty="0" err="1" smtClean="0"/>
              <a:t>x+h</a:t>
            </a:r>
            <a:r>
              <a:rPr lang="en-US" dirty="0" smtClean="0"/>
              <a:t> using the derivative of the function as the slope.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05400" y="2362200"/>
            <a:ext cx="4038600" cy="3048000"/>
            <a:chOff x="2971800" y="4953000"/>
            <a:chExt cx="4343400" cy="1905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0" y="4953000"/>
              <a:ext cx="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10000" y="6553200"/>
              <a:ext cx="3505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267200" y="609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19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9" idx="7"/>
              <a:endCxn id="10" idx="3"/>
            </p:cNvCxnSpPr>
            <p:nvPr/>
          </p:nvCxnSpPr>
          <p:spPr>
            <a:xfrm flipV="1">
              <a:off x="4332241" y="5170441"/>
              <a:ext cx="1698718" cy="936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191000" y="64886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3600" y="64886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dirty="0" err="1" smtClean="0"/>
                <a:t>+h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24200" y="5943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(x)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71800" y="4953000"/>
              <a:ext cx="98341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f(</a:t>
              </a:r>
              <a:r>
                <a:rPr lang="en-US" dirty="0" err="1" smtClean="0"/>
                <a:t>x+h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810000" y="5181600"/>
              <a:ext cx="2209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0"/>
            </p:cNvCxnSpPr>
            <p:nvPr/>
          </p:nvCxnSpPr>
          <p:spPr>
            <a:xfrm flipH="1">
              <a:off x="3810000" y="6096000"/>
              <a:ext cx="4953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096000" y="5181600"/>
              <a:ext cx="0" cy="1371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267200" y="6172200"/>
              <a:ext cx="0" cy="381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800600" y="57150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Slope = f’(x)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process can be repeated to calculate subsequent values of f(x).  The term h is called the step size.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905000" y="3200400"/>
            <a:ext cx="3886198" cy="2869644"/>
            <a:chOff x="1693480" y="3505200"/>
            <a:chExt cx="2345119" cy="181267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070768" y="3505200"/>
              <a:ext cx="0" cy="1600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070768" y="5105402"/>
              <a:ext cx="19678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327442" y="4648201"/>
              <a:ext cx="4277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4191000"/>
              <a:ext cx="4277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7"/>
              <a:endCxn id="8" idx="3"/>
            </p:cNvCxnSpPr>
            <p:nvPr/>
          </p:nvCxnSpPr>
          <p:spPr>
            <a:xfrm flipV="1">
              <a:off x="2363956" y="4256041"/>
              <a:ext cx="385509" cy="403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84663" y="5141732"/>
              <a:ext cx="144541" cy="176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0801" y="5141732"/>
              <a:ext cx="298231" cy="17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x</a:t>
              </a:r>
              <a:r>
                <a:rPr lang="en-US" sz="1200" dirty="0" err="1" smtClean="0"/>
                <a:t>+h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5445" y="4495802"/>
              <a:ext cx="242545" cy="17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(x)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9462" y="4114800"/>
              <a:ext cx="331306" cy="17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f(</a:t>
              </a:r>
              <a:r>
                <a:rPr lang="en-US" sz="1200" dirty="0" err="1" smtClean="0"/>
                <a:t>x+h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2057400" y="3962400"/>
              <a:ext cx="124059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0"/>
            </p:cNvCxnSpPr>
            <p:nvPr/>
          </p:nvCxnSpPr>
          <p:spPr>
            <a:xfrm flipH="1">
              <a:off x="2070769" y="4648203"/>
              <a:ext cx="27806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52800" y="3962400"/>
              <a:ext cx="1337" cy="11430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27442" y="4724403"/>
              <a:ext cx="0" cy="381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86000" y="4495800"/>
              <a:ext cx="5561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Slope = f’(x)</a:t>
              </a:r>
              <a:endParaRPr lang="en-US" sz="10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743200" y="4191000"/>
              <a:ext cx="0" cy="914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3"/>
            </p:cNvCxnSpPr>
            <p:nvPr/>
          </p:nvCxnSpPr>
          <p:spPr>
            <a:xfrm flipH="1">
              <a:off x="2057400" y="4256041"/>
              <a:ext cx="692065" cy="111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693480" y="3810000"/>
              <a:ext cx="377289" cy="17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f(x+2h)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64928" y="5141732"/>
              <a:ext cx="346841" cy="17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x+2h</a:t>
              </a:r>
              <a:endParaRPr lang="en-US" sz="12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307081" y="3962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8" idx="3"/>
              <a:endCxn id="30" idx="3"/>
            </p:cNvCxnSpPr>
            <p:nvPr/>
          </p:nvCxnSpPr>
          <p:spPr>
            <a:xfrm flipV="1">
              <a:off x="2749465" y="4001424"/>
              <a:ext cx="564311" cy="25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19400" y="40386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Slope = f’(</a:t>
              </a:r>
              <a:r>
                <a:rPr lang="en-US" sz="1000" dirty="0" err="1" smtClean="0"/>
                <a:t>x+h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f(</a:t>
            </a:r>
            <a:r>
              <a:rPr lang="en-US" sz="2700" dirty="0" err="1" smtClean="0"/>
              <a:t>x+h</a:t>
            </a:r>
            <a:r>
              <a:rPr lang="en-US" sz="2700" dirty="0" smtClean="0"/>
              <a:t>)=f(x)+h*f’(x)+h</a:t>
            </a:r>
            <a:r>
              <a:rPr lang="en-US" sz="2700" baseline="30000" dirty="0" smtClean="0"/>
              <a:t>2</a:t>
            </a:r>
            <a:r>
              <a:rPr lang="en-US" sz="2700" dirty="0" smtClean="0"/>
              <a:t>*f’’(x)/2!+h</a:t>
            </a:r>
            <a:r>
              <a:rPr lang="en-US" sz="2700" baseline="30000" dirty="0" smtClean="0"/>
              <a:t>3</a:t>
            </a:r>
            <a:r>
              <a:rPr lang="en-US" sz="2700" dirty="0" smtClean="0"/>
              <a:t>*f’’(x)/3!+…</a:t>
            </a:r>
            <a:r>
              <a:rPr lang="en-US" sz="2700" dirty="0" err="1" smtClean="0"/>
              <a:t>h</a:t>
            </a:r>
            <a:r>
              <a:rPr lang="en-US" sz="2700" baseline="30000" dirty="0" err="1" smtClean="0"/>
              <a:t>n</a:t>
            </a:r>
            <a:r>
              <a:rPr lang="en-US" sz="2700" dirty="0" smtClean="0"/>
              <a:t>*f</a:t>
            </a:r>
            <a:r>
              <a:rPr lang="en-US" sz="2700" baseline="30000" dirty="0" smtClean="0"/>
              <a:t>n</a:t>
            </a:r>
            <a:r>
              <a:rPr lang="en-US" sz="2700" dirty="0" smtClean="0"/>
              <a:t>’(x)/n!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amount of error introduced by this approximation is based on the truncated terms.  </a:t>
            </a:r>
          </a:p>
          <a:p>
            <a:pPr>
              <a:buNone/>
            </a:pPr>
            <a:r>
              <a:rPr lang="en-US" dirty="0" smtClean="0"/>
              <a:t>Assuming h is small, the magnitude of the error is the next higher term, i.e. h</a:t>
            </a:r>
            <a:r>
              <a:rPr lang="en-US" baseline="30000" dirty="0" smtClean="0"/>
              <a:t>2</a:t>
            </a:r>
            <a:r>
              <a:rPr lang="en-US" dirty="0" smtClean="0"/>
              <a:t>*f’’(x)/2!.   </a:t>
            </a:r>
          </a:p>
          <a:p>
            <a:pPr>
              <a:buNone/>
            </a:pPr>
            <a:r>
              <a:rPr lang="en-US" dirty="0" smtClean="0"/>
              <a:t>Since the value of the derivative can change depending on the function, the order of the error is considered to be dependent on the step size.  So for this 1</a:t>
            </a:r>
            <a:r>
              <a:rPr lang="en-US" baseline="30000" dirty="0" smtClean="0"/>
              <a:t>st</a:t>
            </a:r>
            <a:r>
              <a:rPr lang="en-US" dirty="0" smtClean="0"/>
              <a:t> order truncation, f(</a:t>
            </a:r>
            <a:r>
              <a:rPr lang="en-US" dirty="0" err="1" smtClean="0"/>
              <a:t>x+h</a:t>
            </a:r>
            <a:r>
              <a:rPr lang="en-US" dirty="0" smtClean="0"/>
              <a:t>)=f(x)+h*f’(x), the order of the error is h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f(</a:t>
            </a:r>
            <a:r>
              <a:rPr lang="en-US" sz="2800" dirty="0" err="1" smtClean="0"/>
              <a:t>x+h</a:t>
            </a:r>
            <a:r>
              <a:rPr lang="en-US" sz="2800" dirty="0" smtClean="0"/>
              <a:t>)=f(x)+h*f’(x)+h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*f’’(x)/2!+h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*f’’(x)/3!+…</a:t>
            </a:r>
            <a:r>
              <a:rPr lang="en-US" sz="2800" dirty="0" err="1" smtClean="0"/>
              <a:t>h</a:t>
            </a:r>
            <a:r>
              <a:rPr lang="en-US" sz="2800" baseline="30000" dirty="0" err="1" smtClean="0"/>
              <a:t>n</a:t>
            </a:r>
            <a:r>
              <a:rPr lang="en-US" sz="2800" dirty="0" smtClean="0"/>
              <a:t>*f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’(x)/n!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Taylor series expansions are used to calculate a variety of functions, for example,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how computers/calculators generally calculate the values of these functions.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2590800"/>
            <a:ext cx="8493983" cy="257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Note that while using higher order expansion terms will reduce the order of error, using higher order terms in the expansion requires having higher order derivatives, </a:t>
            </a:r>
            <a:r>
              <a:rPr lang="en-US" dirty="0" err="1" smtClean="0"/>
              <a:t>i.d</a:t>
            </a:r>
            <a:r>
              <a:rPr lang="en-US" dirty="0" smtClean="0"/>
              <a:t>. f’’(x), f’’(x), etc.</a:t>
            </a:r>
          </a:p>
          <a:p>
            <a:pPr>
              <a:buNone/>
            </a:pPr>
            <a:r>
              <a:rPr lang="en-US" dirty="0" smtClean="0"/>
              <a:t>These are often not available in functional form for physical/engineering problems.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f(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x+h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)=f(x)+h*f’(x)+h</a:t>
            </a:r>
            <a:r>
              <a:rPr kumimoji="0" lang="en-US" sz="27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*f’’(x)/2!+h</a:t>
            </a:r>
            <a:r>
              <a:rPr kumimoji="0" lang="en-US" sz="27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*f’’(x)/3!+…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</a:t>
            </a:r>
            <a:r>
              <a:rPr kumimoji="0" lang="en-US" sz="27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*f</a:t>
            </a:r>
            <a:r>
              <a:rPr kumimoji="0" lang="en-US" sz="27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’(x)/n!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methodology can be extended to calculating other functions, such as differential equations.</a:t>
            </a:r>
          </a:p>
          <a:p>
            <a:pPr>
              <a:buNone/>
            </a:pPr>
            <a:r>
              <a:rPr lang="en-US" dirty="0" smtClean="0"/>
              <a:t>For example, consider the differential equation,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dy</a:t>
            </a:r>
            <a:r>
              <a:rPr lang="en-US" dirty="0" smtClean="0"/>
              <a:t>(x)/dx = -</a:t>
            </a:r>
            <a:r>
              <a:rPr lang="en-US" dirty="0" smtClean="0"/>
              <a:t>k*y</a:t>
            </a:r>
            <a:r>
              <a:rPr lang="en-US" dirty="0" smtClean="0"/>
              <a:t>		y(0)=10  k=2</a:t>
            </a:r>
          </a:p>
          <a:p>
            <a:pPr>
              <a:buNone/>
            </a:pPr>
            <a:r>
              <a:rPr lang="en-US" dirty="0" smtClean="0"/>
              <a:t>Using the 1</a:t>
            </a:r>
            <a:r>
              <a:rPr lang="en-US" baseline="30000" dirty="0" smtClean="0"/>
              <a:t>st</a:t>
            </a:r>
            <a:r>
              <a:rPr lang="en-US" dirty="0" smtClean="0"/>
              <a:t> order truncation method, with a step size of 0.1, can be used to calculate the solution y(x) numerically.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dy</a:t>
            </a:r>
            <a:r>
              <a:rPr lang="en-US" sz="3200" dirty="0" smtClean="0"/>
              <a:t>(x)/dx = -</a:t>
            </a:r>
            <a:r>
              <a:rPr lang="en-US" sz="3200" dirty="0" smtClean="0"/>
              <a:t>k*y</a:t>
            </a:r>
            <a:r>
              <a:rPr lang="en-US" sz="3200" dirty="0" smtClean="0"/>
              <a:t>		y(0)=10  k=2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981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h=1</a:t>
            </a:r>
          </a:p>
          <a:p>
            <a:pPr>
              <a:buNone/>
            </a:pPr>
            <a:r>
              <a:rPr lang="en-US" sz="1400" dirty="0"/>
              <a:t>y</a:t>
            </a:r>
            <a:r>
              <a:rPr lang="en-US" sz="1400" dirty="0" smtClean="0"/>
              <a:t>(0)=10</a:t>
            </a:r>
          </a:p>
          <a:p>
            <a:pPr>
              <a:buNone/>
            </a:pPr>
            <a:r>
              <a:rPr lang="en-US" sz="1400" dirty="0" smtClean="0"/>
              <a:t>y’(0)=-2*10=-2</a:t>
            </a:r>
          </a:p>
          <a:p>
            <a:pPr>
              <a:buNone/>
            </a:pPr>
            <a:r>
              <a:rPr lang="en-US" sz="1400" dirty="0" smtClean="0"/>
              <a:t>y(0.1)=y(0)+h*y’(0) </a:t>
            </a:r>
          </a:p>
          <a:p>
            <a:pPr>
              <a:buNone/>
            </a:pPr>
            <a:r>
              <a:rPr lang="en-US" sz="1400" dirty="0" smtClean="0"/>
              <a:t>= 10 + (-2)*10 = 8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 smtClean="0"/>
              <a:t>Repeating this process for the next step</a:t>
            </a:r>
          </a:p>
          <a:p>
            <a:pPr>
              <a:buNone/>
            </a:pPr>
            <a:r>
              <a:rPr lang="en-US" sz="1400" dirty="0" smtClean="0"/>
              <a:t>y(0.1)=8</a:t>
            </a:r>
          </a:p>
          <a:p>
            <a:pPr>
              <a:buNone/>
            </a:pPr>
            <a:r>
              <a:rPr lang="en-US" sz="1400" dirty="0" smtClean="0"/>
              <a:t>y’(0.1)=-2*8=-1.6</a:t>
            </a:r>
          </a:p>
          <a:p>
            <a:pPr>
              <a:buNone/>
            </a:pPr>
            <a:r>
              <a:rPr lang="en-US" sz="1400" dirty="0" smtClean="0"/>
              <a:t>y(0.2)=y(0.1)+h*y’(0.1) </a:t>
            </a:r>
          </a:p>
          <a:p>
            <a:pPr>
              <a:buNone/>
            </a:pPr>
            <a:r>
              <a:rPr lang="en-US" sz="1400" dirty="0" smtClean="0"/>
              <a:t>= 8 + (-1.6)*8 = 6.4</a:t>
            </a:r>
          </a:p>
          <a:p>
            <a:pPr>
              <a:buNone/>
            </a:pPr>
            <a:endParaRPr lang="en-US" sz="1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819400" y="1600200"/>
          <a:ext cx="2600325" cy="227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819400" y="3962400"/>
          <a:ext cx="39624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171</TotalTime>
  <Words>1137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Constantia</vt:lpstr>
      <vt:lpstr>Wingdings 2</vt:lpstr>
      <vt:lpstr>Flow</vt:lpstr>
      <vt:lpstr>ODE numerical solutions</vt:lpstr>
      <vt:lpstr>Taylor series expansion</vt:lpstr>
      <vt:lpstr>f(x+h)=f(x)+h*f’(x)+h2*f’’(x)/2!+h3*f’’(x)/3!+…hn*fn’(x)/n!</vt:lpstr>
      <vt:lpstr>PowerPoint Presentation</vt:lpstr>
      <vt:lpstr>f(x+h)=f(x)+h*f’(x)+h2*f’’(x)/2!+h3*f’’(x)/3!+…hn*fn’(x)/n!</vt:lpstr>
      <vt:lpstr>f(x+h)=f(x)+h*f’(x)+h2*f’’(x)/2!+h3*f’’(x)/3!+…hn*fn’(x)/n!</vt:lpstr>
      <vt:lpstr>PowerPoint Presentation</vt:lpstr>
      <vt:lpstr>Differential equations</vt:lpstr>
      <vt:lpstr>dy(x)/dx = -k*y  y(0)=10  k=2</vt:lpstr>
      <vt:lpstr>Euler’s method</vt:lpstr>
      <vt:lpstr>Error analysis dy(x)/dx = -k*y  y(0)=10  k=2</vt:lpstr>
      <vt:lpstr>Euler’s method</vt:lpstr>
      <vt:lpstr>PowerPoint Presentation</vt:lpstr>
      <vt:lpstr>Predictor-Corrector methods</vt:lpstr>
      <vt:lpstr>Heun’s method</vt:lpstr>
      <vt:lpstr>Euler vs. Heun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ODE numerical solutions</dc:title>
  <dc:creator>byte</dc:creator>
  <cp:lastModifiedBy>byte</cp:lastModifiedBy>
  <cp:revision>31</cp:revision>
  <dcterms:created xsi:type="dcterms:W3CDTF">2014-10-17T14:55:09Z</dcterms:created>
  <dcterms:modified xsi:type="dcterms:W3CDTF">2017-03-08T16:48:00Z</dcterms:modified>
</cp:coreProperties>
</file>