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4A33D53-FA89-47FC-804B-89CE308A891D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BBEF41B-2AAB-4F68-8926-5DE70EE65BB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Modeling Process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>
                <a:ea typeface="宋体" charset="-122"/>
              </a:rPr>
              <a:t>Modeling</a:t>
            </a:r>
            <a:br>
              <a:rPr lang="en-US" altLang="zh-CN" sz="4000">
                <a:ea typeface="宋体" charset="-122"/>
              </a:rPr>
            </a:br>
            <a:endParaRPr lang="en-US" sz="400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Identify what is being requested, eg. Amounts, rate, time, expense, etc.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Identify parameters/variables and give each one a symbolic name, eg. Time – t, mass – m, force – f, volume – v, density – r, etc. 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Identify fundamental relationships/definitions between parameters, as needed, eg. V = m/r, f = ma  (Note: these are essentially definitions)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Identify principles, assumptions, basic theories, etc. that apply to problem, eg. 1st law, conservation of mass, rate of reaction, etc. (note: these are natural phenomena,  theories, and constraints)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If possible, test the model or parts of the model on known data/circumstances.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Assemble parameters and principles into relationships with regards to what is being asked.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Inspect answer to make sure it is reasonable.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Painting Houses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3 painters are working together to paint a house.  Each person works at a different rate.  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Painter A can completely paint a house alone in 5 days.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Painter B can completely paint a house alone in 7 days.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Painter C can completely paint a house alone in 10 days.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If they combine their efforts, how long (days) would it take them to paint 2 houses?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What is the average rate of painting (days/house) of the 3 painters combined?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Derive a general model for the time needed for multiple painters working together to paint any number of houses.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		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zh-CN" sz="2000">
                <a:ea typeface="宋体" charset="-122"/>
              </a:rPr>
              <a:t>Identify what is being requested, e.g. Amounts, rate, time, expense, etc. </a:t>
            </a:r>
            <a:br>
              <a:rPr lang="en-US" altLang="zh-CN" sz="2000">
                <a:ea typeface="宋体" charset="-122"/>
              </a:rPr>
            </a:br>
            <a:endParaRPr lang="en-US" altLang="zh-CN" sz="20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000">
                <a:ea typeface="宋体" charset="-122"/>
              </a:rPr>
              <a:t>	the time (days) needed to completely paint 2 houses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000">
                <a:ea typeface="宋体" charset="-122"/>
              </a:rPr>
              <a:t>	What is the average rate of painting (days/house) of the 3 painters combined?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000">
                <a:ea typeface="宋体" charset="-122"/>
              </a:rPr>
              <a:t>	Derive a general model for the time needed for multiple painters working together to paint any number of houses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20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000">
                <a:ea typeface="宋体" charset="-122"/>
              </a:rPr>
              <a:t>2.	Identify parameters/variables and give each one a symbolic name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20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000">
                <a:ea typeface="宋体" charset="-122"/>
              </a:rPr>
              <a:t>	t – time (days), n – number of houses painted, ri – rate at which painter i can completely paint a house alone (days/house)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20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3. 	Identify fundamental relationships/definitions between parameters, as needed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	the number of houses painted equals the time of work divided by the rate of painting, </a:t>
            </a:r>
            <a:r>
              <a:rPr lang="en-US" altLang="zh-CN" sz="2000" dirty="0" smtClean="0">
                <a:ea typeface="宋体" charset="-122"/>
              </a:rPr>
              <a:t>n </a:t>
            </a:r>
            <a:r>
              <a:rPr lang="en-US" altLang="zh-CN" sz="2000" dirty="0">
                <a:ea typeface="宋体" charset="-122"/>
              </a:rPr>
              <a:t>= </a:t>
            </a:r>
            <a:r>
              <a:rPr lang="en-US" altLang="zh-CN" sz="2000" dirty="0" smtClean="0">
                <a:ea typeface="宋体" charset="-122"/>
              </a:rPr>
              <a:t>t/r </a:t>
            </a: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4.	Identify principles, assumptions, basic theories, etc. that apply to problem, </a:t>
            </a:r>
            <a:r>
              <a:rPr lang="en-US" altLang="zh-CN" sz="2000" dirty="0" err="1">
                <a:ea typeface="宋体" charset="-122"/>
              </a:rPr>
              <a:t>eg</a:t>
            </a:r>
            <a:r>
              <a:rPr lang="en-US" altLang="zh-CN" sz="2000" dirty="0">
                <a:ea typeface="宋体" charset="-122"/>
              </a:rPr>
              <a:t>. 1st law, conservation of mass, rate of reaction, etc. (note: these are natural phenomena,  theories, and constraints)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zh-CN" sz="2000" dirty="0">
              <a:ea typeface="宋体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charset="-122"/>
              </a:rPr>
              <a:t>	assume that the rates are constant, independent of each other, therefore they are additive, assume all painters work the same amount of time</a:t>
            </a:r>
          </a:p>
          <a:p>
            <a:pPr marL="609600" indent="-609600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5. 	If possible, test the model or parts of the model on known data/circumstances.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If a single painter were to do the work, e.g. Painter A, n houses would take t/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, n= t/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A.</a:t>
            </a:r>
            <a:r>
              <a:rPr lang="en-US" altLang="zh-CN" sz="2400" dirty="0">
                <a:ea typeface="宋体" charset="-122"/>
              </a:rPr>
              <a:t> If 2 houses were to be painted, n =2, 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= 5 days/house so t = n*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=10 days. 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zh-CN" sz="2400" dirty="0">
                <a:ea typeface="宋体" charset="-122"/>
              </a:rPr>
              <a:t>If two painters working at the same rate as painter A, their efforts should be additive and the time to complete the work should be half as long.  n = </a:t>
            </a:r>
            <a:r>
              <a:rPr lang="en-US" altLang="zh-CN" sz="2400" dirty="0">
                <a:latin typeface="Symbol" pitchFamily="18" charset="2"/>
                <a:ea typeface="宋体" charset="-122"/>
              </a:rPr>
              <a:t>S</a:t>
            </a:r>
            <a:r>
              <a:rPr lang="en-US" altLang="zh-CN" sz="2400" dirty="0">
                <a:ea typeface="宋体" charset="-122"/>
              </a:rPr>
              <a:t> t/ 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600" dirty="0" err="1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 or n = t/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+ t/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= t * (2/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).  Inserting n = 2, 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4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= 5 days/house, gives t = n / (2/</a:t>
            </a:r>
            <a:r>
              <a:rPr lang="en-US" altLang="zh-CN" sz="2400" dirty="0" err="1">
                <a:ea typeface="宋体" charset="-122"/>
              </a:rPr>
              <a:t>r</a:t>
            </a:r>
            <a:r>
              <a:rPr lang="en-US" altLang="zh-CN" sz="16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) = 2 * 5/2 = 5 days.  This matches our knowledge about the relationship between time and rate, so this model appears to be correct.</a:t>
            </a:r>
          </a:p>
          <a:p>
            <a:pPr marL="533400" indent="-533400">
              <a:lnSpc>
                <a:spcPct val="8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zh-CN">
                <a:ea typeface="宋体" charset="-122"/>
              </a:rPr>
              <a:t>6. Assemble parameters and principles into relationships with regards to what is being asked.</a:t>
            </a:r>
          </a:p>
          <a:p>
            <a:pPr marL="609600" indent="-609600">
              <a:buFontTx/>
              <a:buNone/>
            </a:pPr>
            <a:r>
              <a:rPr lang="en-US" altLang="zh-CN">
                <a:ea typeface="宋体" charset="-122"/>
              </a:rPr>
              <a:t>General model is therefore: </a:t>
            </a:r>
          </a:p>
          <a:p>
            <a:pPr marL="609600" indent="-609600">
              <a:buFontTx/>
              <a:buNone/>
            </a:pPr>
            <a:r>
              <a:rPr lang="en-US" altLang="zh-CN">
                <a:ea typeface="宋体" charset="-122"/>
              </a:rPr>
              <a:t>		n = </a:t>
            </a:r>
            <a:r>
              <a:rPr lang="en-US" altLang="zh-CN">
                <a:latin typeface="Symbol" pitchFamily="18" charset="2"/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 t / r</a:t>
            </a:r>
            <a:r>
              <a:rPr lang="en-US" altLang="zh-CN" sz="18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 = t * </a:t>
            </a:r>
            <a:r>
              <a:rPr lang="en-US" altLang="zh-CN">
                <a:latin typeface="Symbol" pitchFamily="18" charset="2"/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1/ r</a:t>
            </a:r>
            <a:r>
              <a:rPr lang="en-US" altLang="zh-CN" sz="1800">
                <a:ea typeface="宋体" charset="-122"/>
              </a:rPr>
              <a:t>i</a:t>
            </a:r>
            <a:endParaRPr lang="en-US" altLang="zh-CN">
              <a:ea typeface="宋体" charset="-122"/>
            </a:endParaRPr>
          </a:p>
          <a:p>
            <a:pPr marL="609600" indent="-609600">
              <a:buFontTx/>
              <a:buNone/>
            </a:pPr>
            <a:r>
              <a:rPr lang="en-US" altLang="zh-CN">
                <a:ea typeface="宋体" charset="-122"/>
              </a:rPr>
              <a:t>Plugging in values from our specific problem, t = n / (</a:t>
            </a:r>
            <a:r>
              <a:rPr lang="en-US" altLang="zh-CN">
                <a:latin typeface="Symbol" pitchFamily="18" charset="2"/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1/r</a:t>
            </a:r>
            <a:r>
              <a:rPr lang="en-US" altLang="zh-CN" sz="1800">
                <a:ea typeface="宋体" charset="-122"/>
              </a:rPr>
              <a:t>i</a:t>
            </a:r>
            <a:r>
              <a:rPr lang="en-US" altLang="zh-CN">
                <a:ea typeface="宋体" charset="-122"/>
              </a:rPr>
              <a:t>) </a:t>
            </a:r>
          </a:p>
          <a:p>
            <a:pPr marL="609600" indent="-609600">
              <a:buFontTx/>
              <a:buNone/>
            </a:pPr>
            <a:r>
              <a:rPr lang="en-US" altLang="zh-CN">
                <a:ea typeface="宋体" charset="-122"/>
              </a:rPr>
              <a:t>	= 2 / (1/5 + 1/7 + 1/10) = 4.516 days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7. Inspect answer to make sure it is reasonable.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zh-CN" sz="2400">
              <a:ea typeface="宋体" charset="-122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Given the 3 painters working together, it seems logical that the overall time should be more than the 3 of the fastest worker and less than 3 of the slowest worker.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The fastest worker (A) would 2/(3/5) = 3.33 days and the slowest worker (C) would take 2/(3/10) = 6.67 days.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So the time for all 3 workers together should be somewhere between 3.33 days and 6.67 days.  The obtained answer falls within this range.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zh-CN" sz="2400">
                <a:ea typeface="宋体" charset="-122"/>
              </a:rPr>
              <a:t>Note: The average rate for all 3 workers is 1/(1/5 + 1/7 + 1/10) = 2.258 days/house.</a:t>
            </a:r>
            <a:endParaRPr lang="en-US" sz="2400"/>
          </a:p>
          <a:p>
            <a:pPr marL="609600" indent="-609600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145</TotalTime>
  <Words>440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宋体</vt:lpstr>
      <vt:lpstr>Consolas</vt:lpstr>
      <vt:lpstr>Corbel</vt:lpstr>
      <vt:lpstr>Symbol</vt:lpstr>
      <vt:lpstr>Wingdings</vt:lpstr>
      <vt:lpstr>Wingdings 2</vt:lpstr>
      <vt:lpstr>Wingdings 3</vt:lpstr>
      <vt:lpstr>Metro</vt:lpstr>
      <vt:lpstr>Modeling Process</vt:lpstr>
      <vt:lpstr>Modeling </vt:lpstr>
      <vt:lpstr>Painting Houses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Modeling</dc:title>
  <dc:creator>byte</dc:creator>
  <cp:lastModifiedBy>byte</cp:lastModifiedBy>
  <cp:revision>14</cp:revision>
  <dcterms:created xsi:type="dcterms:W3CDTF">2010-09-10T15:03:37Z</dcterms:created>
  <dcterms:modified xsi:type="dcterms:W3CDTF">2018-01-09T19:49:27Z</dcterms:modified>
</cp:coreProperties>
</file>