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58" r:id="rId5"/>
    <p:sldId id="259" r:id="rId6"/>
    <p:sldId id="260" r:id="rId7"/>
    <p:sldId id="264" r:id="rId8"/>
    <p:sldId id="265" r:id="rId9"/>
    <p:sldId id="261" r:id="rId10"/>
    <p:sldId id="262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>
        <p:scale>
          <a:sx n="80" d="100"/>
          <a:sy n="80" d="100"/>
        </p:scale>
        <p:origin x="84" y="7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F7022-C71D-42A3-A007-E57E3CCB41DD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E8D12-7D13-4EB3-A4D1-50481D8B8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599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F7022-C71D-42A3-A007-E57E3CCB41DD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E8D12-7D13-4EB3-A4D1-50481D8B8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74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F7022-C71D-42A3-A007-E57E3CCB41DD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E8D12-7D13-4EB3-A4D1-50481D8B8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241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F7022-C71D-42A3-A007-E57E3CCB41DD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E8D12-7D13-4EB3-A4D1-50481D8B8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368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F7022-C71D-42A3-A007-E57E3CCB41DD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E8D12-7D13-4EB3-A4D1-50481D8B8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082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F7022-C71D-42A3-A007-E57E3CCB41DD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E8D12-7D13-4EB3-A4D1-50481D8B8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343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F7022-C71D-42A3-A007-E57E3CCB41DD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E8D12-7D13-4EB3-A4D1-50481D8B8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562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F7022-C71D-42A3-A007-E57E3CCB41DD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E8D12-7D13-4EB3-A4D1-50481D8B8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773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F7022-C71D-42A3-A007-E57E3CCB41DD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E8D12-7D13-4EB3-A4D1-50481D8B8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144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F7022-C71D-42A3-A007-E57E3CCB41DD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E8D12-7D13-4EB3-A4D1-50481D8B8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680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F7022-C71D-42A3-A007-E57E3CCB41DD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E8D12-7D13-4EB3-A4D1-50481D8B8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563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4F7022-C71D-42A3-A007-E57E3CCB41DD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CE8D12-7D13-4EB3-A4D1-50481D8B8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742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MEIXRLcC6RA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61837" y="1122363"/>
            <a:ext cx="9268326" cy="2387600"/>
          </a:xfrm>
        </p:spPr>
        <p:txBody>
          <a:bodyPr/>
          <a:lstStyle/>
          <a:p>
            <a:r>
              <a:rPr lang="en-US" dirty="0" smtClean="0"/>
              <a:t>Lab Safety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509963"/>
            <a:ext cx="9144000" cy="1062037"/>
          </a:xfrm>
        </p:spPr>
        <p:txBody>
          <a:bodyPr/>
          <a:lstStyle/>
          <a:p>
            <a:r>
              <a:rPr lang="en-US" dirty="0" smtClean="0"/>
              <a:t>Jan </a:t>
            </a:r>
            <a:r>
              <a:rPr lang="en-US" dirty="0" smtClean="0"/>
              <a:t>12 2018</a:t>
            </a:r>
            <a:endParaRPr lang="en-US" dirty="0" smtClean="0"/>
          </a:p>
          <a:p>
            <a:r>
              <a:rPr lang="en-US" dirty="0" smtClean="0"/>
              <a:t>ABE 304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083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954" y="499278"/>
            <a:ext cx="10058400" cy="6011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661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01212" y="2935705"/>
            <a:ext cx="59254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 smtClean="0">
                <a:hlinkClick r:id="rId2"/>
              </a:rPr>
              <a:t>Very cool and super awesome safety video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73467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Safety </a:t>
            </a:r>
            <a:r>
              <a:rPr lang="en-US" dirty="0" smtClean="0"/>
              <a:t>Notes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PPE Required</a:t>
            </a:r>
          </a:p>
          <a:p>
            <a:r>
              <a:rPr lang="en-US" dirty="0" smtClean="0"/>
              <a:t>Closed toe shoes, long pants, gloves, lab coat (for some labs), safety goggles/glasses</a:t>
            </a:r>
          </a:p>
          <a:p>
            <a:r>
              <a:rPr lang="en-US" dirty="0" smtClean="0"/>
              <a:t>No eating or drinking in the lab (includes water)</a:t>
            </a:r>
          </a:p>
          <a:p>
            <a:r>
              <a:rPr lang="en-US" dirty="0" smtClean="0"/>
              <a:t>No chewing gum</a:t>
            </a:r>
          </a:p>
          <a:p>
            <a:r>
              <a:rPr lang="en-US" dirty="0" smtClean="0"/>
              <a:t>No horseplay; please be attentive of experiments and those around you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08613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Accidents happen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Please let the TA know right away</a:t>
            </a:r>
          </a:p>
          <a:p>
            <a:r>
              <a:rPr lang="en-US" dirty="0" smtClean="0"/>
              <a:t>Even if it seems small!</a:t>
            </a:r>
          </a:p>
          <a:p>
            <a:pPr lvl="1"/>
            <a:r>
              <a:rPr lang="en-US" dirty="0" smtClean="0"/>
              <a:t>Broken glass</a:t>
            </a:r>
          </a:p>
          <a:p>
            <a:pPr lvl="1"/>
            <a:r>
              <a:rPr lang="en-US" dirty="0" smtClean="0"/>
              <a:t>Chemicals spilled on bare skin</a:t>
            </a:r>
          </a:p>
          <a:p>
            <a:pPr lvl="1"/>
            <a:r>
              <a:rPr lang="en-US" dirty="0" smtClean="0"/>
              <a:t>Chemical spills</a:t>
            </a:r>
          </a:p>
          <a:p>
            <a:pPr lvl="1"/>
            <a:r>
              <a:rPr lang="en-US" dirty="0" smtClean="0"/>
              <a:t>Any cuts, lacerations</a:t>
            </a:r>
          </a:p>
          <a:p>
            <a:r>
              <a:rPr lang="en-US" dirty="0" smtClean="0"/>
              <a:t>Please follow instructions </a:t>
            </a:r>
          </a:p>
        </p:txBody>
      </p:sp>
    </p:spTree>
    <p:extLst>
      <p:ext uri="{BB962C8B-B14F-4D97-AF65-F5344CB8AC3E}">
        <p14:creationId xmlns:p14="http://schemas.microsoft.com/office/powerpoint/2010/main" val="711933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Safety </a:t>
            </a:r>
            <a:r>
              <a:rPr lang="en-US" dirty="0" smtClean="0"/>
              <a:t>Quiz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Due Jan </a:t>
            </a:r>
            <a:r>
              <a:rPr lang="en-US" dirty="0" smtClean="0"/>
              <a:t>19</a:t>
            </a:r>
            <a:r>
              <a:rPr lang="en-US" baseline="30000" dirty="0" smtClean="0"/>
              <a:t>th</a:t>
            </a:r>
            <a:r>
              <a:rPr lang="en-US" dirty="0" smtClean="0"/>
              <a:t> </a:t>
            </a:r>
            <a:r>
              <a:rPr lang="en-US" dirty="0" smtClean="0"/>
              <a:t>at </a:t>
            </a:r>
            <a:r>
              <a:rPr lang="en-US" dirty="0" smtClean="0"/>
              <a:t>11:59 pm</a:t>
            </a:r>
            <a:endParaRPr lang="en-US" dirty="0" smtClean="0"/>
          </a:p>
          <a:p>
            <a:r>
              <a:rPr lang="en-US" dirty="0" smtClean="0"/>
              <a:t>Lab Safety </a:t>
            </a:r>
            <a:r>
              <a:rPr lang="en-US" dirty="0" smtClean="0"/>
              <a:t>Fundamentals Quiz</a:t>
            </a:r>
          </a:p>
          <a:p>
            <a:pPr lvl="1"/>
            <a:r>
              <a:rPr lang="en-US" dirty="0" smtClean="0"/>
              <a:t>Must be valid through to the end of the semester</a:t>
            </a:r>
          </a:p>
          <a:p>
            <a:pPr lvl="1"/>
            <a:r>
              <a:rPr lang="en-US" dirty="0" smtClean="0"/>
              <a:t>Submit the certificate of completion</a:t>
            </a:r>
            <a:endParaRPr lang="en-US" dirty="0" smtClean="0"/>
          </a:p>
          <a:p>
            <a:r>
              <a:rPr lang="en-US" dirty="0" smtClean="0"/>
              <a:t>Visit </a:t>
            </a:r>
            <a:r>
              <a:rPr lang="en-US" dirty="0" smtClean="0"/>
              <a:t>REM website (link on </a:t>
            </a:r>
            <a:r>
              <a:rPr lang="en-US" dirty="0" smtClean="0"/>
              <a:t>Blackboard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83718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322" y="249936"/>
            <a:ext cx="11269356" cy="6358128"/>
          </a:xfrm>
          <a:prstGeom prst="rect">
            <a:avLst/>
          </a:prstGeom>
        </p:spPr>
      </p:pic>
      <p:sp>
        <p:nvSpPr>
          <p:cNvPr id="7" name="Up Arrow 6"/>
          <p:cNvSpPr/>
          <p:nvPr/>
        </p:nvSpPr>
        <p:spPr>
          <a:xfrm>
            <a:off x="3028950" y="1695450"/>
            <a:ext cx="895350" cy="1371600"/>
          </a:xfrm>
          <a:prstGeom prst="upArrow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079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329" y="108284"/>
            <a:ext cx="11799468" cy="6641432"/>
          </a:xfrm>
          <a:prstGeom prst="rect">
            <a:avLst/>
          </a:prstGeom>
        </p:spPr>
      </p:pic>
      <p:sp>
        <p:nvSpPr>
          <p:cNvPr id="5" name="Up Arrow 4"/>
          <p:cNvSpPr/>
          <p:nvPr/>
        </p:nvSpPr>
        <p:spPr>
          <a:xfrm rot="10800000">
            <a:off x="6373729" y="3429000"/>
            <a:ext cx="1073818" cy="1490913"/>
          </a:xfrm>
          <a:prstGeom prst="upArrow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319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725" y="111460"/>
            <a:ext cx="11622505" cy="6531605"/>
          </a:xfrm>
          <a:prstGeom prst="rect">
            <a:avLst/>
          </a:prstGeom>
        </p:spPr>
      </p:pic>
      <p:sp>
        <p:nvSpPr>
          <p:cNvPr id="3" name="Up Arrow 2"/>
          <p:cNvSpPr/>
          <p:nvPr/>
        </p:nvSpPr>
        <p:spPr>
          <a:xfrm rot="16200000">
            <a:off x="9385637" y="778040"/>
            <a:ext cx="1073818" cy="3472115"/>
          </a:xfrm>
          <a:prstGeom prst="upArrow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035716" y="2252487"/>
            <a:ext cx="20453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bg1">
                    <a:lumMod val="95000"/>
                  </a:schemeClr>
                </a:solidFill>
              </a:rPr>
              <a:t>Click on L</a:t>
            </a:r>
            <a:endParaRPr lang="en-US" sz="2800" b="1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8110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851" y="144379"/>
            <a:ext cx="11647995" cy="6545179"/>
          </a:xfrm>
          <a:prstGeom prst="rect">
            <a:avLst/>
          </a:prstGeom>
        </p:spPr>
      </p:pic>
      <p:sp>
        <p:nvSpPr>
          <p:cNvPr id="3" name="Up Arrow 2"/>
          <p:cNvSpPr/>
          <p:nvPr/>
        </p:nvSpPr>
        <p:spPr>
          <a:xfrm rot="5400000">
            <a:off x="2082469" y="-124327"/>
            <a:ext cx="1073818" cy="3472115"/>
          </a:xfrm>
          <a:prstGeom prst="upArrow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21895" y="1350120"/>
            <a:ext cx="30560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bg1">
                    <a:lumMod val="95000"/>
                  </a:schemeClr>
                </a:solidFill>
              </a:rPr>
              <a:t>Click on image</a:t>
            </a:r>
            <a:endParaRPr lang="en-US" sz="2800" b="1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17083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2281" y="216459"/>
            <a:ext cx="9138193" cy="6533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426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135</Words>
  <Application>Microsoft Office PowerPoint</Application>
  <PresentationFormat>Widescreen</PresentationFormat>
  <Paragraphs>26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Lab Safety</vt:lpstr>
      <vt:lpstr>General Safety Notes</vt:lpstr>
      <vt:lpstr>Accidents happen</vt:lpstr>
      <vt:lpstr>Safety Quiz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Safety</dc:title>
  <dc:creator>Fatemi, Samira</dc:creator>
  <cp:lastModifiedBy>Fatemi, Samira</cp:lastModifiedBy>
  <cp:revision>11</cp:revision>
  <dcterms:created xsi:type="dcterms:W3CDTF">2017-01-10T15:26:20Z</dcterms:created>
  <dcterms:modified xsi:type="dcterms:W3CDTF">2018-01-09T21:08:28Z</dcterms:modified>
</cp:coreProperties>
</file>