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904" y="420624"/>
            <a:ext cx="10680192" cy="60167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 rot="-5400000">
            <a:off x="-1062474" y="3244335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Absorbance at 325 nm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3825240" y="6437376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Xanthan Concentration [mg/mL]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904" y="420624"/>
            <a:ext cx="10680192" cy="601675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3825240" y="6437376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[min]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 rot="-5400000">
            <a:off x="-1062474" y="3244335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Concentration [mg/mL]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 rot="5400000">
            <a:off x="10058661" y="324433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Density at 600 nm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8681227" y="42062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25°C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846587" y="1866899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Density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096000" y="2943842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 Concentration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713988" y="4621769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Xanthan Concentration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904" y="420624"/>
            <a:ext cx="10680192" cy="60167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3825240" y="6437376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[min]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 rot="-5400000">
            <a:off x="-1062474" y="3244335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Concentration [mg/mL]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 rot="5400000">
            <a:off x="10058661" y="324433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Density at 600 nm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8681227" y="42062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30°C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5023627" y="1312901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Density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5974080" y="3429000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 Concentration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1530094" y="1555216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Xanthan Concentration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904" y="420624"/>
            <a:ext cx="10680192" cy="601675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3825240" y="6437376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[min]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 rot="-5400000">
            <a:off x="-1062474" y="3244335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Density at 600 nm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5501147" y="138582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30°C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5887227" y="241783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25°C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904" y="420624"/>
            <a:ext cx="10680192" cy="601675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3825240" y="6437376"/>
            <a:ext cx="4541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Xanthan Concentration [mg/mL]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 rot="-5400000">
            <a:off x="-1284724" y="3244334"/>
            <a:ext cx="3568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 Concentration [mg/mL]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6096000" y="412902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30°C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5043947" y="2351024"/>
            <a:ext cx="3124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25°C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