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A24B-3805-43B4-BA7C-82882A59FDBE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0981-9B35-47BF-9D0A-18EBB9C80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Pharmaceutical Emulsions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Fluorinated Emulsions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Fluosol</a:t>
            </a:r>
            <a:r>
              <a:rPr lang="en-US" dirty="0" smtClean="0"/>
              <a:t>-DC has the following composition</a:t>
            </a:r>
          </a:p>
          <a:p>
            <a:r>
              <a:rPr lang="en-US" dirty="0" err="1" smtClean="0"/>
              <a:t>Perfluorocarbon</a:t>
            </a:r>
            <a:r>
              <a:rPr lang="en-US" dirty="0" smtClean="0"/>
              <a:t>, 25% v/v</a:t>
            </a:r>
          </a:p>
          <a:p>
            <a:r>
              <a:rPr lang="en-US" dirty="0" smtClean="0"/>
              <a:t>Egg yolk phospholipids 3.6% w/v</a:t>
            </a:r>
          </a:p>
          <a:p>
            <a:r>
              <a:rPr lang="en-US" dirty="0" smtClean="0"/>
              <a:t>Fatty acid (emulsifier)</a:t>
            </a:r>
          </a:p>
          <a:p>
            <a:r>
              <a:rPr lang="en-US" dirty="0" smtClean="0"/>
              <a:t>D-sorbitol (stabilizer), 3.5% w/v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 0.2% w/v</a:t>
            </a:r>
          </a:p>
          <a:p>
            <a:r>
              <a:rPr lang="en-US" dirty="0" err="1" smtClean="0"/>
              <a:t>KCl</a:t>
            </a:r>
            <a:r>
              <a:rPr lang="en-US" dirty="0" smtClean="0"/>
              <a:t> 0.01% w/v</a:t>
            </a:r>
          </a:p>
          <a:p>
            <a:r>
              <a:rPr lang="en-US" dirty="0" smtClean="0"/>
              <a:t>Sodium lactate 0.11% w/v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1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Lipids stabilized by phospholipids – nm size range; extensively used for drug delivery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590800"/>
            <a:ext cx="6262687" cy="37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 nanoparticles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4943777" cy="475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2514600"/>
            <a:ext cx="2049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Drug delivery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Biomedical imaging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 and </a:t>
            </a:r>
            <a:r>
              <a:rPr lang="en-US" sz="3600" dirty="0" err="1" smtClean="0"/>
              <a:t>sanitory</a:t>
            </a:r>
            <a:r>
              <a:rPr lang="en-US" sz="3600" dirty="0" smtClean="0"/>
              <a:t> process for emulsions</a:t>
            </a:r>
          </a:p>
          <a:p>
            <a:r>
              <a:rPr lang="en-US" sz="3600" dirty="0" smtClean="0"/>
              <a:t>Used for products when correct mean particle size and a narrow uniform size distribution are vital</a:t>
            </a:r>
          </a:p>
          <a:p>
            <a:r>
              <a:rPr lang="en-US" sz="3600" dirty="0" smtClean="0"/>
              <a:t>Best method for harvesting intracellular products in large batches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85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disruption by homogenization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693166"/>
            <a:ext cx="3038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486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Bakers yeast before and after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 homogenization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85640"/>
            <a:ext cx="36099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69360" y="5029200"/>
            <a:ext cx="2872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Effect of homogenizer pressure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on protein yield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4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n-US" dirty="0" err="1" smtClean="0"/>
              <a:t>homonization</a:t>
            </a:r>
            <a:r>
              <a:rPr lang="en-US" dirty="0" smtClean="0"/>
              <a:t> on particle size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3" y="1600200"/>
            <a:ext cx="37239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2590800"/>
            <a:ext cx="743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before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4953000"/>
            <a:ext cx="59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after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Creams and Ointments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Cream – an emulsion of oil and water. Penetrates the stratum </a:t>
            </a:r>
            <a:r>
              <a:rPr lang="en-US" dirty="0" err="1" smtClean="0"/>
              <a:t>corneum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Ointment – combines oil and water. Possesses effective skin barrier properties</a:t>
            </a:r>
          </a:p>
          <a:p>
            <a:r>
              <a:rPr lang="en-US" dirty="0" smtClean="0"/>
              <a:t>Gel – disintegrates on contact with the skin.</a:t>
            </a:r>
          </a:p>
          <a:p>
            <a:r>
              <a:rPr lang="en-US" dirty="0" smtClean="0"/>
              <a:t>Paste – consists of oil, water and powder.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Basic ingredients for fungicidal O/W cream</a:t>
            </a:r>
          </a:p>
          <a:p>
            <a:r>
              <a:rPr lang="en-US" dirty="0" smtClean="0"/>
              <a:t>Benzyl alcohol</a:t>
            </a:r>
          </a:p>
          <a:p>
            <a:r>
              <a:rPr lang="en-US" dirty="0" err="1" smtClean="0"/>
              <a:t>Polysorbate</a:t>
            </a:r>
            <a:r>
              <a:rPr lang="en-US" dirty="0" smtClean="0"/>
              <a:t> 60</a:t>
            </a:r>
          </a:p>
          <a:p>
            <a:r>
              <a:rPr lang="en-US" dirty="0" err="1" smtClean="0"/>
              <a:t>Sorbitan</a:t>
            </a:r>
            <a:r>
              <a:rPr lang="en-US" dirty="0" smtClean="0"/>
              <a:t> stearate</a:t>
            </a:r>
          </a:p>
          <a:p>
            <a:r>
              <a:rPr lang="en-US" dirty="0" smtClean="0"/>
              <a:t>15% </a:t>
            </a:r>
            <a:r>
              <a:rPr lang="en-US" dirty="0" err="1" smtClean="0"/>
              <a:t>cetyl</a:t>
            </a:r>
            <a:r>
              <a:rPr lang="en-US" dirty="0" smtClean="0"/>
              <a:t> esters wax</a:t>
            </a:r>
          </a:p>
          <a:p>
            <a:r>
              <a:rPr lang="en-US" dirty="0" smtClean="0"/>
              <a:t>5% </a:t>
            </a:r>
            <a:r>
              <a:rPr lang="en-US" dirty="0" err="1" smtClean="0"/>
              <a:t>cetyl</a:t>
            </a:r>
            <a:r>
              <a:rPr lang="en-US" dirty="0" smtClean="0"/>
              <a:t> </a:t>
            </a:r>
            <a:r>
              <a:rPr lang="en-US" dirty="0" err="1" smtClean="0"/>
              <a:t>steryl</a:t>
            </a:r>
            <a:r>
              <a:rPr lang="en-US" dirty="0" smtClean="0"/>
              <a:t> alcohol</a:t>
            </a:r>
          </a:p>
          <a:p>
            <a:r>
              <a:rPr lang="en-US" dirty="0" smtClean="0"/>
              <a:t>2% 2-octyldodecanol</a:t>
            </a:r>
          </a:p>
          <a:p>
            <a:r>
              <a:rPr lang="en-US" dirty="0"/>
              <a:t>W</a:t>
            </a:r>
            <a:r>
              <a:rPr lang="en-US" dirty="0" smtClean="0"/>
              <a:t>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Ointment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ointment is often an oil-based (25-50% for O/W emulsions and &gt;80% for W/O adsorption bases) dosage form for skin and mucous membranes (including lips, nose and eyes).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9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Creams and Ointments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63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1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Fluorinated Emulsions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Perfluorocarbons</a:t>
            </a:r>
            <a:r>
              <a:rPr lang="en-US" dirty="0" smtClean="0"/>
              <a:t> (</a:t>
            </a:r>
            <a:r>
              <a:rPr lang="en-US" dirty="0" err="1" smtClean="0"/>
              <a:t>octafuoropropane</a:t>
            </a:r>
            <a:r>
              <a:rPr lang="en-US" dirty="0" smtClean="0"/>
              <a:t>, </a:t>
            </a:r>
            <a:r>
              <a:rPr lang="en-US" dirty="0" err="1" smtClean="0"/>
              <a:t>perfuorohexane</a:t>
            </a:r>
            <a:r>
              <a:rPr lang="en-US" dirty="0" smtClean="0"/>
              <a:t>) mix with </a:t>
            </a:r>
            <a:r>
              <a:rPr lang="en-US" dirty="0" err="1" smtClean="0"/>
              <a:t>hyrdrocarbons</a:t>
            </a:r>
            <a:r>
              <a:rPr lang="en-US" dirty="0" smtClean="0"/>
              <a:t> but are insoluble in water.</a:t>
            </a:r>
          </a:p>
          <a:p>
            <a:r>
              <a:rPr lang="en-US" dirty="0" smtClean="0"/>
              <a:t>PFC are used in in vivo </a:t>
            </a:r>
            <a:r>
              <a:rPr lang="en-US" dirty="0" err="1" smtClean="0"/>
              <a:t>ultrsound</a:t>
            </a:r>
            <a:r>
              <a:rPr lang="en-US" dirty="0" smtClean="0"/>
              <a:t> reflection, magnetic resonance imaging, x-ray radiography as contrasting agents</a:t>
            </a:r>
          </a:p>
          <a:p>
            <a:r>
              <a:rPr lang="en-US" dirty="0" smtClean="0"/>
              <a:t>Used as artificial red blood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Pharmaceutical Emulsions</vt:lpstr>
      <vt:lpstr>Homogenization </vt:lpstr>
      <vt:lpstr>Cell disruption by homogenization</vt:lpstr>
      <vt:lpstr>Effect of homonization on particle size</vt:lpstr>
      <vt:lpstr>Creams and Ointments</vt:lpstr>
      <vt:lpstr>Creams</vt:lpstr>
      <vt:lpstr>Ointment</vt:lpstr>
      <vt:lpstr>Creams and Ointments</vt:lpstr>
      <vt:lpstr>Fluorinated Emulsions</vt:lpstr>
      <vt:lpstr>Fluorinated Emulsions</vt:lpstr>
      <vt:lpstr>Liposomes</vt:lpstr>
      <vt:lpstr>Lipid nanoparticles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Emulsions</dc:title>
  <dc:creator>Ganesan Narsimhan</dc:creator>
  <cp:lastModifiedBy>Ganesan Narsimhan</cp:lastModifiedBy>
  <cp:revision>3</cp:revision>
  <dcterms:created xsi:type="dcterms:W3CDTF">2014-02-21T17:22:44Z</dcterms:created>
  <dcterms:modified xsi:type="dcterms:W3CDTF">2014-02-21T18:35:40Z</dcterms:modified>
</cp:coreProperties>
</file>