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91" r:id="rId3"/>
    <p:sldId id="285" r:id="rId4"/>
    <p:sldId id="286" r:id="rId5"/>
    <p:sldId id="287" r:id="rId6"/>
    <p:sldId id="288" r:id="rId7"/>
    <p:sldId id="292" r:id="rId8"/>
    <p:sldId id="275" r:id="rId9"/>
    <p:sldId id="260" r:id="rId10"/>
    <p:sldId id="284" r:id="rId11"/>
    <p:sldId id="295" r:id="rId12"/>
    <p:sldId id="293" r:id="rId13"/>
    <p:sldId id="294" r:id="rId14"/>
    <p:sldId id="296" r:id="rId15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60"/>
  </p:normalViewPr>
  <p:slideViewPr>
    <p:cSldViewPr>
      <p:cViewPr varScale="1">
        <p:scale>
          <a:sx n="80" d="100"/>
          <a:sy n="80" d="100"/>
        </p:scale>
        <p:origin x="5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C1723BA9-FF48-4462-90F9-3D2FDDF455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A7666-8A48-4221-84AB-1A205E860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FF791-3BD3-4BFF-8A1D-EF23D71034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49427-D21A-4CF7-9661-33529FFB3A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DD8CB-1B52-4866-8250-ECE96F3E9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5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102D4-E0E5-4D51-8FCD-05ECC2BA7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BA2B7-ADB3-432B-8000-63A7C5620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72C3B-2163-4951-925A-64AE517BF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7E03A-A5BA-44D7-A08A-06D041B68D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8CDA4-0E5C-48C7-8A96-B8600EB11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FC774-4ABB-4B07-BA76-716E453A4E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72BA2B7-ADB3-432B-8000-63A7C5620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Ladder Logic Custom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ABE460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Week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Custom Function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019" y="1951831"/>
            <a:ext cx="1943100" cy="410527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2743200"/>
            <a:ext cx="1872997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need one custom function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20839" y="3124200"/>
            <a:ext cx="755761" cy="169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Custom Function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34" y="1828800"/>
            <a:ext cx="3387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Custom Function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56" y="3675856"/>
            <a:ext cx="4772025" cy="6572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43400" y="2667000"/>
            <a:ext cx="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Custom Function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31" y="2285206"/>
            <a:ext cx="3495675" cy="3438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85800" y="5181600"/>
            <a:ext cx="17359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Plan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Gabe will help you test your code on the toaster robot</a:t>
            </a:r>
          </a:p>
          <a:p>
            <a:pPr lvl="1"/>
            <a:r>
              <a:rPr lang="en-US" dirty="0" smtClean="0"/>
              <a:t>He will call one group at a time</a:t>
            </a:r>
          </a:p>
          <a:p>
            <a:pPr lvl="1"/>
            <a:r>
              <a:rPr lang="en-US" dirty="0" smtClean="0"/>
              <a:t>Be ready and go quickly</a:t>
            </a:r>
          </a:p>
          <a:p>
            <a:r>
              <a:rPr lang="en-US" dirty="0" smtClean="0"/>
              <a:t>David will be available to answer questions</a:t>
            </a:r>
          </a:p>
          <a:p>
            <a:r>
              <a:rPr lang="en-US" dirty="0" smtClean="0"/>
              <a:t>Work on</a:t>
            </a:r>
          </a:p>
          <a:p>
            <a:pPr lvl="1"/>
            <a:r>
              <a:rPr lang="en-US" dirty="0" smtClean="0"/>
              <a:t>Adding the custom function to your code</a:t>
            </a:r>
          </a:p>
          <a:p>
            <a:pPr lvl="1"/>
            <a:r>
              <a:rPr lang="en-US" dirty="0" smtClean="0"/>
              <a:t>Correcting any problems you found when testing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Next week: demonstrate a fully functional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Get help Friday 11a to 5p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57199"/>
          </a:xfrm>
        </p:spPr>
        <p:txBody>
          <a:bodyPr/>
          <a:lstStyle/>
          <a:p>
            <a:r>
              <a:rPr lang="en-US" dirty="0" smtClean="0"/>
              <a:t>Toast the bread according to this temperature profile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5715000" cy="4078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0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Determine the temperature set-point</a:t>
            </a:r>
          </a:p>
          <a:p>
            <a:pPr lvl="1"/>
            <a:r>
              <a:rPr lang="en-US" dirty="0" smtClean="0"/>
              <a:t>Time based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Measure actual temperature</a:t>
            </a:r>
          </a:p>
          <a:p>
            <a:pPr lvl="1"/>
            <a:r>
              <a:rPr lang="en-US" dirty="0" smtClean="0"/>
              <a:t>Sensor is connected to channel 8</a:t>
            </a:r>
          </a:p>
          <a:p>
            <a:pPr lvl="1"/>
            <a:r>
              <a:rPr lang="en-US" dirty="0" smtClean="0"/>
              <a:t>Convert integer readout to °</a:t>
            </a:r>
            <a:r>
              <a:rPr lang="en-US" dirty="0"/>
              <a:t>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the set-point and actual temperatures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Bang-bang control based on comparison</a:t>
            </a:r>
          </a:p>
          <a:p>
            <a:pPr lvl="1"/>
            <a:r>
              <a:rPr lang="en-US" dirty="0" smtClean="0"/>
              <a:t>Turn the heating elements fully on (100% PWM) if the error is positive</a:t>
            </a:r>
          </a:p>
          <a:p>
            <a:pPr lvl="1"/>
            <a:r>
              <a:rPr lang="en-US" dirty="0" smtClean="0"/>
              <a:t>Turn the </a:t>
            </a:r>
            <a:r>
              <a:rPr lang="en-US" dirty="0"/>
              <a:t>heating </a:t>
            </a:r>
            <a:r>
              <a:rPr lang="en-US" dirty="0" smtClean="0"/>
              <a:t>elements completely off (0% PWM) if the error is negative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438400" cy="1739965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429000" y="2286000"/>
            <a:ext cx="2895600" cy="7620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Determine </a:t>
            </a:r>
            <a:r>
              <a:rPr lang="en-US" dirty="0"/>
              <a:t>the temperature </a:t>
            </a:r>
            <a:r>
              <a:rPr lang="en-US" dirty="0" smtClean="0"/>
              <a:t>set-point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757" y="3352800"/>
            <a:ext cx="4590476" cy="327619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1524000" y="3866288"/>
            <a:ext cx="1752600" cy="1010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3019890"/>
            <a:ext cx="228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Toasting starts here (beginning of timer)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</p:cNvCxnSpPr>
          <p:nvPr/>
        </p:nvCxnSpPr>
        <p:spPr>
          <a:xfrm>
            <a:off x="2464152" y="2779022"/>
            <a:ext cx="1345848" cy="9547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4904" y="1855692"/>
            <a:ext cx="375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first 100 seconds, set-point should be calculated by the equation for this 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flipH="1">
            <a:off x="6019800" y="2631341"/>
            <a:ext cx="383476" cy="950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5933" y="1708011"/>
            <a:ext cx="271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last 20 seconds, set-point should be equal to 150F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903" y="2894216"/>
            <a:ext cx="157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coils are set to 0% at the end of the 120 seconds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66076" y="4371544"/>
            <a:ext cx="901524" cy="1953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Measure </a:t>
            </a:r>
            <a:r>
              <a:rPr lang="en-US" dirty="0"/>
              <a:t>actual </a:t>
            </a:r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temperature sensor </a:t>
            </a:r>
            <a:r>
              <a:rPr lang="en-US" dirty="0"/>
              <a:t>is connected to </a:t>
            </a:r>
            <a:r>
              <a:rPr lang="en-US" dirty="0" smtClean="0"/>
              <a:t>analog-to-digital </a:t>
            </a:r>
            <a:r>
              <a:rPr lang="en-US" dirty="0"/>
              <a:t>port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r>
              <a:rPr lang="en-US" dirty="0"/>
              <a:t>To assign a variable to the measured temperature use</a:t>
            </a:r>
          </a:p>
          <a:p>
            <a:pPr lvl="1"/>
            <a:r>
              <a:rPr lang="en-US" dirty="0"/>
              <a:t>C = ADC(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) where C is any variable</a:t>
            </a:r>
          </a:p>
          <a:p>
            <a:r>
              <a:rPr lang="en-US" dirty="0"/>
              <a:t>ADC(8) returns an integer corresponding to measured voltage</a:t>
            </a:r>
          </a:p>
          <a:p>
            <a:pPr lvl="1"/>
            <a:r>
              <a:rPr lang="en-US" dirty="0"/>
              <a:t>0.00V is read as 0 or 	</a:t>
            </a:r>
            <a:r>
              <a:rPr lang="en-US" dirty="0" smtClean="0"/>
              <a:t>	0000 </a:t>
            </a:r>
            <a:r>
              <a:rPr lang="en-US" dirty="0"/>
              <a:t>0000 0000 </a:t>
            </a:r>
          </a:p>
          <a:p>
            <a:pPr lvl="1"/>
            <a:r>
              <a:rPr lang="en-US" dirty="0"/>
              <a:t>1.25V is read as 1024 or 	0100 0000 0000 </a:t>
            </a:r>
          </a:p>
          <a:p>
            <a:pPr lvl="1"/>
            <a:r>
              <a:rPr lang="en-US" dirty="0"/>
              <a:t>2.50V is read as 2048 or 	1000 0000 0000 </a:t>
            </a:r>
          </a:p>
          <a:p>
            <a:pPr lvl="1"/>
            <a:r>
              <a:rPr lang="en-US" dirty="0"/>
              <a:t>3.75V is read as 3072 or 	1100 0000 0000 </a:t>
            </a:r>
          </a:p>
          <a:p>
            <a:pPr lvl="1"/>
            <a:r>
              <a:rPr lang="en-US" dirty="0"/>
              <a:t>5.00V is read as 4095 or 	1111 1111 1111	</a:t>
            </a:r>
          </a:p>
          <a:p>
            <a:r>
              <a:rPr lang="en-US" dirty="0"/>
              <a:t>Temperature sensor: 10mV/°F ; 0mv = 0°F</a:t>
            </a:r>
          </a:p>
          <a:p>
            <a:r>
              <a:rPr lang="en-US" dirty="0"/>
              <a:t>Example:  40°F = 0.4V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0.4V/5.0V*4096 = 328 (integer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07963"/>
            <a:ext cx="350520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/>
              <a:t>Compare the set-point and actual </a:t>
            </a:r>
            <a:r>
              <a:rPr lang="en-US" dirty="0" smtClean="0"/>
              <a:t>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variable with the actual temperature</a:t>
            </a:r>
          </a:p>
          <a:p>
            <a:pPr lvl="1"/>
            <a:r>
              <a:rPr lang="en-US" dirty="0" smtClean="0"/>
              <a:t>E.g. A = ______________________</a:t>
            </a:r>
          </a:p>
          <a:p>
            <a:r>
              <a:rPr lang="en-US" dirty="0" smtClean="0"/>
              <a:t>Have a variable with the set-point temperature</a:t>
            </a:r>
          </a:p>
          <a:p>
            <a:pPr lvl="1"/>
            <a:r>
              <a:rPr lang="en-US" dirty="0" smtClean="0"/>
              <a:t>E.g. B = _____________________</a:t>
            </a:r>
          </a:p>
          <a:p>
            <a:pPr lvl="1"/>
            <a:r>
              <a:rPr lang="en-US" dirty="0" smtClean="0"/>
              <a:t>Might want an if-statement so that B is calculated differently for the first 100s vs the last 20s</a:t>
            </a:r>
          </a:p>
          <a:p>
            <a:r>
              <a:rPr lang="en-US" dirty="0" smtClean="0"/>
              <a:t>If A &lt; B</a:t>
            </a:r>
          </a:p>
          <a:p>
            <a:pPr lvl="1"/>
            <a:r>
              <a:rPr lang="en-US" dirty="0" smtClean="0"/>
              <a:t>Then….</a:t>
            </a:r>
          </a:p>
          <a:p>
            <a:r>
              <a:rPr lang="en-US" dirty="0" smtClean="0"/>
              <a:t>Else ….</a:t>
            </a:r>
          </a:p>
        </p:txBody>
      </p:sp>
    </p:spTree>
    <p:extLst>
      <p:ext uri="{BB962C8B-B14F-4D97-AF65-F5344CB8AC3E}">
        <p14:creationId xmlns:p14="http://schemas.microsoft.com/office/powerpoint/2010/main" val="4987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Bang-bang control based on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Bang-bang control</a:t>
            </a:r>
          </a:p>
          <a:p>
            <a:pPr lvl="1"/>
            <a:r>
              <a:rPr lang="en-US" dirty="0" smtClean="0"/>
              <a:t>The heating elements are either fully on or completely off</a:t>
            </a:r>
          </a:p>
          <a:p>
            <a:r>
              <a:rPr lang="en-US" dirty="0" smtClean="0"/>
              <a:t>The heating elements are connected to a relay. The relay is connected to channel 1, a PWM output on the controller</a:t>
            </a:r>
          </a:p>
          <a:p>
            <a:r>
              <a:rPr lang="en-US" dirty="0" smtClean="0"/>
              <a:t>Command is:</a:t>
            </a:r>
          </a:p>
          <a:p>
            <a:pPr lvl="1"/>
            <a:r>
              <a:rPr lang="en-US" dirty="0" smtClean="0"/>
              <a:t>SETPWM channel , %PWM on, frequency</a:t>
            </a:r>
          </a:p>
          <a:p>
            <a:pPr lvl="1"/>
            <a:r>
              <a:rPr lang="en-US" dirty="0" smtClean="0"/>
              <a:t>Channel should be: 1</a:t>
            </a:r>
          </a:p>
          <a:p>
            <a:pPr lvl="1"/>
            <a:r>
              <a:rPr lang="en-US" dirty="0"/>
              <a:t>%PWM </a:t>
            </a:r>
            <a:r>
              <a:rPr lang="en-US" dirty="0" smtClean="0"/>
              <a:t>on:</a:t>
            </a:r>
          </a:p>
          <a:p>
            <a:pPr lvl="2"/>
            <a:r>
              <a:rPr lang="en-US" dirty="0" smtClean="0"/>
              <a:t>0 for 0% on</a:t>
            </a:r>
          </a:p>
          <a:p>
            <a:pPr lvl="2"/>
            <a:r>
              <a:rPr lang="en-US" dirty="0" smtClean="0"/>
              <a:t>10000 for 100% on</a:t>
            </a:r>
          </a:p>
          <a:p>
            <a:pPr lvl="1"/>
            <a:r>
              <a:rPr lang="en-US" dirty="0" smtClean="0"/>
              <a:t>Frequency should be: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2634996" cy="1325562"/>
          </a:xfrm>
        </p:spPr>
        <p:txBody>
          <a:bodyPr/>
          <a:lstStyle/>
          <a:p>
            <a:r>
              <a:rPr lang="en-US" dirty="0" smtClean="0"/>
              <a:t>Ladder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2907847" cy="48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case, State 12 (R12) is the state in which toasting is done.</a:t>
            </a:r>
          </a:p>
          <a:p>
            <a:r>
              <a:rPr lang="en-US" dirty="0" smtClean="0"/>
              <a:t>A new output rung is added that turns on at the beginning of State 12 and turns off at the beginning of State 13 (end of State 12)</a:t>
            </a:r>
          </a:p>
          <a:p>
            <a:r>
              <a:rPr lang="en-US" dirty="0" smtClean="0"/>
              <a:t>Relay “Clk:0.2s” is a Clock that becomes true every 0.2s.</a:t>
            </a:r>
          </a:p>
          <a:p>
            <a:pPr lvl="1"/>
            <a:r>
              <a:rPr lang="en-US" dirty="0" smtClean="0"/>
              <a:t>That forces the custom function to be run every 0.2s, instead of just once when R12 first becomes true.</a:t>
            </a:r>
          </a:p>
          <a:p>
            <a:pPr lvl="1"/>
            <a:r>
              <a:rPr lang="en-US" dirty="0" smtClean="0"/>
              <a:t>Found under “Special Bits”</a:t>
            </a:r>
            <a:endParaRPr lang="en-US" dirty="0"/>
          </a:p>
        </p:txBody>
      </p:sp>
      <p:pic>
        <p:nvPicPr>
          <p:cNvPr id="6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6" y="307381"/>
            <a:ext cx="5134692" cy="29341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29000" y="2209800"/>
            <a:ext cx="677180" cy="702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79" y="2819400"/>
            <a:ext cx="1910728" cy="3950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429000" y="4648200"/>
            <a:ext cx="2393786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Custom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Only one custom function required</a:t>
            </a:r>
          </a:p>
          <a:p>
            <a:pPr lvl="1" eaLnBrk="1" hangingPunct="1"/>
            <a:r>
              <a:rPr lang="en-US" dirty="0" smtClean="0"/>
              <a:t>Calculates temperature error and turns heater elements on and off with bang-bang control</a:t>
            </a:r>
          </a:p>
          <a:p>
            <a:pPr eaLnBrk="1" hangingPunct="1"/>
            <a:r>
              <a:rPr lang="en-US" dirty="0" smtClean="0"/>
              <a:t>Variables should single, capital letters</a:t>
            </a:r>
          </a:p>
          <a:p>
            <a:pPr lvl="1" eaLnBrk="1" hangingPunct="1"/>
            <a:r>
              <a:rPr lang="en-US" dirty="0" err="1" smtClean="0"/>
              <a:t>E.g</a:t>
            </a:r>
            <a:r>
              <a:rPr lang="en-US" dirty="0" smtClean="0"/>
              <a:t> “A” or “B”</a:t>
            </a:r>
          </a:p>
          <a:p>
            <a:pPr eaLnBrk="1" hangingPunct="1"/>
            <a:r>
              <a:rPr lang="en-US" dirty="0" smtClean="0"/>
              <a:t>Can retrieve the value of timer with </a:t>
            </a:r>
            <a:r>
              <a:rPr lang="en-US" dirty="0" err="1" smtClean="0"/>
              <a:t>timerpv</a:t>
            </a:r>
            <a:r>
              <a:rPr lang="en-US" dirty="0" smtClean="0"/>
              <a:t>[]</a:t>
            </a:r>
          </a:p>
          <a:p>
            <a:pPr lvl="1" eaLnBrk="1" hangingPunct="1"/>
            <a:r>
              <a:rPr lang="en-US" dirty="0" smtClean="0"/>
              <a:t>E.g. for Timer 7: </a:t>
            </a:r>
            <a:r>
              <a:rPr lang="en-US" dirty="0" err="1" smtClean="0"/>
              <a:t>timerpv</a:t>
            </a:r>
            <a:r>
              <a:rPr lang="en-US" dirty="0" smtClean="0"/>
              <a:t>[7]</a:t>
            </a:r>
          </a:p>
          <a:p>
            <a:pPr lvl="1" eaLnBrk="1" hangingPunct="1"/>
            <a:r>
              <a:rPr lang="en-US" dirty="0" smtClean="0"/>
              <a:t>Remember that timers count down, not up</a:t>
            </a:r>
          </a:p>
          <a:p>
            <a:pPr lvl="1"/>
            <a:r>
              <a:rPr lang="en-US" dirty="0"/>
              <a:t>Remember timer is in 0.1 </a:t>
            </a:r>
            <a:r>
              <a:rPr lang="en-US" dirty="0" smtClean="0"/>
              <a:t>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Ladder Logic Custom Func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hat is a Custom Function?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How to Add a Custom Function&amp;quot;&quot;/&gt;&lt;property id=&quot;20307&quot; value=&quot;257&quot;/&gt;&lt;/object&gt;&lt;object type=&quot;3&quot; unique_id=&quot;10007&quot;&gt;&lt;property id=&quot;20148&quot; value=&quot;5&quot;/&gt;&lt;property id=&quot;20300&quot; value=&quot;Slide 4 - &amp;quot;How to Edit Custom Function Code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How to do Math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Logic Statements &amp;#x0D;&amp;#x0A;(IF, ELSE, ENDIF, OR, WHILE)&amp;quot;&quot;/&gt;&lt;property id=&quot;20307&quot; value=&quot;265&quot;/&gt;&lt;/object&gt;&lt;object type=&quot;3&quot; unique_id=&quot;10010&quot;&gt;&lt;property id=&quot;20148&quot; value=&quot;5&quot;/&gt;&lt;property id=&quot;20300&quot; value=&quot;Slide 7 - &amp;quot;Logical Statements Contd.&amp;quot;&quot;/&gt;&lt;property id=&quot;20307&quot; value=&quot;266&quot;/&gt;&lt;/object&gt;&lt;object type=&quot;3&quot; unique_id=&quot;10011&quot;&gt;&lt;property id=&quot;20148&quot; value=&quot;5&quot;/&gt;&lt;property id=&quot;20300&quot; value=&quot;Slide 8 - &amp;quot;Liquid Crystal Display (LCD)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Liquid Crystal Display (LCD) Contd.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  Getting Measured Temperature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Pulse Width Modulation Output (PWM)&amp;#x0D;&amp;#x0A;Heater Coil&amp;quot;&quot;/&gt;&lt;property id=&quot;20307&quot; value=&quot;268&quot;/&gt;&lt;/object&gt;&lt;object type=&quot;3&quot; unique_id=&quot;10015&quot;&gt;&lt;property id=&quot;20148&quot; value=&quot;5&quot;/&gt;&lt;property id=&quot;20300&quot; value=&quot;Slide 12 - &amp;quot;Accessing Timers&amp;quot;&quot;/&gt;&lt;property id=&quot;20307&quot; value=&quot;269&quot;/&gt;&lt;/object&gt;&lt;object type=&quot;3&quot; unique_id=&quot;10016&quot;&gt;&lt;property id=&quot;20148&quot; value=&quot;5&quot;/&gt;&lt;property id=&quot;20300&quot; value=&quot;Slide 13 - &amp;quot;PID Control&amp;quot;&quot;/&gt;&lt;property id=&quot;20307&quot; value=&quot;270&quot;/&gt;&lt;/object&gt;&lt;object type=&quot;3&quot; unique_id=&quot;10017&quot;&gt;&lt;property id=&quot;20148&quot; value=&quot;5&quot;/&gt;&lt;property id=&quot;20300&quot; value=&quot;Slide 14 - &amp;quot;PID Control&amp;quot;&quot;/&gt;&lt;property id=&quot;20307&quot; value=&quot;271&quot;/&gt;&lt;/object&gt;&lt;object type=&quot;3&quot; unique_id=&quot;10018&quot;&gt;&lt;property id=&quot;20148&quot; value=&quot;5&quot;/&gt;&lt;property id=&quot;20300&quot; value=&quot;Slide 15 - &amp;quot;Serial Port&amp;quot;&quot;/&gt;&lt;property id=&quot;20307&quot; value=&quot;272&quot;/&gt;&lt;/object&gt;&lt;/object&gt;&lt;/object&gt;&lt;/database&gt;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7555</TotalTime>
  <Words>562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Wingdings</vt:lpstr>
      <vt:lpstr>Wingdings 2</vt:lpstr>
      <vt:lpstr>View</vt:lpstr>
      <vt:lpstr> Ladder Logic Custom Functions</vt:lpstr>
      <vt:lpstr>Goal</vt:lpstr>
      <vt:lpstr>How will we do that?</vt:lpstr>
      <vt:lpstr>1. Determine the temperature set-point</vt:lpstr>
      <vt:lpstr>2. Measure actual temperature</vt:lpstr>
      <vt:lpstr>3. Compare the set-point and actual temperatures</vt:lpstr>
      <vt:lpstr>4. Bang-bang control based on comparison</vt:lpstr>
      <vt:lpstr>Ladder Logic</vt:lpstr>
      <vt:lpstr>Custom Function</vt:lpstr>
      <vt:lpstr>Creating a Custom Function</vt:lpstr>
      <vt:lpstr>Creating a Custom Function</vt:lpstr>
      <vt:lpstr>Adding a Custom Function</vt:lpstr>
      <vt:lpstr>Adding a Custom Function</vt:lpstr>
      <vt:lpstr>Lab Plan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Table  Ladder Logic</dc:title>
  <dc:creator>Mark Batdorff</dc:creator>
  <cp:lastModifiedBy>Wilson, David D</cp:lastModifiedBy>
  <cp:revision>83</cp:revision>
  <cp:lastPrinted>2014-11-19T17:24:52Z</cp:lastPrinted>
  <dcterms:created xsi:type="dcterms:W3CDTF">2007-04-05T01:21:40Z</dcterms:created>
  <dcterms:modified xsi:type="dcterms:W3CDTF">2018-11-28T20:53:47Z</dcterms:modified>
</cp:coreProperties>
</file>