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3C357D-DC1E-4F40-A140-950E7F43018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862525-5D73-43F2-88DA-43B8EDFE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4T13:34:59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8490 9406 1 0,'-26'0'18'16,"26"0"8"-16,-19 0-8 31,19 0-6-31,-14 0-3 0,14 0 0 16,-13 1-1-1,13-1 0-15,-18 2-1 0,2-2 0 0,1 1 0 16,-7 2-1 0,-3-1 1-16,-1 1 1 15,-1 4 2-15,0-6 0 16,1 5 1-16,4-3 2 0,3 4 7 15,2-7 1-15,17 0-2 16,-19-1-2-16,19 1-1 16,0 0 0-16,0 0-3 15,12-15-4-15,2 11-5 0,2 1-3 16,7 0-1-16,0-3-2 16,2 2 1-16,5-2-1 15,-1-1 1-15,4 0 1 16,-3-2-3-16,4 0 2 0,-4 2-3 15,3 1 4-15,-4 2-3 32,0 0 2-32,-2 1-3 15,1 1 4-15,-1 0-1 16,0 2 0-16,1 0 0 16,2-2 1-16,0 1 0 15,2-1 0-15,-2-1-1 0,2 0 1 16,-2 1 0-16,-1 0 0 15,0-1 0-15,-1 2-1 16,0-2 1-16,0 2-1 16,1-1 1-16,0-1-1 0,1-1 0 15,2 1 1-15,-2 0 0 16,5 3 0-16,-1-1-1 16,2 1 1-16,-1 1-1 15,2 1 0-15,-1 0 0 16,-1 0-1-16,4-2 1 15,-1-2 1-15,-1 1-1 0,1-2 1 16,2 0 1-16,-4-1 0 31,2-2 0-31,-8 3 0 0,5 0-1 16,-4 0 1-16,1 3-1 16,0-2-1-16,-1 0 1 15,6-2 0-15,-4 1 2 16,6-1 0-16,-3 1 1 0,1-2 1 0,-1 1-1 31,-1 1 0-31,-3 0 0 0,-3 3 0 16,1 2-2-16,-4-2-1 15,3 1 0-15,-5 1-1 16,2 0 1-16,3-2 1 16,-3 0 1-16,3 0-1 0,-2 0 2 31,1 0-1-31,-2-1 1 0,0-2-1 0,3 5 1 15,-6-2-3-15,4 0 1 32,-1 0-1-32,-1 1-1 15,2-1 0-15,-1 1 1 0,3-1-1 16,0 0 1-16,-2 2 0 16,2-4 1-16,1 4-1 15,-2-2 1-15,-1 1-1 0,2-1 1 16,0 3-1-16,-2-3 0 15,3 2 0-15,1-1-1 16,0-1 0-16,3 0 1 16,-1 0-1-16,0 0 0 15,3-4 1-15,-4 4 0 16,2-2 0-16,1 1 0 0,-3-1 1 16,2 2 0-16,0 0-1 15,5 2 0-15,-2-1-1 16,6-1 1-16,8 2-1 15,4-2 0-15,4 1 0 0,-1-4 0 16,-1 0 0-16,1 2 1 31,1-2 0-31,-4 0-1 16,-4-1 1-16,-4 0 0 16,-4-2 0-16,-2 0-1 15,4 3-4-15,-6-4-14 0,1 8-24 16,-3 2-51-16,-5-3 0 15,7 5 22-15</inkml:trace>
  <inkml:trace contextRef="#ctx0" brushRef="#br0" timeOffset="2366.8834">13494 9430 1 0,'-35'-2'0'0,"13"4"0"32,-7-7 33-32,8 2-25 0,5 3 3 0,16 0-1 15,0 0 3 1,0 0-1-16,0 0 1 16,23-10 0-16,-1 10 1 15,2-2-5-15,9 2-1 16,3 2-4-16,3-4 1 15,8 1-2-15,0-2 0 0,4-1-1 16,4 1-1-16,-2-3 0 16,5 0-2-16,-2 3 2 15,2-1-2-15,-4 0 1 16,0 2 0-16,-4-2-1 0,1 1 3 16,-1 0 0-16,-1 0 1 15,-2 3 1-15,-1-1 1 16,-3-1 1-16,5 2-1 31,-4 2 0-31,4-1-1 0,-2 1-2 16,5 1 1-16,1 1-3 15,2-1 1-15,3 0-2 16,2 2 1-16,3 0-1 16,-3-1 1-16,6 0 1 15,-6-1 0-15,0 2 3 16,-1-4 1-16,-3 1 1 0,-2-2 0 15,2-2 0-15,0 2-1 16,4 0 1-16,3-3-2 16,3 5-2-16,0-2-1 15,3 1-1-15,-5 2 1 0,4 1-1 16,-2 1 0-16,-6-1 0 16,-2-1 0-16,-2 0 0 15,0 0 1-15,3-1-1 16,1 1 0-16,2 0 1 0,-4 2-1 15,5-3 1-15,-1 6 0 32,-1-3-2-32,4 0 0 15,-2 2 0-15,0-1 1 16,-1 1-1-16,2-3 1 0,5-2 0 16,-2-4-1-16,2 1 2 15,1-1 1 1,5-2 2-16,0-2 0 0,1 1-1 15,5-3 1-15,3 0 0 16,3-1 1-16,9-1 0 16,5-2-2-16,11 2-2 0,10-3 0 15,3 2 1-15,5-1-1 16,4 2 1-16,2 1-2 16,1 1 0-16,-3 1-3 15,-1 1-9-15,-3 3-16 0,3-3-45 16,3 6-16-16,-10-6 4 31,6 6 85-31</inkml:trace>
  <inkml:trace contextRef="#ctx0" brushRef="#br0" timeOffset="26066.7612">6646 10598 39 0,'-19'-15'48'0,"19"15"-6"16,-19-16-5-16,19 16-9 0,-14-14-6 15,14 14-4-15,0 0-4 16,0 0-5-16,0 0-5 16,0 0-1-16,0 0-1 15,17-3 2-15,-4 7 0 16,4-1-1-16,5 2 2 15,3-2-1-15,6-2-2 16,3 3 0-16,5-2 0 0,1-1-1 16,6 1-1-16,2-1 0 15,-1-4-1-15,7 0 1 16,2 2 0-16,-1-3 0 16,-2 1 0-16,2 0 2 0,-2 3 1 15,1-2 0-15,-4 4 1 16,2-4 0-16,-1 4 0 15,2-2 1-15,-1-3-1 32,0 0 0-32,0 0-1 15,0-1-1-15,0 2 1 0,-5-1 0 16,0 1 1-16,-4 0 0 16,-1 2 0-16,-3-1-1 0,1 1 0 15,0 0-1-15,1 1 1 16,5-2-2-16,-1-1-1 15,2-1 0-15,1 1 0 16,3-1 1-16,-1 0-1 16,-1 0 0-16,2 1 0 0,-2 2 0 15,0-1 0 1,-2 1 0 0,-1 3 0-16,2-3-1 15,-2-2 1-15,3 1 0 0,2-2 0 0,-2-3 0 16,1 1 1-16,4 0-1 15,1-1 0 1,-1 4-1-16,-2 2 1 16,0-2-1-16,-1 4 0 15,-2 2 0-15,-4 0 1 16,5 1-1-16,1-3 1 16,-1 1 0-16,2-1 0 15,4-2 0-15,1 0 1 0,6-3-2 16,6 0 1-16,-1 2-1 15,1-1-1-15,4 2-2 16,-1 2-1-16,4 0 0 0,2 4-1 16,-1-1 1-16,0 2-1 15,7 0-1-15,0-1-7 16,4 5-28-16,0 2-48 16,-9-8-4-16,3 5 20 15</inkml:trace>
  <inkml:trace contextRef="#ctx0" brushRef="#br0" timeOffset="29433.5523">11074 9855 48 0,'16'-22'52'15,"3"-1"-3"-15,-4-2-10 16,0 4-8-16,-5-1-4 0,1 8-6 16,0-2-5-16,-11 16-3 15,14-25-4-15,-14 25-2 16,7-18-3-16,-7 18-1 15,0-18-1-15,0 18-2 0,-8-17 1 16,8 17 1-16,-24-13-1 16,7 7 1-16,-2-1-1 15,1 1 1-15,-1 2 0 16,0-3 0-16,-3 1 0 0,1-3-1 16,1 1 0-16,-6 0 0 15,0 0 1-15,0 0-1 16,-3-2 1-16,0 5-1 15,-1-1 1-15,-2-1 0 16,5 1 1-16,-1-3 1 16,2 5-1-1,-3-5 3-15,2 6-2 16,4-1-1-16,-5 1 0 16,2 5-2-16,0-1 0 0,0 5 0 0,1 1-1 15,-1 3-2 1,-3 0 1-16,3 3 2 15,-2-1-1-15,2 5 1 16,0 0-2-16,-1 2 2 16,0 6-2-16,-4-2 0 15,2 6-1-15,-2-3 1 0,3 7-1 16,-5 0 1 0,6 0 0-16,1 6 0 0,1-4-1 15,2 2 3-15,4 1-3 16,3 1 3-16,-1 0-2 0,4 1 2 15,6 3-4-15,1 1 1 32,3 0-1-32,8 2 1 15,2 2-4-15,3-2-1 16,7 6-2-16,2-6 1 0,1 1-1 16,5-4 4-1,1-1-4-15,0-8 3 0,5-2 3 16,1-7 1-16,3-5 1 15,4-6 0-15,3-2 0 16,2-6-2-16,4-2 1 16,-1-6 0-1,3 0-1-15,-3-10 1 0,1-1 0 0,2-9 2 16,-2-11 5-16,2-1 2 16,5-17 3-16,0-4-5 15,0-7 2-15,-5-3-7 0,-2-3 3 16,-5-4-4-16,-11 3 0 31,-6-2-6-31,-13 2 2 16,-6 7 2-16,-8 1 2 15,-4 5 2-15,-5 6-1 0,-1 5-12 16,-2 10-32-16,1 15-46 16,-9-2-4-16,6 17 41 15</inkml:trace>
  <inkml:trace contextRef="#ctx0" brushRef="#br0" timeOffset="37415.5846">12061 10602 37 0,'0'0'36'0,"0"0"-8"16,0 0-9-16,0 0-6 16,26-10-6-16,-6 14-1 0,6 1-2 15,6 2 0-15,5 2-1 16,4-4 1-16,5 3 0 15,6-1-1 1,3-2-1-16,4-2-1 0,3 2 1 16,3-4-1-16,1-1-1 15,2 2 1-15,-3-4-1 16,1 1 1-16,-1-2 1 0,-1 0 1 16,1-1 1-16,-1 1 0 15,1-2 0-15,-1 0-1 16,5 2 0-16,-3-3 0 15,10 3 0-15,-3-3-2 0,1 3-1 32,1-2 0-32,1 0 1 0,-2 4-1 0,2-3 1 31,4 2-1-31,-4-2 0 0,-1 4-1 16,6-3 1-1,0 3 1-15,-2 0-2 0,3 0 2 16,5-2-1-16,2 0 0 15,4-3 2-15,2 1 2 16,2-2 0-16,2 2 0 16,-4 1 0-16,2 1-1 0,0 4 1 15,-1 1-1-15,1 0-1 16,1 2-3-16,3-2 1 16,6 0 0-16,5-1 0 15,10-5 3-15,10-3 2 16,7-1 0-16,10 1 0 0,2-1-2 15,2 4-4 1,-2 3-6-16,0 3-9 16,-9-2-18-1,-9 2-49-15,1 9-3 16,-18-8 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4T13:39:24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19543 4862 1 0,'6'-14'90'16,"-3"1"19"-16,-1 0 1 16,-2 13-67-16,2-20-4 15,-2 20-8-15,5-13-8 0,-5 13-5 16,0 0-2-16,0 0-2 15,0 0-2-15,0 0 0 16,0 0-1-16,-5 21-1 16,-9-8-2-16,1 6 0 15,-9 3-3-15,1 4 1 0,-8 3-3 16,-4 5 1-16,-2 4-5 16,-2 5 3-16,-1 0-4 15,2 4 3-15,6-7-3 16,1-1 3-16,7-3-2 0,6-7 3 15,8-5 1 1,6-6 1 0,2-18 1-16,23 18 0 15,0-15 0-15,12-4 0 16,3-2 0-16,9 2-2 16,5-4-1-16,3 2-3 15,4 0 1-15,-7-2-1 0,-1 3-2 16,-7 1 1-16,-5 1-1 15,-9 0-1-15,-5 1-1 16,-8 1-2-16,-17-2-4 16,15 4-7-16,-15-4-12 0,0 0-26 15,0 0-53-15,0 0-23 16,13-13 2-16,-15-6 33 16</inkml:trace>
  <inkml:trace contextRef="#ctx0" brushRef="#br0" timeOffset="366.4241">19730 4352 61 0,'-6'-18'122'16,"-4"4"-2"-16,10 14-21 0,-16 10-48 16,16 17-12-16,-10 9-11 15,5 24 2-15,-3 3-5 16,2 29-6-16,-6 12 2 0,5 18-9 16,-4 5 2-16,-2 10-2 15,-2-2 5-15,1-3-17 16,-2-8 5-16,3-10-2 31,-4-15 0-31,2-14-1 0,5-15-2 16,4-17-10-16,2-11-7 15,0-18-10-15,8-3-23 16,-4-21-52-16,0 0-41 16,-1-31 0-16,3 8-1 15</inkml:trace>
  <inkml:trace contextRef="#ctx0" brushRef="#br0" timeOffset="1199.8924">17411 6450 4 0,'-36'11'126'32,"-2"-1"-1"-32,11-5 5 0,5 2-75 0,4-14-7 31,18 7-7-31,0 0-7 0,17-11-7 16,6 4-5-16,16 3-3 15,3-2-3-15,15 5-1 16,11-2-2-16,12 0-3 15,15-4 1-15,16-2-4 0,19-7-6 16,14-1 9-16,16-8-12 16,15-5 4-16,14-2-5 15,7 2 3-15,3-3-4 16,6 4 3-16,-1 3 2 0,-1 3-6 16,-4 3 9-1,0 1 0-15,-1-1 1 0,-5 1 1 16,-4 0 1-1,-3 3-1 1,-7 0 0-16,-1 3 0 16,-18 2-2-16,-10 7-1 15,-17-1-1-15,-14 8 0 0,-12 1-2 16,-14 2 0-16,-16 1 0 16,-12 1 0-16,-10-1 0 15,-12-1 1-15,-9-1-1 0,-8 1-1 16,-9-3-1-16,-17-3-2 15,17 6-6-15,-17-6-9 16,0 0-30-16,0 0-103 16,0 0-1-16,-13-7-5 15,13 7 0-15</inkml:trace>
  <inkml:trace contextRef="#ctx0" brushRef="#br0" timeOffset="2332.8823">17624 7220 106 0,'11'-13'102'0,"-6"-7"-41"0,10 8 2 31,-12-5-15-31,-3 17-9 16,-5-16-10-16,5 16-5 15,-29 4-1-15,3 8-12 16,-12 4 6-16,-4 7-9 0,-9 4 6 16,4 8-8-16,-2-5 7 15,8 5-11-15,12-8 4 16,13 4-1-16,19-8-3 15,16-5 0-15,14-2-2 16,13 3 0-16,9 4-2 0,1 3 3 16,1 6-3-1,-10 3 2-15,-9 8-2 0,-15 3 3 16,-17 4 3-16,-12 2-1 16,-17-5 5-16,-7-1-1 15,-9-12 2-15,-8-2-2 16,-2-15 2-16,-1-5 1 0,5-16-12 15,11-12-5-15,16-4-23 32,2-19-34-32,26 1-80 15,8-2-1-15,12-6-3 0,8 4 55 16</inkml:trace>
  <inkml:trace contextRef="#ctx0" brushRef="#br0" timeOffset="2839.2628">17899 6722 32 0,'0'0'122'15,"10"-29"-1"-15,4 5-28 16,8 12-48-16,-1-8-11 0,13 9-13 15,0-1-9-15,2 6-6 16,-3 8-4-16,-4 8-2 16,-7 7 0-16,-10 9 2 15,-15 6 2-15,-7 8 4 0,-16-1 0 16,-3 6 6-16,-7-5-2 16,4 2 4-16,-1-9-2 15,13-2 2-15,4-13-2 16,20-6-1-16,16-9-3 0,16-5-3 15,8-5-5 1,6-1-10 0,5 2-21-16,-9-9-50 15,3 10-60-15,-13 5-7 16,-10 1 1-16</inkml:trace>
  <inkml:trace contextRef="#ctx0" brushRef="#br0" timeOffset="3833.2027">18748 6972 47 0,'-2'-26'114'0,"2"26"8"0,0 0-42 16,0 0-27-1,-9 13-6-15,-1 4-9 0,7 19-6 16,-4 3-5-16,4 16-3 16,-7 6-5-16,8 5-2 15,-2-4-6-15,3 4-8 16,-1-4 2-16,4-7-3 0,0-7-10 15,3-12-7-15,3-3-17 32,-8-18-24-32,13-1-61 15,-13-14-29-15,0 0 0 0,9-20 26 16</inkml:trace>
  <inkml:trace contextRef="#ctx0" brushRef="#br0" timeOffset="4033.0869">18480 7309 90 0,'15'-14'149'0,"16"-3"-2"16,11-3-1-16,16 2-102 15,11-5-36-15,8 3-89 16,3 3-51-16,3 2-6 31,-13-2-9-31</inkml:trace>
  <inkml:trace contextRef="#ctx0" brushRef="#br0" timeOffset="5132.8249">19953 6703 30 0,'9'-18'113'0,"2"-2"5"0,-3 5-45 16,-8-7-17-16,0 22-7 15,5-31-7-15,-5 31-9 31,-8-20-5-31,8 20-4 0,-32-11-4 16,9 11-4-16,-10 2-5 16,-6 15-1-16,-10 3-2 15,-5 16 1-15,-6 9-2 16,1 14 1-16,-1 11-3 16,10 8 3-16,5 4-3 15,16 3 0-15,15 0-3 16,15-3 1-16,15-8-2 15,17-14 0-15,15-12 1 0,8-9 0 16,6-17-2-16,-1-11 1 16,1-11-1-16,-7-13-2 15,-8-10 1-15,-11-10-3 16,-10-3 0-16,-10-5-2 0,-14 0-1 16,-8 0 7-1,-10 7-7-15,-8 5 9 0,-8 11-4 16,-3 11 0-16,-7 13 3 0,6 11 0 31,2 11 2-31,11 9-7 16,8 5 8-16,12 3-7 15,13-2 3-15,11-4-3 16,13-4-13-16,2-18-28 16,23-4-88-16,-7-17-15 0,6-14-1 15,-5-12-1-15</inkml:trace>
  <inkml:trace contextRef="#ctx0" brushRef="#br0" timeOffset="5466.385">20441 6845 146 0,'-33'-3'147'0,"8"15"0"15,-9 1-6-15,5 10-107 16,0 0-9-16,10 4-2 0,9-1-16 15,11-1 3-15,15-2-9 32,10-3 6-32,9 2-8 0,7-1 1 0,4 1 2 15,0 4-9 1,-3 3 8-16,-4 4-8 16,-16 6 8-16,-8 1-9 15,-15-1 9-15,-15 0-2 16,-8-4-1-16,-6-6 3 15,-7-9-3-15,-1-10 0 0,5-7-5 16,3-15-6-16,16-1-14 16,3-14-28-16,23 8-71 15,0-7-19-15,12 3-2 16,5 4 4-16</inkml:trace>
  <inkml:trace contextRef="#ctx0" brushRef="#br0" timeOffset="5750.5008">21291 6594 196 0,'-13'21'139'15,"-2"7"2"-15,7 17-57 16,-7-1-50-16,18 17-2 16,-9 1-11-16,12 7-6 15,1-1-4-15,6-2-7 0,2-6-8 16,1-11-18-16,8-2-35 16,-9-16-87-1,8-14-3-15,-7-11-2 0,-3-9-4 16</inkml:trace>
  <inkml:trace contextRef="#ctx0" brushRef="#br0" timeOffset="5950.8928">20999 7004 137 0,'6'-26'142'15,"23"10"-6"-15,11-4-6 16,19 1-121-16,6 7-34 0,6-2-102 16,6 5-3-16,-1 2-10 15,-1 6 9 1</inkml:trace>
  <inkml:trace contextRef="#ctx0" brushRef="#br0" timeOffset="6399.9444">21825 6591 194 0,'-6'-16'152'0,"19"5"-4"16,10-7-2-16,23 7-123 15,6 2-9-15,10 9-4 16,0 7-7-16,3 11-5 16,-7 13-1-16,-8 8 1 15,-8 15-3-15,-14 3 3 0,-16 10-3 16,-16 1 11-16,-13-2-6 0,-13-1 0 16,-12-6 2-16,-10-10-1 15,-5-9 2-15,3-9-3 16,2-17 3-16,8-11-3 31,13-13-3-31,12-12 10 0,15-8-7 16,12-2 4-16,12-4-1 15,11 3 2-15,9 10-2 16,8 10-4-16,9 10 7 16,6 12-10-16,6 4-1 15,-3 3-8-15,11 12-57 0,-8-13-76 16,4-5-5-16,-6-11 0 15,2-11-6-15</inkml:trace>
  <inkml:trace contextRef="#ctx0" brushRef="#br0" timeOffset="36299.7548">23071 6027 1 0,'0'0'70'15,"-19"-18"45"-15,19 18 0 0,0 0-58 16,-4-15-13-16,19 16-11 15,-1-4-6-15,11 9-6 16,1-3-6-16,7 4-4 16,9 0-5-16,4 2 0 0,3-5-3 15,8 1-2-15,3-4-3 32,3-2-2-32,1-4-1 0,-4 1-2 0,-4-2-3 15,-9-1-7-15,-4 7-13 16,-17-6-22-16,0 9-35 0,-12-2-33 15,-14-1 1-15,0 0 48 32</inkml:trace>
  <inkml:trace contextRef="#ctx0" brushRef="#br0" timeOffset="36822.485">23661 5692 14 0,'-18'-17'121'16,"2"5"0"-16,9-1 2 15,7 13-68-15,8-14-16 0,14 18-10 16,8-1-11-16,12 4-7 16,4 6-5-16,9 6-3 15,1 3-3-15,-1-2 0 16,0 3-2-16,-6 1 1 15,-10-2-2-15,-7-2 2 0,-9-1-2 16,-9-5 2-16,-10 1-1 16,-6 1 0-16,-13 1 0 15,-4 0 2-15,-8 5-1 16,-6 3 1-16,-6 3 0 0,-4 6 1 16,-6 3 3-16,1 4-3 15,-1-3 5-15,6-1-4 16,5-6 3-16,12-6-9 0,16-4-13 15,10-21-52-15,13 6-59 32,14-12 3-32,5-8-8 15</inkml:trace>
  <inkml:trace contextRef="#ctx0" brushRef="#br0" timeOffset="38401.172">25091 4975 72 0,'-16'-25'119'0,"16"11"2"16,0 14-52-16,8-33-20 15,10 18-12 1,1-3-11 0,11 6-9-16,1 1-7 15,5 8-4-15,1 4-3 0,2 9-1 16,-1 5 0-16,-2 11-1 16,-6 7 1-16,-1 13 2 15,-9 6-1-15,-3 9 4 16,-8 6 0-16,-5 7-1 15,-14 8 1-15,0 2-2 16,-11 1 0-16,-11-1-4 0,-4-2 2 16,-9-6-2-1,-5-6-1-15,-2-10 1 0,-3-6-1 16,3-17 1-16,1-11-1 0,7-16 1 16,5-14-2-16,8-16 0 15,16-12 0-15,6-8 0 16,10-7 0-16,11 3 0 15,2 2 0-15,9 7 0 16,6 14 1 0,7 9-1-16,3 12 0 15,6 9 0-15,5 5 0 16,8 2-8-16,10 4-20 16,-3-10-48-16,14-1-55 15,-4-6-2-15,0-10-4 0</inkml:trace>
  <inkml:trace contextRef="#ctx0" brushRef="#br0" timeOffset="39466.2138">26511 5236 22 0,'-19'-10'112'16,"2"6"-14"-1,1 9-22-15,-13-6-11 16,10 14-7-16,-9-6-12 16,10 11-9-16,-2-4-9 15,11 5-6-15,5-3-7 0,4 1-2 16,0-17-8-16,26 17-2 15,-9-12-4-15,5-10 0 16,-3-1-1-16,-2-5-2 16,-4-5 1-16,-7 3-2 0,-5-1 3 15,-1 14 0-15,-18-22 1 16,2 16-1-16,-3 5 3 16,-1 5 1-16,1 0 1 0,2 7 1 15,4-4 0-15,13-7 1 16,-10 20 1-16,10-20-1 15,10 13 0-15,6-12-3 32,-1-2 0-32,6-2-1 15,-3-4-1-15,1-3-1 16,-3 0-2-16,-6-3 1 0,-10 13 0 16,6-19 0-16,-6 19 0 15,-17-7 1-15,1 10 0 16,-3 2 1-16,3 5 0 15,2 3 0-15,5 2-5 16,9-15-14-16,11 21-55 0,8-21-60 16,10-1-1-1,4-9-7-15,11-9 49 16</inkml:trace>
  <inkml:trace contextRef="#ctx0" brushRef="#br0" timeOffset="41135.9714">28105 4291 82 0,'-3'-30'127'0,"14"4"4"15,3-10-1-15,18 5-79 16,4-9-10-16,11 8-13 16,2-4-8-16,8 7-9 0,-2 3-6 15,-5 8-4-15,-8 12-1 16,-10 12 0-16,-14 12-2 15,-7 16 3-15,-19 15 0 0,-8 11 2 32,-12 9 0-32,-8 5 2 0,-12 3-4 0,0-1-1 15,1-4 3-15,0-11-5 16,4-15 2-16,9-11-5 16,5-14 4-16,7-14-5 0,22-7 6 15,-10-18-1-15,10 0 2 16,9-3 0-1,2-4 0 1,5 6 6-16,3 4-4 16,4 6-1-16,4 9-2 15,9 6 0-15,6 5-5 0,7-1-11 16,16 12-29-16,-4-11-89 16,12 4-1-16,-3-11 0 15,-3 2-5-15</inkml:trace>
  <inkml:trace contextRef="#ctx0" brushRef="#br0" timeOffset="41732.8879">26875 5414 107 0,'-44'2'137'16,"21"0"8"-16,19-15-1 15,36-1-89-15,25-18-15 16,47-1-8-16,29-12-8 0,36 2-1 31,36-8-6-31,41-4-6 16,34 3 1-16,16 5-4 15,14 3-1-15,9 7-1 16,3 7 0-16,-2-4 2 0,-23 7 1 16,-21-2-3-16,-29-1 0 15,-35 1-2-15,-33 3 2 16,-36 3-6-16,-38 3 2 15,-31 5-9-15,-11 12-5 16,-34-4-6-16,-12 9-15 0,-17-2-42 16,0 0-75-16,-14-6-1 15,14 6-4-15,-19-7 0 16</inkml:trace>
  <inkml:trace contextRef="#ctx0" brushRef="#br0" timeOffset="42401.9237">27217 6152 30 0,'1'-17'118'15,"-8"4"1"-15,7 13-1 16,-41-13-76-16,20 25-8 16,-15-2-1-16,-5 13-9 15,-6-2 0-15,3 5-9 0,4-1 3 16,11 2-7-16,15-5 3 16,12-3-8-16,21-2-2 15,14 3-2-15,9 3-1 16,6 2 1-16,2 4-2 0,-7 2 1 15,-9 7-1-15,-16 2 3 32,-16 2 0-32,-15 0 4 15,-20-3-1-15,-11-4 1 16,-12-7 0-16,-6-9-1 16,0-12-1-16,7-9-5 0,15-14-9 15,9-17-17-15,34 2-47 16,12-15-68-16,25-3-3 15,11-7 0-15,14 2 22 0</inkml:trace>
  <inkml:trace contextRef="#ctx0" brushRef="#br0" timeOffset="42766.5442">27393 5724 118 0,'18'-32'134'16,"10"6"-3"-16,-2 0-3 15,4 13-105-15,5-1-7 0,2 11-6 16,-1 6-5-16,-7 8-4 16,-3 7-1-16,-9 3 0 15,-8 4 0-15,-9 5 2 16,-12 2 0-16,-5 5 3 15,-9-5 1-15,-1 1 2 16,-4-2 0-16,10-1 1 0,4-7 0 16,12-1 0-16,10-8-4 15,10-7-8-15,14 0-19 16,2-14-52 0,12 7-61-16,-1-4-5 0,5 1-1 0,-6-4 28 15</inkml:trace>
  <inkml:trace contextRef="#ctx0" brushRef="#br0" timeOffset="43150.561">28195 5933 75 0,'0'0'124'0,"0"0"4"15,-10 20-4 1,5 12-73-16,-9-5-6 16,5 24-14-1,-8-5-5-15,4 10-7 16,-3-2-3-16,5 2-5 0,0-7-3 16,3-1-9-16,5-8-13 15,-4-15-18-15,15 2-51 16,-8-27-52-16,13 13-3 15,-13-13-2-15,9-19 26 16</inkml:trace>
  <inkml:trace contextRef="#ctx0" brushRef="#br0" timeOffset="43317.1941">27926 6233 206 0,'37'-23'124'0,"4"1"-27"32,4 2-135-32,13-1-71 15,7 2-13-15,4 7-11 0</inkml:trace>
  <inkml:trace contextRef="#ctx0" brushRef="#br0" timeOffset="44166.5654">29050 5691 133 0,'3'-25'129'0,"-3"25"0"0,-10-30-26 15,-4 36-54-15,-17-5-11 16,3 15-11-16,-13 6-9 15,2 12-1-15,-8 11-6 16,2 11 2-16,-4 6-4 0,10 13 2 16,0 0 2-16,14 3-4 15,7-3 0-15,15-7-5 16,10-9 2-16,10-11-5 16,12-16 1-16,9-15-7 0,5-13-2 15,0-8-3-15,1-9-3 16,-10-13-2-16,-4-2 0 15,-11-3 0-15,-7 2 4 16,-12 4 1-16,-10 8 6 16,-8 8 4-1,-3 12 5-15,-2 12 1 16,1 6 2-16,6 10-2 16,7 3-7-16,8-5-15 0,20 9-65 15,2-21-50 1,18-6-5-16,0-16-1 15,15-11-5-15</inkml:trace>
  <inkml:trace contextRef="#ctx0" brushRef="#br0" timeOffset="44466.4564">29426 5810 242 0,'-41'26'140'16,"-15"2"-4"-16,7 14-41 15,1-8-69-15,15 2-6 0,14-5-12 32,19-3-3-32,22-7-7 15,17-7-1-15,17-2-3 16,5-4-1-16,9 0 1 16,-6 7-2-16,-5 3 7 15,-17 3-3-15,-22 7 8 0,-17 2-2 16,-19 5 7-16,-14-4-4 15,-13-2 4-15,-5-11-6 16,2-7-9-16,2-17-22 16,26 1-80-16,2-21-24 15,25-6-7-15,5-10-5 16</inkml:trace>
  <inkml:trace contextRef="#ctx0" brushRef="#br0" timeOffset="44717.4887">30314 5538 226 0,'-17'43'139'0,"-10"3"0"16,2 21-30-1,-12-4-75-15,12 12-5 0,-4-6-8 16,10 2-10-16,2-5-7 0,6-12-14 16,9-4-23-16,-7-22-62 15,20 2-43-15,-10-16-1 16,-1-14-8-16</inkml:trace>
  <inkml:trace contextRef="#ctx0" brushRef="#br0" timeOffset="44882.2065">29890 5867 252 0,'29'-21'146'16,"7"-7"-7"-16,22 2-10 16,8 3-141-16,6-5-96 15,19 11-20-15,-4-2-11 16,-4 10-4-16</inkml:trace>
  <inkml:trace contextRef="#ctx0" brushRef="#br0" timeOffset="45299.7873">30741 5392 183 0,'0'0'146'0,"18"-13"-1"16,12 13-6-16,10-9-49 15,15 14-71-15,4 3-8 0,9 12-9 16,-7 9-6 0,-1 15-1-16,-8 6 0 15,-14 8 3-15,-19 4-2 0,-24 0 4 16,-13-1-1-16,-23-5 4 15,-12-7-2-15,-9-7 3 16,-3-12-2-16,9-10-1 16,2-14 0-16,7-13-2 15,12-9 0-15,16-9 1 0,18-5 3 16,12-2 2-16,15 2 2 16,19 7 1-16,11 7 0 15,15 10-2-15,8 9-7 16,22 10-14-16,13 10-123 0,2-3-8 31,6 4-6-31,0-9-7 16</inkml:trace>
  <inkml:trace contextRef="#ctx0" brushRef="#br0" timeOffset="77799.5263">9622 9028 82 0,'0'0'122'0,"12"-22"3"16,-14 6-31-16,2 16-46 16,-7-11-12-16,7 11-7 0,-14-10-6 15,14 10-4-15,-25-6-4 16,12 7-1-16,-5-3 0 31,-3 4-2-31,-7 0-1 16,-4 5-1-16,-6 2-2 15,-4-1-2-15,-5 4-1 0,-2 4-1 16,-2 0-2-16,2 1-1 16,3-1 0-16,1 1-1 15,6 2-1-15,2 0 1 16,-1 5 0-16,-1 2 0 0,-1 3-1 15,0 7 2-15,-5 3 0 16,4 4 1-16,-3 2-1 16,3 1 1-16,4 2 0 15,8 0-1-15,4 1 1 16,2 4 0-16,9 5-2 0,5-1 1 16,8 0-1-1,5 2 2-15,8-1-2 0,6-7 2 16,8-1-1-16,13-9 2 15,8-7-1 1,10-10 0 0,7-7 0-16,6-11-1 0,11-12 0 15,1-5 0-15,2-11 0 16,-5-8-1-16,-1-9 1 16,-3-10-1-16,-8-9 0 15,-5-7-1-15,-7-3 2 0,-9-4-2 16,-7 2 2-16,-7-4 1 15,-12 8-2-15,-6 4-1 16,-8 5 1-16,-15 5 0 16,-9 5-1-16,-8 5 2 15,-13 6-1-15,-8 6-2 0,-7 8 4 16,-6 5-1-16,-6 5 0 16,5 2-1-16,7 3-1 0,2-3-8 15,11 4-12 1,8-14-37-16,33 20-88 0,-14-31-4 15,25 14-5-15,7 0-3 32</inkml:trace>
  <inkml:trace contextRef="#ctx0" brushRef="#br0" timeOffset="78766.373">11517 10201 29 0,'11'-23'119'0,"1"0"-13"15,-5 10-32-15,-13-10-11 0,6 23-7 16,-24-25-12-16,8 19-6 15,-17-7-7-15,-5 8-7 16,-14-4-4-16,-2 8-4 0,-22-1-1 16,-9 11-3-1,-16 4 1-15,-5 16-2 16,-11 4 1-16,6 14 1 0,0 8-4 16,15 16 0-16,14 8-5 15,26 14 3-15,30 5-6 16,30 4 4-16,31 9-2 15,31-2-5 1,29-3 4-16,16-8-4 16,16-10 5-16,6-18-4 15,4-21 4-15,-3-20-5 16,-7-27 2-16,-8-26 0 0,-14-24-2 16,-8-21 5-16,-12-29-5 15,-9-19 2-15,-14-13-2 16,-14-10 0-16,-16-1-1 15,-16 12 3-15,-19 10 0 16,-17 15-3-16,-25 20 4 0,-14 21-3 16,-15 19 3-16,-7 20 2 15,-7 9-1-15,-1 8-2 16,8 4-6-16,12 3-9 16,27 8-30-16,9-11-106 15,33 3-2-15,13-21-7 16,23-2-3-16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4T13:42:00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3588 73 0,'0'0'102'16,"-3"-23"6"-16,3 12-45 0,0 11-21 16,0 0-5-16,0 0-8 15,0 0-9-15,0 0-3 0,-1 19-7 16,-1 1-3-16,-2 7-2 31,2 6-3-31,-1 8 0 16,-2 2-4-16,-1 6 3 15,3 6-4-15,-3 1 2 16,0 8-1-16,-1-1 1 16,0 5 2-16,3 1-2 15,-6 5 2-15,2 4-2 0,4 0-3 16,3 5 2-16,3 2-2 15,3 1 4-15,1 2-2 16,1 1 4-16,3 6-1 0,-1 0 2 16,-1 5 1-16,-3 8 0 15,-1 5 0-15,-4-1 0 16,4 7-1-16,-4-4-1 16,2 6-6-16,1-2 5 0,1 2-1 15,2 4 0-15,1 1-1 31,1 5 0-31,0 3-6 16,2 6 6-16,-3 6 1 16,0 6 0-16,-2 2 1 15,-5 5 0-15,2 5 1 16,-2 5 0-16,3 1 6 0,0 5-3 16,2 1 0-16,-1 0 0 15,3 3 0-15,-1-5-3 0,1 1-3 16,0-2 5-16,1 0-3 15,0-1-2 1,-1-3 2-16,1 5-2 0,-3-3 0 16,1 2 0-16,-2 4 4 15,-1 4-7-15,0-3 1 16,-1-2-1 0,-4 5 1-16,2-1-2 15,-3-5 3-15,2-1-3 0,-2-8-1 0,0-4-5 16,-1-14-3-16,8-3-15 15,-7-21-25 1,6-6-61-16,-4-10-3 16,-5-22-2-16,2-17 63 15</inkml:trace>
  <inkml:trace contextRef="#ctx0" brushRef="#br0" timeOffset="1207.2005">6894 3343 45 0,'-3'-13'107'15,"3"13"4"-15,-4-13-34 16,-2 0-18-16,6 13-9 16,0 0-8-16,-12 23-9 15,-1-3-5-15,5 16-3 16,-12 8-4-16,-2 15 0 0,-13 9-7 15,4 14-3-15,-13 2 0 16,2 8-3-16,-2-4-2 16,2-1-3-16,3-9-1 0,6-9-2 15,7-13 1-15,6-16 3 16,9-15-3-16,11-25 0 16,5-14-1-16,8-23 0 31,7-16 3-31,5-16-4 0,5-13 5 15,0-9-1-15,3-6 1 16,0-1 0-16,-1 3-1 16,-3 7 2-16,-2 7-3 15,-5 9 1-15,-5 10-2 16,-2 10 0-16,-6 8 1 16,-4 14-1-16,-5 9 0 0,0 21 0 15,0 0 2-15,0 0-1 16,-4 38-1-16,8 14 1 15,-2 21-3-15,4 15 5 16,1 15-5-16,3 14-1 16,1 7-1-16,1-4 1 0,1-9-4 15,-2-13-6 1,5-12-12-16,-8-29-37 16,10-9-78-16,-6-22-4 0,-1-13-1 0,-11-13-4 15</inkml:trace>
  <inkml:trace contextRef="#ctx0" brushRef="#br0" timeOffset="3203.8094">5311 11752 1 0,'0'0'66'0,"0"0"36"31,0 0 0-31,0 0-49 16,0 0-15-16,16 3-6 15,0-5-7-15,8 5-6 16,7 0-6-16,11 3-2 0,1-3-1 16,12 3 0-16,5-2-1 15,11 2-1-15,5-2 0 16,8 2-1-16,3-5 0 0,4 4-3 15,2-7-1-15,8 1-2 16,5-1 0-16,3 1 0 16,4-1-2-16,1 2 0 15,7-1 1-15,0 2 0 16,5-3 0-16,5 3 0 16,3 0 0-16,0-1-1 15,1-1 2-15,6 0-1 16,-1-4 0-16,4 1 0 0,3 0 0 15,2-4-1-15,-2 1 2 32,3-2-1-32,6 4 0 15,4-5-1-15,0 1 1 0,1-1 0 16,3 1 1-16,5-1-1 16,4 3 2-16,-4 1-1 15,-6-5 1-15,3 2 0 16,-2 3 0-16,2-1 0 0,0 1 0 15,-1 0 0-15,-1 2-2 16,6-5 0-16,-4 4-1 16,-3-3 2-16,-2 1-2 0,-1-1 2 15,0 2-1-15,-3 0 0 16,-2 3 2-16,-8 0 2 16,3 3-2-16,0-1 0 15,4 1 0-15,-1-2 0 16,-4-1 1-16,4-1-1 15,1 0 0 1,3-1-1-16,2 0 0 16,-5-1 1-16,2 3-1 15,0-3 1-15,1 5-2 16,-1-3 1-16,-3 1-1 16,-4-3 1-16,-1 2 0 15,1-2-2-15,-2 0 2 0,-5-1-1 16,-2 0 0-16,-6-1 1 15,-2 0-1-15,-2 0 1 16,2-2-1-16,-8 3 1 16,-9-3-1-16,-2 1 0 0,-7 1 0 15,-7-1 0-15,-4 5-1 16,-10-3 1-16,-10 1 0 16,-6 3 0-16,-7 0 0 0,-3 0 1 15,-10 3 0 1,-2 0 1-16,-7-3 0 0,-5 3 1 15,-4-3 0-15,-5 3 0 32,-5-3 1-32,-1 3-1 15,-6-2 0-15,-14 2 0 16,19-3 0-16,-19 3-2 0,0 0 1 16,13-10 0-16,-13 10-1 15,0-15 0-15,0 15 0 16,-4-24-2-16,2 9 1 15,-4-1-1-15,1-1 0 16,-3-2 0-16,-3 2 1 0,1-2-1 16,-2 5 4-16,1-1-1 15,11 15 1-15,-23-18 1 16,23 18 1-16,-21-9-1 16,21 9 1-16,-13 3-2 0,13-3 0 15,0 0-1-15,5 14 0 16,9-5 1-16,5 0 0 15,8-2-1 1,5 4-1-16,6-2 2 16,5-2-2-16,4 2 0 15,0-5-1-15,-3 0-1 16,-3 1 0-16,-2-4 0 0,-9 1 1 16,-1-2-2-1,-10 0 2-15,-5 0 0 16,-14 0 0-16,0 0 1 0,0 0 2 15,-4 14 2-15,-12-1 0 16,-1 10 3 0,-8 3-2-16,-7 12 4 15,-5 4-2-15,-4 5 1 0,-2 4-4 16,-2-4-5-16,4-3-11 0,-1-14-22 16,19-1-62-16,1-19-43 15,22-10-2-15,-6-18-4 16</inkml:trace>
  <inkml:trace contextRef="#ctx0" brushRef="#br0" timeOffset="3973.7788">18456 11093 168 0,'-2'-18'125'0,"2"18"-1"16,-14-4-43-16,9 27-30 15,-5 7-12-15,4 22-6 16,-2 10-10-16,2 16 0 0,-5 9-4 15,2 11 2-15,-3 0-9 0,1 5 2 16,-1-7-4 0,5-2-2-16,3-12-4 0,5-8-3 15,6-15-5 1,6-13-1-16,16-11-5 0,0-19-7 16,16-5-14-16,-6-19-20 15,18 0-49-15,-10-9-36 16,2-2 0-16,-7-4 0 15</inkml:trace>
  <inkml:trace contextRef="#ctx0" brushRef="#br0" timeOffset="4224.7248">18194 11814 156 0,'8'-19'131'0,"5"-1"3"16,5 4-8-16,5-7-69 16,11 12-24-16,-3 2-22 0,8 3-22 15,6 9-33-15,-3-4-53 16,3 4-29-16,1-2-5 15,-6-2 1-15</inkml:trace>
  <inkml:trace contextRef="#ctx0" brushRef="#br0" timeOffset="4440.704">18821 11485 268 0,'7'32'138'0,"-13"-2"-3"0,5 11-40 15,-7-1-72-15,7 5-8 16,2-3-23-16,-1-12-34 16,13-1-89-16,-4-16-3 0,4-10 1 15,1-14-6-15</inkml:trace>
  <inkml:trace contextRef="#ctx0" brushRef="#br0" timeOffset="4624.9681">18835 11256 212 0,'0'0'136'0,"-20"-15"-3"16,20 15-5-16,0 0-107 0,0 0-28 15,11-3-36-15,15 11-70 16,-4-3-17-16,2 4-5 16,2 1 2-16</inkml:trace>
  <inkml:trace contextRef="#ctx0" brushRef="#br0" timeOffset="5273.8562">19129 11576 190 0,'3'36'139'0,"0"0"1"0,-6-6-2 32,8 2-87-32,-10-17-15 15,11-2-11-15,-6-13-11 16,0 0-8-16,20-32-6 0,-5 2-4 0,3-6-2 16,1-1-3-1,6 0-2-15,-7 1 0 16,4 11 1-16,-7 8 1 15,-1 16 4-15,-8 15 4 16,-5 11 3-16,2 8 4 16,-6 3 2-16,3 7 2 0,-1-5-2 15,5-4 0-15,2-8-1 16,4-9-3-16,4-12-1 16,4-8-3-16,5-13-3 15,0-7-3-15,0-4 3 16,-3-4-3-16,0 1 2 0,-7 3-1 31,0 3 1-31,-7 10 1 16,-6 14 2-16,0 0 1 15,-3 20 1-15,-1 2 4 16,0 5 0-16,2 2 2 0,5 1-1 16,7-4 2-16,7-5-3 15,9-7 2-15,8-10-4 16,6-9-2-16,5-7-1 0,2-11-3 15,2-9-2 1,-7-5-1-16,-4-2 2 0,-7-2-2 16,-13 5 3-16,-7 7 0 15,-12 6 4-15,1 23 3 16,-26-1 2-16,9 20 3 16,-5 7-1-16,6 10 2 0,7 3-2 15,14 3 0-15,12-4-7 16,9-6-7-16,22-3-20 15,2-20-55-15,11 1-64 32,-2-12-6-32,1-6 0 15,-8-10-5-15</inkml:trace>
  <inkml:trace contextRef="#ctx0" brushRef="#br0" timeOffset="6273.6542">21563 11217 101 0,'0'0'127'0,"-21"-7"2"16,-1 8 2-16,1 12-75 15,-17-3-12-15,6 12-7 16,-11-4-9-16,8 10-6 16,-2-4-6-16,9 4-3 0,13-4-4 15,12-2-3-15,13-3-2 16,16-5-3-16,13 2-2 15,4 1 0 1,3 5-2-16,-3 5 3 0,-5 4-2 16,-14 6 2-16,-12 8-1 15,-16-2 4-15,-14 3 4 16,-12-1 3-16,-7-10-2 0,-7-3 2 16,-2-9-2-16,0-12-1 15,8-7-7-15,7-11-5 16,12-6-13-16,7-13-17 15,22 8-30-15,-2-11-72 0,18 1-9 32,0-2-5-32,5 3 7 15</inkml:trace>
  <inkml:trace contextRef="#ctx0" brushRef="#br0" timeOffset="6772.2713">21194 10827 28 0,'-24'7'126'15,"-4"6"5"-15,-2 10 6 16,-15 5-60-16,12 22-14 16,-15 4-8-16,11 24-10 15,-6 5-9-15,9 20-9 16,4-1-5-16,11 8-2 16,9-9-8-1,13 0-1-15,14-12-11 0,12-12-3 16,12-14-10-16,2-19-12 0,19-4-28 15,-6-21-65-15,16-9-29 32,-2-14 1-32,2-9 0 15</inkml:trace>
  <inkml:trace contextRef="#ctx0" brushRef="#br0" timeOffset="7173.8867">21840 10850 200 0,'-1'-20'150'0,"-2"0"-1"16,3 20-2-16,15-17-107 15,5 28-12-15,-3 11-8 16,8 17-2-16,-2 17-4 16,1 19-3-16,-2 14 0 15,-8 17-1-15,-6 8 0 0,-8 6 5 16,-13-1-1-16,-8-5-5 15,-8-10 0-15,-4-12 0 16,-1-16-3-16,-1-20-1 16,6-14-5-16,3-19-14 0,12-10-15 15,-2-22-61-15,16 9-69 16,-2-30-1-16,11 4-5 16,3-9-5-16</inkml:trace>
  <inkml:trace contextRef="#ctx0" brushRef="#br0" timeOffset="14074.0053">6865 11870 1 0,'0'0'23'0,"15"-5"64"15,-15 5-28-15,15-12-20 0,-15 12 2 16,0 0 3-16,-13-20-7 16,-1 16-8-16,-15-2-8 15,-8 3-5 1,-17 1-4-16,-12 1-3 0,-21 1-3 16,-17-1-2-16,-25-4 2 0,-16 5 6 15,-18-4 2-15,-10 1 3 16,-13-3 0-16,4 3 2 15,3-2-2-15,13 5 1 32,15-2-5-32,27 4-8 15,23 5-11-15,24-1-4 0,35 1-5 16,27-3-4-16,35 2-2 16,24-6-1-16,39 0 1 15,23-6 2-15,36-1 9 16,22-5 2-16,18 4 5 0,13-1 1 15,7 2 2-15,-3 1 0 16,-4 2-1 0,-15 4-3-16,-21 8-2 0,-25 0-1 15,-30-1 0-15,-29-3 1 16,-32 0 1-16,-43-4 4 0,0 0 4 16,-62 2 4-16,-19-5 2 15,-28 3 3-15,-34-1 2 16,-27 1 4-16,-28 1 1 15,-24 5 1 1,-23-2 1-16,-11 3 1 16,-14-4-1-16,14 3-1 15,6-2 0-15,42 6-3 16,31-4-8-16,38 3-5 16,41-2-6-16,49-1-6 15,49-6-4-15,62 0 0 16,52-3-3-16,43-7-1 15,52-2 4-15,43-2-1 16,36 7 4-16,8-5 0 0,-2 5 0 16,-21 1-5-16,-23 2 2 0,-35 1-3 15,-42 9 0-15,-49-3 0 16,-46 1 1-16,-45-3 3 16,-33-1 7-16,-61 2 5 15,-24 1 4-15,-36 0 2 0,-35-1 4 16,-24 10 1-16,-31 1-1 15,-18 4 1-15,-18 1 2 32,-17 3-2-32,-6-2 1 15,6 3 1-15,23-4 2 16,25 4-5-16,30-8 3 0,34-1-7 16,37-7-6-16,51-4-4 15,51-5-3-15,45-9-10 16,57-1 0-16,44-6 4 15,46 1-2-15,33-4 8 16,35 2-1-16,28 5 3 16,2 5-2-16,-7 6 6 0,-23 3-5 15,-29-1-7-15,-38 6-5 16,-40-2-5-16,-49 4 5 16,-46-3-3-16,-45-3 7 0,-30 5 0 15,-46-2 7-15,-36 0 8 16,-37-4 10-16,-28 4 7 31,-31-5 0-31,-17 5 8 16,-20 0-2-16,-2 3-2 0,-3-1 2 15,27 10-6-15,16-2-1 0,26 1-10 16,32-2-7 0,35-2-9-16,46-4-2 15,42-9-2-15,54-6-7 16,39-7 2-16,62-1-2 0,37-6 6 15,53-3 6-15,31 0 2 16,38 9-1-16,14 5 4 16,-2 3 1-16,-10 4-4 15,-26 0 0-15,-32 4-4 16,-44-1-1-16,-44 2 0 16,-53-1 3-16,-45-8 2 0,-46 9 6 15,-45-17 4-15,-44 5 3 16,-36 2 1-16,-43 5 3 15,-30 6 3-15,-24 0-1 16,-19 7 1 0,-21 3-5-16,-11 4 0 15,-4-1 1-15,13 5 2 16,22 1-4-16,24 2 0 16,24-2-2-16,37-6-12 0,37 1 1 15,44-8-9-15,56-4-3 16,51-9-2-16,63 0-2 15,49-8 2-15,58-9 9 0,48 1 14 16,44-2-1 0,37 5 6-16,18 7 0 0,-3 4-1 15,-23 3 3-15,-26 4-4 16,-50 2-7-16,-42 9-4 16,-64-4 0-16,-54 0 1 15,-57-5 1-15,-48-1 1 16,-44-1 0-16,-41-3 1 15,-37-2 2 1,-28 2 1-16,-23 5 0 16,-19 0 1-16,-14 2 1 15,-6 2 3-15,-4-1 1 16,7 6 0-16,18-4-3 0,20 5 2 16,45 1-4-16,35-2 0 15,44-4-4-15,48-3-4 16,57-2-6-16,45-5-1 15,50-2 0-15,49-5-2 0,48 3 3 16,23-2-2-16,15 4 4 16,-7 1-1-16,-14-1 6 15,-27 3 0-15,-40 0 2 16,-40 6 2-16,-53-7 2 16,-43 1 3-16,-45 3 1 0,-44-16 1 15,-36 6 0-15,-32-2 1 16,-33 1 0-16,-30 8-1 15,-27-3-2-15,-17 6 0 32,-18 0-1-32,-12 4 1 15,-2 2-1-15,7 6 2 16,24 1-3-16,39 1-4 0,32 6-7 16,39-2-3-16,50 0-8 15,60-18 2-15,39 22-1 16,54-21-1-16,101 1 5 0,4-5 7 15,103-3 7-15,-8 5 3 16,13-2 5-16,3 4-1 16,-21 1-1-1,-21 5-1-15,-87 3 2 0,1 5-8 16,-110-4 2-16,-12-1-2 0,-59-10 4 16,-42 6-1-16,-52-7 0 15,-37-2 1-15,-47-5-3 16,-28 8 4-16,-31-1-4 15,-14 0 5 1,-14-1-5-16,-5 2 4 16,6 2 0-16,16 0 1 15,37 7 0-15,35 3-5 16,35-4 3-16,44 2-7 16,54-2 0-16,43-8-4 15,72 7 0-15,45-9-6 16,59-8 2-16,46-1 6 0,55 2-1 15,33 0 3 1,11 5 4-16,-5 1 0 0,-24-1 1 16,-26 4 4-16,-44 7-1 15,-47-1-7-15,-60-2 1 0,-51-4 0 16,-50-4-3-16,-43-2 4 16,-44-3-4-16,-40-1 3 15,-36-3-1-15,-37 5 4 0,-27 6 0 31,-27 2 1-31,-22 2-1 16,-18 5 2-16,-6 0 2 16,2 0-2-16,15 8 3 15,31 2-4-15,31-2 3 16,36-3-6-16,36-1 0 0,44-6-7 16,52-5 3-16,39 0-5 15,76-16-2-15,37 1 2 0,53-3-2 16,40-5 5-1,42 3 0-15,34 1 6 16,26 5-6-16,-2 7 5 16,-14 4 0-16,-25 0-2 0,-41 4 2 15,-38 4-1-15,-53-1-1 16,-48-1 1-16,-54 1 0 16,-46-4 2-16,-43-4 1 15,-42-3 0-15,-39-1 1 0,-34 3 1 16,-36 0 0-16,-26 1 2 31,-31 0-2-31,-14 2 1 16,-16-2 4-16,-2 10 1 0,13-2 4 15,20 0-1-15,21-2-1 16,27-2-3-16,33 1-12 16,32-5-31-16,48 4-82 15,37-4-8-15,45-4-10 16,20 8-9-16</inkml:trace>
  <inkml:trace contextRef="#ctx0" brushRef="#br0" timeOffset="24440.5509">6682 5861 1 0,'-30'-3'16'0,"1"-6"65"15,13 1-24-15,16 8-23 16,-16-19 3-16,16 19 0 0,26-16-2 16,6 10-6-16,15-2-7 15,18 5-3-15,20-3-3 16,21 2-3-16,24 1-7 0,18 0-1 15,24-1-4 1,11-2 2-16,16-3 0 0,12-2 1 16,11-2 0-16,10 2-2 15,-8-2-4-15,-8 3-2 16,-8 2 0-16,-16-4-3 16,-22 6-1-1,-22 2-4-15,-29 1 0 16,-31 0 0-16,-27 2 5 0,-35-3 1 0,-26 4 2 15,-43-6 2-15,-32 3 0 32,-34-3 3-32,-29 0 0 15,-27-1 3-15,-24 3-1 0,-21 1 4 16,-21-1 2-16,-6 4 2 16,-12 1 1-16,8 9 2 15,8-1-1-15,14 8-1 16,13-2 0-16,20 5-4 0,25 1-3 15,29 0-5-15,34 0 0 16,31-2-1-16,37-2 0 16,30-17 0-16,58 20 0 0,24-12 1 15,39-4-1 1,36-1 1-16,34 1 0 0,27-2 0 16,31 1-1-16,17 1 1 15,28 0-2-15,19 1 1 16,15-3 1-16,5-4 0 15,6-1 2 1,0-5-1-16,-6-6 1 16,-12 0-2-16,-20-1 0 15,-21 2-5-15,-35 5 0 0,-31 0-4 0,-36 11 0 32,-39 0-3-32,-38-1 1 15,-38-4 1-15,-35-2 4 0,-28 4 1 16,-54-18 2-16,-29 3 3 15,-34-3-1-15,-34 0 2 16,-31 3 0-16,-27 2-1 16,-22 0 0-16,-21 2 1 0,-11-1 0 15,-8 0 4-15,-3 4-1 16,-1-1 5-16,3-4-1 16,9 5 2-16,5 0-1 0,18 1 2 15,17 3-2-15,25 2-3 16,28-1-1-16,37 3-2 15,38-1 0-15,41 2-1 32,54-1 0-32,26 2 0 0,55-1 0 15,40 2 1 1,47 3 0-16,38 3-1 0,38-1 1 16,27 5-3-16,28 0 1 15,17 2-1-15,23-4 1 16,17-8-3-16,8 0 4 15,-1-4-3-15,-3-4 1 16,-8 7 0-16,-15 8 3 0,-12 0-3 16,-23-1 1-16,-28-1-2 15,-29 2-1-15,-29-1 0 16,-38-2-2-16,-35-1-2 16,-41-2 0-16,-40-4 0 0,-47-3 1 15,-41-1 0-15,-44-5 1 16,-42-2 2-1,-41-5 2 1,-35-4 1-16,-32 0 3 0,-29 1 1 16,-20-1-1-16,-23-1 1 15,-15 4 1-15,-11 4 1 16,-6 15-1-16,4 8 3 16,8 1-4-16,20 4 2 15,25-4 0-15,40 2 1 16,45-4-2-16,58-3 1 0,54-4-3 15,70-2 1-15,41 0-3 16,61-2-1-16,58 0 1 16,48-4-3-16,48 2 2 15,32 0-2-15,27 1 2 16,24 4-2-16,10 5 3 0,16 17-2 16,10 0 0-16,0 6 0 15,-1-3 0-15,-9 1 0 16,-7-1 0-16,-15 0 0 15,-20-11-1-15,-20-2 0 0,-26 0-3 32,-24-5 0-32,-29 0-1 15,-28-5-1-15,-27-1 1 16,-29-6 0-16,-32 0 0 0,-39-6-1 16,-33-3 4-16,-37-2 0 15,-38-3 2-15,-36-1 0 16,-39 0 1-16,-32 0 0 15,-30 0 1-15,-29 4 1 16,-20 3 0-16,-17 3-1 16,-17 2 2-16,-8 4 1 0,-4 3 0 15,-5-3 1-15,11-1-1 16,15 3-1-16,20 1 1 16,29 1 0-16,38 3-2 15,45 4-1-15,51-3-1 16,50 4 0-16,59 0 0 0,52 1 1 31,51 3 0-31,44 1-1 16,41 2 0-16,27 1 0 15,27 1 0-15,19 1-2 16,13-9 1-16,7 3-1 0,9 1-1 16,-2 0 1-16,57 1-1 15,-52-1 0-15,-9-1-1 16,-10-3 1-16,-12-5-1 0,-24-4 1 15,-30-1-2-15,-34-7 0 16,-96-3 2-16,13-3-1 16,-44-3 2-16,-43-4-1 15,-43-2 1-15,-42-1 0 0,-40 1 1 16,-38 1-2-16,-36 1 3 16,-37 2-3-16,-40 4 2 15,-30 2-1-15,-27 4 1 16,-19-1 1-16,-15 2 2 15,-13 4 3-15,-5 3-2 32,7 6 3-32,12-2-2 15,23 6 1-15,23 2-2 0,37 1 1 16,35-5-3-16,52 4 0 16,51 1-2-16,55-2 0 15,66 4 0-15,57-2-1 16,61 1 1-16,54 2-1 0,94-3 0 15,1-1 0-15,80-1 0 16,-8 5-1 0,20 3-2-16,13 1-5 0,-5 4-5 0,-5-3-8 15,-52 2-13-15,4-16-27 16,-69 6-60-16,-12-12-3 16,-54-6-1-16,-48-10 84 15</inkml:trace>
  <inkml:trace contextRef="#ctx0" brushRef="#br0" timeOffset="27207.0125">7002 5738 32 0,'-3'-29'114'0,"3"29"2"16,0 0-1-16,-10 44-66 15,3 19-16-15,10 37-11 0,-6 32-6 16,2 34-3-16,-2 33-2 16,-2 27-3-16,-3 13 1 15,-4 2-3-15,-11-10 1 16,-3-15 0-16,0-30-2 16,4-30-5-16,9-42-1 15,3-50-2-15,10-64-2 0,5-46 1 16,0-61-3-16,6-56 3 31,3-45-2-31,-1-34 0 0,4-22 3 0,-15-6 1 31,3 13-1-31,-2 29 1 16,0 36 1-16,4 42-3 0,-2 42 5 16,-4 36 0-16,-2 40 0 15,1 32 0-15,-15 40 0 16,8 34-1-16,-1 41 1 0,-4 40 0 15,2 38 3 1,0 41-2-16,-2 33 5 0,5 18-1 16,-13 7 0-16,5-9-1 15,2-22 5-15,3-26-2 16,5-42-2-16,5-46 0 16,5-56-3-16,3-63-1 0,3-71-5 15,1-71 2-15,3-71-10 31,1-62 5-31,10-47-4 0,2-34 5 0,-1-8-4 32,-10 7 0-32,1 36 6 0,-2 45 1 15,0 60 4-15,-2 54-4 16,-7 61 6-16,-8 50-2 16,-9 51 4-16,-9 49-2 15,-6 50-1-15,-5 43-3 16,-3 51 4-16,1 47-3 0,2 41 5 15,-5 26-3-15,2 10 5 16,11-1 2-16,9-22-2 16,10-29 0-16,9-43-3 0,6-53 1 15,5-55-4-15,-2-66 3 16,-2-71-9-16,-8-75 1 16,1-68-4-16,-3-68 7 15,4-59-6-15,9-38 1 0,9-18-1 16,5-1-2-1,7 25 1 1,5 34 0-16,-7 54 5 16,-2 53-3-16,-7 57 2 15,-12 47 4-15,-14 52-2 16,-10 40-2-16,-13 57 5 16,-7 51 1-16,-10 56 3 0,-15 42 2 15,0 52 2-15,-1 25 0 16,5 16 1-16,6 3 4 15,9-17-8-15,12-30 1 16,8-42-4-16,1-44 0 16,5-53-6-16,3-54 2 0,3-66-1 15,1-64-1-15,3-71-1 16,3-71-2 0,1-62 0-16,3-57-3 0,5-31 3 0,5-10-4 15,5 19 3-15,0 33-2 16,1 43 3-16,0 56 0 15,-3 60 3-15,-6 63 0 32,-14 56 1-32,6 56-1 15,-15 48 3-15,-1 45 4 16,2 44 2-16,0 42 2 0,4 38-1 16,4 32 1-16,9 21-2 15,10 3 5-15,4-6-8 16,0-16 1-16,-2-25-8 15,5-39 1-15,-1-43-2 0,-5-58 4 16,-3-68-2-16,-17-74 2 16,18-68 0-16,-17-73-2 15,2-70 3-15,1-54 5 16,4-40-1-16,7-17-3 16,1 8-2-16,5 24-3 0,0 39 2 15,7 47-1-15,-2 51 2 16,-3 55-5-16,-10 56 1 31,-13 42 2-31,2 65 6 0,-10 36-1 16,-5 47 0-16,-4 33-2 15,1 47 2-15,-5 29-1 16,7 27 1-16,-3 18 0 16,4 2-6-16,3-16 1 15,5-23-1-15,1-36 3 16,4-41-5-16,0-49 2 0,4-63-2 15,-4-76 1-15,10-71 4 16,-8-72 0-16,2-67 2 16,-1-54 2-16,1-42 0 15,5-25-2-15,-3 2-2 0,0 29 1 16,-6 38-3-16,4 45 0 16,-1 49-1-16,-2 56-1 15,-4 50 0-15,3 62-1 16,-23 26 10-16,9 57-6 15,-2 44 6-15,2 44-2 16,3 40 0 0,4 34-3-16,3 34 3 15,-2 16 0-15,5 6-6 16,2-14 1-16,3-32-2 0,-1-34 1 16,2-49 0-16,2-57 2 15,2-73 0-15,1-72 4 16,-2-82-1-16,2-67 0 15,-2-64 2-15,-1-40 1 0,0-33-1 16,0-2-2-16,-2 18 1 16,-1 45-4-16,-4 46 2 15,3 56-2-15,-3 63 0 16,4 63-1-16,-8 63 1 16,1 51-1-16,-4 50 2 15,1 40 3-15,-3 42-4 0,-5 34 5 31,1 22-6-31,-2 7 2 0,4-11-1 0,2-20 4 16,1-34-5-16,0-40 0 31,5-51-1-31,1-66-1 16,-1-74 4-16,0-66 3 0,-3-64-3 16,-1-61-1-16,-2-46 3 15,1-24-1-15,0-2 0 16,3 24-1-16,-1 40 1 0,4 52-2 15,-3 75 4-15,5 86 0 16,-5 68-1-16,4 73-3 16,-8 62 3-16,-2 43-1 15,-4 37-3-15,-6 11 1 16,5 0-11-16,-5-38-27 16,19-34-94-16,-4-48 1 15,1-70-6-15,3-69-5 0</inkml:trace>
  <inkml:trace contextRef="#ctx0" brushRef="#br0" timeOffset="33807.0213">7074 11778 2 0,'0'0'87'0,"5"-20"-24"16,-1 4-18-16,5 0 1 16,1-10 0-1,3 2-5-15,-2-12-6 16,11 2-4-16,-8-8-6 0,7 5-7 0,-3-6-3 15,2 2-8-15,-4-1-3 32,3 6-5-32,-2 2-2 15,-4 5-6-15,2 6-5 16,-8 3-11-16,7 7-20 0,-6 0-30 0,-8 13-38 16,16-12 1-1,-16 12 45-15</inkml:trace>
  <inkml:trace contextRef="#ctx0" brushRef="#br0" timeOffset="34280.5399">7657 10793 1 0,'0'0'87'0,"0"-28"26"0,7 5 1 16,2-4-57-16,-2-15-16 16,15 6-10-1,-6-10-6-15,8 7-9 16,-6-2-3-16,2 8-6 0,-6 3-4 0,-4 8-9 15,0 8-7-15,-7-2-9 32,-3 16-10-32,9-19-14 15,-9 19-21-15,0 0-36 16,19-19-14-16,-19 19 16 0</inkml:trace>
  <inkml:trace contextRef="#ctx0" brushRef="#br0" timeOffset="34740.6661">8275 9785 1 0,'6'-13'105'0,"-2"-7"13"16,10 0 0-16,-2-15-51 15,11 7-20 1,-10-10-11-16,10 6-12 16,-4-4-8-16,5 3-5 0,-2 4-7 0,-2-1 1 15,-1 4-6 1,-3 0-2-16,1 7-9 0,-5-7-15 15,2 13-38-15,-7-1-60 16,0 1 5 0,-7 13-10-16,12-19 62 15</inkml:trace>
  <inkml:trace contextRef="#ctx0" brushRef="#br0" timeOffset="35158.1389">8944 8839 14 0,'0'-13'115'0,"0"13"0"0,7-22 3 16,8 11-67-16,-5-14-12 15,10 6-6-15,-1-11-18 16,7 3 2-16,-2-6-12 15,4 2 0-15,-2 4-5 0,4-1-1 16,-5 8-8-16,-4-4-8 16,2 12-4-16,-10-5-24 15,6 13-25-15,-19 4-52 16,19-12 2-16,-19 12-1 16</inkml:trace>
  <inkml:trace contextRef="#ctx0" brushRef="#br0" timeOffset="35507.1249">9683 8015 52 0,'6'-13'124'16,"2"-3"-3"-16,5-4-3 15,8 4-79-15,-4-7-10 16,10 1-5-16,-1-1-22 15,0 0-4-15,3 3-14 16,0-5-17-16,4 10-48 16,-4-3-44-16,-3 0-2 15,0 5 3-15</inkml:trace>
  <inkml:trace contextRef="#ctx0" brushRef="#br0" timeOffset="35841.7898">10494 7383 44 0,'10'-19'126'0,"3"2"-3"15,3-5-1-15,4 4-81 16,-3-5-12-16,11 4-13 0,-5 1-13 0,4 0-8 16,8 6-10-1,-9-2-18 1,10 7-52-16,-7-2-36 0,-2 0-5 15,-4 2 8-15</inkml:trace>
  <inkml:trace contextRef="#ctx0" brushRef="#br0" timeOffset="36124.7347">11335 6940 45 0,'16'-9'123'16,"-3"-1"-6"-16,0 0 1 15,-7-3-88-15,15 3-13 16,0 2-14-16,-1-5-14 0,9 5-11 15,-3-6-17-15,10 10-22 16,-12-5-55-16,8-1 1 16,-3 0 27-1</inkml:trace>
  <inkml:trace contextRef="#ctx0" brushRef="#br0" timeOffset="36337.969">12038 6644 85 0,'21'-17'129'0,"4"3"-5"16,-2-4-9-16,3 1-110 15,-2 3-73 1,0-1-45-16,0 4-10 15,-4-4-4-15</inkml:trace>
  <inkml:trace contextRef="#ctx0" brushRef="#br0" timeOffset="36518.4519">12595 6426 84 0,'23'-11'129'15,"3"4"-4"1,-2-5-8-16,2 4-110 0,-1 2-89 16,1-1-30-1,0 1-13-15,3-3-1 16</inkml:trace>
  <inkml:trace contextRef="#ctx0" brushRef="#br0" timeOffset="36696.0236">13279 6310 113 0,'26'-3'131'0,"-6"-3"-7"16,4 2-3-16,-6-1-111 0,2 1-60 0,1 5-68 16,1-2-10-16,3 1 2 15,-1-3 50-15</inkml:trace>
  <inkml:trace contextRef="#ctx0" brushRef="#br0" timeOffset="36853.0236">13805 6272 1 0,'22'-4'78'0,"-22"4"-47"0,30-16-30 15,-5 10-71 1,1-7 30-16</inkml:trace>
  <inkml:trace contextRef="#ctx0" brushRef="#br0" timeOffset="37024.9765">14512 6145 126 0,'19'-4'117'0,"3"-1"-21"15,-8 0-82-15,6-1-114 0,6 0-9 16,2 5-5 0</inkml:trace>
  <inkml:trace contextRef="#ctx0" brushRef="#br0" timeOffset="37214.8039">15102 6134 139 0,'15'-6'116'15,"5"3"-35"-15,-6 0-125 16,11-7-57-16,-1 3-11 0,4-2 34 15</inkml:trace>
  <inkml:trace contextRef="#ctx0" brushRef="#br0" timeOffset="37374.2154">15581 6033 111 0,'22'-6'139'0,"-3"-7"-2"15,8 1-5-15,2 1-104 16,-2-2-51-16,10 6-93 0,-4-1-12 16,4 4-6-16,-4-3-6 15</inkml:trace>
  <inkml:trace contextRef="#ctx0" brushRef="#br0" timeOffset="37544.2372">16156 5945 163 0,'27'1'146'0,"-5"-11"-3"0,9 4-7 15,-6 0-126-15,-3-1-123 16,-1 4-16-16,-6-4-14 16,-15 7-10-16</inkml:trace>
  <inkml:trace contextRef="#ctx0" brushRef="#br0" timeOffset="38273.9913">16094 5947 62 0,'-15'0'132'16,"15"0"0"-16,0 0-1 15,25-11-78-15,8-4-20 0,26 8-26 32,10 4-50-17,8-4-80-15,9 6-6 0,-5-1-6 16,0 9 16-16</inkml:trace>
  <inkml:trace contextRef="#ctx0" brushRef="#br0" timeOffset="38458.1576">17212 5867 155 0,'47'-21'143'16,"-6"0"-4"-16,6 8-10 16,-6 3-128-16,-1 3-45 15,11 9-81-15,-11 3-4 16,3 3-6-16,-1-2 2 15</inkml:trace>
  <inkml:trace contextRef="#ctx0" brushRef="#br0" timeOffset="38624.7694">17938 5828 157 0,'24'3'145'16,"-1"-5"-1"-16,10 2-4 15,-5-7-104-15,12 4-21 16,6 6-30-16,-1-10-80 16,11 7-43-16,-5-3-5 0,5 4-4 15</inkml:trace>
  <inkml:trace contextRef="#ctx0" brushRef="#br0" timeOffset="38807.0123">18738 5885 178 0,'26'0'148'15,"-3"-10"-2"-15,12 5-8 16,-2-7-121-16,8 5-33 0,13 8-94 16,-9-1-27-16,4 6-6 15,-5-3-4-15</inkml:trace>
  <inkml:trace contextRef="#ctx0" brushRef="#br0" timeOffset="38958.4596">19461 5965 107 0,'26'-7'123'0,"-9"-2"-29"0,9 5-91 15,0 1-108-15,8 4-12 16,0 2 13-16</inkml:trace>
  <inkml:trace contextRef="#ctx0" brushRef="#br0" timeOffset="39124.8784">20037 5984 166 0,'0'0'140'0,"0"0"-13"15,22-16-27-15,-1 13-208 16,1 3-15-16,8 6-9 16,2-2-9-16</inkml:trace>
  <inkml:trace contextRef="#ctx0" brushRef="#br0" timeOffset="39270.218">20734 5973 96 0,'24'-7'7'15,"2"1"-5"-15,2-1-10 16,3 4-88-16</inkml:trace>
  <inkml:trace contextRef="#ctx0" brushRef="#br0" timeOffset="70066.4858">708 11971 176 0,'0'0'132'0,"0"0"6"15,0 0-4-15,0 0-61 16,0 0-63-16,81-14-8 0,-81 14-4 16,126-12-42-16,-58 10-71 15,11-4-9-15,-13 6 1 16,8 1-11-16</inkml:trace>
  <inkml:trace contextRef="#ctx0" brushRef="#br0" timeOffset="70240.6585">1665 11898 258 0,'0'0'126'16,"-6"-13"-19"-16,6 13-27 0,35-10-200 15,0 8-17-15,9 8 2 16,8-2 8 0</inkml:trace>
  <inkml:trace contextRef="#ctx0" brushRef="#br0" timeOffset="70374.1033">2327 11937 234 0,'0'0'120'0,"15"-15"-29"16,-15 15-68-16,30-23-135 16,-1 19-11-16,11 0-5 15</inkml:trace>
  <inkml:trace contextRef="#ctx0" brushRef="#br0" timeOffset="70528.514">3137 11921 230 0,'26'-17'134'16,"4"4"-7"-16,2-3-29 15,4-7-144-15,13 18-77 16,3 1-14-16,16 5 2 16,2-2-7-16</inkml:trace>
  <inkml:trace contextRef="#ctx0" brushRef="#br0" timeOffset="70658.4868">4245 11885 182 0,'37'1'83'15,"-3"-7"-73"-15,6-2-8 0,5 1-124 16,10-1-3 0</inkml:trace>
  <inkml:trace contextRef="#ctx0" brushRef="#br0" timeOffset="87640.7487">16653 4065 1 0,'-57'-31'118'0,"-23"-3"-4"16,-8-1 3 0,-5 2-95-16,-6-3-4 15,3 4 4-15,-2-4-5 0,4 0 3 0,-3-7-11 16,1-4-6 0,-5 4-14-16,-9-9-6 0,-4 10-10 15,-17-7-3-15,-8 7 2 16,-15-5 1-16,-6 6 9 15,-12-2 4-15,-11 4 11 0,-8 6 7 32,-8-5 9-32,-3 5 1 15,-12 3 4-15,-8 5-3 16,-11 8-2-16,-11 4-1 16,-6 9-2-16,-11 11-2 0,-12 5-4 15,-4 12-1-15,-7 5-4 16,-9 3 0-16,3 7-6 15,-1 7 2-15,6 1 0 16,0 2 2-16,5 9 3 16,3 3 5-16,3 7 1 0,-2 8-2 15,-4 8 6-15,3 18-2 16,-3 9 0-16,13 12 0 16,12 10-4-1,14 10-10-15,17 11 0 0,22 10-1 0,20 4-2 16,18 2-4-16,23 5 6 31,9 6-4-31,11 10 6 16,-2 8 0-16,8 13 6 15,2 10-2-15,4 15 8 16,9 11 0-16,8 10-2 0,7 6-3 16,10 9-3-16,17 3 2 15,18 1-1-15,17 7 0 16,20-1-1-16,11 0-2 15,17 2 1-15,11 1-2 0,4 0 5 16,5 4 1-16,4 11-4 16,6 2 2-16,10 6-3 15,4 0 7-15,6-2-1 16,12-10 4-16,19-10-1 16,21-5 0-16,21-23 3 0,18-6-1 15,12-21-1-15,23-10-2 16,11-11 3-16,13-6-2 15,9-13 0-15,10-10-2 16,10-16 0 0,16-16 3-16,14-22-4 15,14-21-1-15,16-22-8 16,12-32 1-16,20-25-3 16,-3-34 0-16,12-26 0 15,-4-28-2-15,4-23 5 16,-5-23-3-16,1-27 10 0,-2-19 1 15,-11-25 4 1,-1-19 1-16,-5-24 0 16,3-15 0-16,-12-23 0 0,0-12 3 15,-4-16-1-15,-3-11 0 0,-10-6-6 16,-10 2 0-16,-7 1-2 16,-12-8-4-16,-8-5-2 15,-9-6-6-15,-12-4-9 31,-18-13-7-31,-11-10-4 0,-14-41-1 16,-19-3 3-16,-26-4 10 16,-26 6 6-16,-24 0 11 15,-32 6 6-15,-29 11 7 16,-37 9 9-16,-25 17 1 16,-32 6 5-16,-14 22-10 0,-31 5-7 15,-14 23-5-15,-26 12 1 16,-8 18 5-16,-12 10-9 15,-12 21-6-15,-4 26-37 16,-11 8-68-16,8 18 6 16,0 11-7-16,-1 17 28 0</inkml:trace>
  <inkml:trace contextRef="#ctx0" brushRef="#br0" timeOffset="322126.8748">26400 4034 77 0,'-46'-111'131'16,"-5"22"-1"-16,5 25-11 15,3 30-113-15,8 32-6 16,18 32 3-16,11 32-3 0,6 31-4 16,3 38-2-16,4 29-9 15,2 42 4 1,-2 46-10-16,-3 34 3 15,-2 15-2 1,-7 31 9-16,-5 11-2 16,-6 18 21-16,-4 16 3 0,-11 3 16 15,13 4-2 1,-8 1 9-16,5 15-2 0,-8-6-3 16,6 5 1-16,-2-15-14 15,12-9 2-15,19-18-14 16,-3-14 4-16,0-21-21 15,-3-34-15-15,7-16-56 0,-7-37-40 16,1-33-5-16,-1-35-1 16</inkml:trace>
  <inkml:trace contextRef="#ctx0" brushRef="#br0" timeOffset="322573.8208">23540 11530 242 0,'91'-16'146'0,"52"-6"-10"0,52-11-11 16,59-1-151-16,44 3-12 15,79 20-12-15,37-8-4 16,107 12 4-16,-48 5 13 15,35-4 24 1,16 2 18-16,25-17 23 16,29 3 14-16,28-11 17 15,-39 18 10-15,-78-11-6 16,56 19-7-16,-1 3-20 0,28 20-22 16,-104-14-47-16,-59-12-107 15,-111 5-25-15,-13 1 2 16,-56-12 6-16</inkml:trace>
  <inkml:trace contextRef="#ctx0" brushRef="#br0" timeOffset="323508.9937">25870 10857 75 0,'23'-17'127'0,"21"9"-4"16,11-3-1-16,18 4-103 0,22 7-6 15,22 3-4-15,25 6-4 16,8-8-1-16,17-1-1 16,11-10 2-16,9-6-1 15,4-13 5-15,12-8 1 16,8-27 5-16,8-11 0 0,2-20 1 31,5-13 0-31,-2-23 0 16,4-11 0-16,-9-21-3 15,2-13-3-15,-15-23-2 16,-12-13-1-16,-14-15-5 0,-11-11 2 16,-16-10-6-1,-13-14 3-15,-13-16-2 0,-9-16 1 16,-8-16-3-16,-8-15 0 15,2-14 3-15,-4-10 3 16,-8-15 2-16,7-1-2 0,-13-5 1 16,-6-4 0-16,-10 0 4 15,-5 2 5-15,-21 5 2 16,4 1-6-16,1 11 1 16,-3 9-7-1,26 1 5-15,0 17-3 0,-5 25-8 0,-25 31-44 16,1 34-82-16,-8 36-5 31,5 15-5-31,-1 20-4 0</inkml:trace>
  <inkml:trace contextRef="#ctx0" brushRef="#br0" timeOffset="337640.52">18187 3573 120 0,'-85'-112'142'15,"-17"-7"2"-15,-22-1-2 16,-25-11-130-16,-17-4-13 16,-13 17-2-16,-17-16-3 15,-8 5 1-15,-18 4 1 0,-14 4-6 0,-23 0-1 16,-11 7 4-1,-30 21 1-15,-16 17 2 16,-21 22 0-16,-23 15 6 16,-22 15-2-16,-13 15 5 0,-15 15 2 15,-11 11-3 1,-6 12 5-16,-11 7-5 0,-5 15 3 16,-1 19-10-16,1 16 1 15,-8 26-5-15,-3 17 5 16,0 34-3-16,-14 26-2 15,-9 31 1 1,5 18-2-16,20 31 4 16,-1 15 2-16,6 16 4 15,7 15-8-15,13 34 11 16,22 9-6-16,15 5 10 16,28 10-1-16,23 41 2 0,47-38-7 15,37 1 9-15,40 7-4 16,29 53-1-16,36-23-1 15,30 16-4-15,32 10-3 16,39-29 2-16,19 32 1 0,27 3-4 16,23-2 7-16,25-41-12 15,27 28 9-15,23-4-5 16,13-10 6-16,21-7-9 16,21-15 4-16,30-8-2 15,22-15-1-15,36-17 9 16,26-18-4-16,45-14 1 0,24-19-2 15,38-37 12-15,26-29-8 32,31-40 2-32,47-35-5 0,70-38-1 15,-31-29-5-15,-7-34 5 16,0-41-3-16,16-24 0 16,9-33-3-16,29-24 6 15,-57-25 6-15,-21-28-3 16,31-28 2-16,0-35-6 15,-17-25 6-15,-25-28-5 0,-17-15 7 16,-66-24-6-16,38-20-2 16,-44-16 5-16,22-15 2 15,-18-17 2-15,-11-18-2 16,-18-14-4-16,-17-25-6 0,-25-4-11 16,-38-10-4-16,-25 3-4 15,-34-25 1-15,-30-5 0 16,-36-15 4-1,-36-1 8-15,-15-14 8 0,-37-5 13 16,-23 18 12-16,-43 11 3 16,-25 25 1-1,-38 11-4-15,-27 32-4 16,-39 9-7-16,-18 22-5 16,-31 7-3-16,-26 11-3 15,-27 8-2-15,-22 15 1 16,-17 9 7-16,2 23 4 15,-2 19-2-15,-5 27 4 0,2 32-16 16,4 22-39-16,19 46-78 16,9 29-9-16,20 40-14 0,15 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4T13:43:51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9506 4007 59 0,'-2'-15'120'0,"2"15"-2"16,0 0-3-16,-20 25-66 15,8-6-38-15,9 10-2 0,-2 5-2 16,3 12 2-16,-1 5-1 31,3 9 1-31,-1 7 2 16,1 12-3-16,-3 13 2 15,2 11-4-15,-5 12 1 16,-1 8-7-16,-5 16 3 16,1 6-5-16,-1 11 0 15,-1 6 3-15,-1 9-4 0,2 8-1 16,2 2 1-16,1 8 1 15,-1 4-1-15,1 3-3 16,-1-1 5-16,0 11-4 0,-4-1 10 16,-2 3-1-16,-3 0 2 15,2 4-2-15,0 3 6 16,-1 4 2-16,2 3-4 16,2 1-4-16,0-1 0 15,1 3 3-15,-3-6-4 0,6 3-1 16,-11 11-5-16,3-5 5 15,-1-3-5-15,6-7 11 32,-2-6-9-32,7-3 0 0,2 2 1 15,2-5 6-15,4-1-2 16,0-3-1-16,1 1 1 0,2-9-4 0,7-13 2 31,2-6 0-31,-5-6 0 16,4-2-3-16,2-8 1 15,-1-6 0-15,4-7-2 0,-2-8-1 16,4-2-6-16,-1-5 0 16,2 0-8-16,-6-15-12 15,10 5-37 1,-10-14-59-16,5-9-1 0,3-13 1 16,-3-17 15-16</inkml:trace>
  <inkml:trace contextRef="#ctx0" brushRef="#br0" timeOffset="966.6914">7494 13491 117 0,'29'-19'120'0,"19"0"-2"16,11 0 2-16,13 1-115 16,15 2 0-16,16 6-7 15,19 0 1-15,10 2 0 0,10 0 2 16,15-1 1-16,19-4 1 31,17-1 0-31,14-4 0 16,13 0 4-16,16-4-1 15,10 5 3-15,13 1-2 16,0-4 2-16,4 5 0 0,8 6 0 16,5 7 1-16,-5-1-3 15,8 7-1-15,5-4 0 16,1 1 0-16,5 2 1 15,2-1 1-15,8-7-1 0,7 3 0 16,6-3-1-16,9-1 0 16,3-5-2-16,10 4 0 15,-1-5-3-15,5-1-1 0,-2 3-2 16,-4-3 2-16,0 2-1 16,-4-2 0-16,-1 2 1 15,-5 6-1 1,-1-5 0-16,-3-2 0 0,-3-4 1 15,-5 2 0-15,-1-5-1 16,-1-1 0 0,-9 0 0-16,-8 4 0 15,-8 3 1-15,-11 4-2 16,-8 2 1-16,-15 1 0 16,-12 6 2-16,-12 3 2 15,-15 1 1-15,-16 2 0 0,-18 7 0 16,-12-3 1-16,-17 5-1 15,-12 2-5-15,-10 2-15 16,-18-6-39-16,-12 1-76 16,-9 1-3-16,-12-8-5 0,-13-3-2 15</inkml:trace>
  <inkml:trace contextRef="#ctx0" brushRef="#br0" timeOffset="5348.8275">9090 13341 47 0,'29'10'86'0,"-9"-10"0"16,7 0-29-16,-8 1-42 16,-1 2-3-1,-18-3 2-15,0 0 0 16,-24 14 1-16,-16-9-7 0,-21 3-26 0,-19 3-64 15,-21 6-9-15,-38-7-4 32,-15 7 28-32</inkml:trace>
  <inkml:trace contextRef="#ctx0" brushRef="#br0" timeOffset="6469.0581">6350 13486 196 0,'-309'5'124'0,"31"2"3"16,34 0-9-16,43-3-120 15,64 12-17-15,59 0-28 0,94 7-16 16,65-14-7-16,88 4 2 16,49-13-3-16,70 6 7 15,38-14 15-15,52 3 23 16,21-7 20-16,-4 3 20 16,-20 2 6-16,-33 2 0 0,-35-1 1 15,-51-1 0-15,-56 2 0 16,-78 1-5-16,-69 1 5 31,-78-7 7-31,-65 0 7 16,-75-8 5-16,-54 7 5 0,-68-9-1 15,-34 7 0-15,-47-9-2 16,-18 11-4-16,-30-4-9 16,12 11-6-16,19 5-5 15,37 9-5-15,42 2-9 0,52 4-10 16,64 4-7-16,59-3-4 15,87 3-3-15,73-9 1 16,89-4 0-16,67-10 5 16,75-9 11-16,54-5 7 15,95-7 8-15,-4-1-1 0,21 5 3 16,-9 5-2 0,-29 2 1-16,-42 9-6 15,-57 4-9-15,-66 0-5 16,-123 10-3-16,-41-6 0 0,-85 7 0 15,-86-7 2-15,-83 0 2 16,-78-4 3 0,-66-6 6-16,-58 2 7 15,-47-6 4-15,-29 7 1 16,2 5 0-16,24 9-1 0,27-1-1 16,56 12-4-16,67 10-5 15,69 4-12-15,88 3-4 16,75-8-5-16,88-6 3 15,71-12-1-15,88-10 3 0,110-13 8 16,49-2 4 0,58-4 12-16,90-1 0 15,-16 1 7-15,-3 7-7 16,-12 8 1-16,-53 7-6 0,-100 1-5 16,-30 2-3-16,-70-6-3 15,-134 4-2-15,-38-7 0 0,-82-3-1 16,-81-3 3-1,-76-3 0 1,-74-5 0-16,-63 1 0 0,-67 3 2 0,-55 1 4 31,-25 9 1-31,-11 12 8 16,6 8-4-16,20 3 4 16,64 23-1-16,46-1 3 0,71 1-5 15,67-3-1-15,77-7-6 16,75-11-7-16,75-25 1 15,87 6 0-15,74-26-2 16,85-14-1-16,68-10 8 0,68-7 0 16,57-2 5-16,59 11 3 15,17 9 2-15,-13 7-2 0,-16 16 0 16,-54 7-2-16,-63 4-3 16,-82 4-3-16,-69-5-6 15,-89 2-4-15,-86-6-2 16,-86 0-1-16,-82-11 0 15,-71-2 2-15,-81-5 1 16,-66 1 5 0,-74-1 6-16,-55 2 6 15,-30 14 7-15,-31 6 0 16,5 12 5-16,28 12-2 16,50 17-1-16,50 2 8 15,65 3-8-15,68-7-4 16,59-4-8-16,87-8-6 15,77-18-9-15,104-12 0 0,74-19-11 16,84-2-89-16,19-15-34 16,46-5-5-16,17-9-5 15</inkml:trace>
  <inkml:trace contextRef="#ctx0" brushRef="#br0" timeOffset="9100.0517">9289 6005 83 0,'22'-11'111'0,"8"-10"1"16,22 4-7-16,19-2-112 15,15 8-5 1,20 1-4-16,21 4 2 0,15-1-2 15,26 1 3-15,16 0-1 16,23 2 7 0,19 0 8-16,15-7 10 15,16 6 3-15,13-7 3 16,16 12-2-16,1 4 2 16,7 5-3-16,-4 0 0 15,-6 2-7-15,-12 5-6 16,-16 0-5-16,-26 1-7 15,-34-1-3-15,-34 0-1 0,-45-4-1 16,-47-2 0-16,-54-6 2 16,-53-4 6-16,-57 0 8 15,-62-6 11-15,-43 5 7 0,-57-9 4 16,-32 8 2 0,-40-2 0-16,-22 5 1 15,-21 1-6-15,-1 5-2 16,-2 12-8-1,7 5 0-15,14 1-6 0,23-1 1 16,21-3-3-16,36-4 2 16,42-6-2-16,42-3 1 15,49-4-1-15,52 0 3 16,57-4-1-16,55-3 1 16,67-2 0-16,56 0-1 15,57-2 2-15,48-2-1 16,50-5 0-16,37-3-3 15,24-3 1-15,23-4-4 16,9 0 3-16,2 11-4 0,-3 3 4 16,-14-6-4-16,-17 4 0 15,-29-8-3-15,-34 4 2 16,-37-2-2-16,-45-3 2 16,-52-3-1-16,-56 1 0 15,-51 0 1-15,-56 4 2 16,-47 2 0-16,-58 1 1 0,-45 4 0 0,-52-2 1 15,-41 1-1-15,-33 4 1 32,-27 2 1-32,-23 4 1 15,-19 7 3-15,-13 4-1 16,-4 5 4-16,2 10-4 0,5 17 4 0,13-1-5 16,22 4 4-1,27-4-5-15,39-4 2 16,46-3-5-16,55-8 2 15,55-5-2-15,60-5 1 0,64-2-1 16,62-8 1 0,70-4 1-16,62-3-2 0,101-7 2 15,14-1-1-15,47-7 1 16,36 0-2-16,37 10 3 16,21 8-3-16,17 0 3 0,2 5-3 15,3-2 3-15,-5 0-3 16,-7-11 2-16,-7 5-2 31,-26 5 0-31,-23 2-4 16,-33 6-3-16,-27-1-2 15,-77 2-3-15,-7-2-2 0,-48 6-6 16,-60-7 0-16,-54 7-2 16,-53-10 1-16,-55 4 2 0,-60-6 5 15,-50-2 6-15,-53-3 10 16,-55-6 9-16,-46 5 6 15,-50-5 5-15,-32 8 4 16,-27-9 1-16,-14 11-1 0,-14-4-5 16,8 11-5-16,1-3-5 15,26 5-3-15,24-2-3 16,46-5-1-16,43-2-3 16,60-2 2-16,58-3-1 0,72-3 0 15,75-3 1 1,72-1-1-1,76-1 2-15,65 0-2 16,63-4 3-16,58-6-3 16,52 1 2-16,39 3-2 15,69 5 0-15,-29 2-2 16,21 3 1-16,7 3-3 16,-8 2 0-16,-21 2-3 0,-26 5-2 15,-38-3-2-15,-81 6-4 0,2-8 0 16,-45 5-3-1,-53-3 2-15,-53 4-1 16,-56-5 3-16,-55 2 0 16,-56-3 4-16,-57 0 2 0,-53-3 3 15,-54-1 1-15,-49-3 4 16,-50-5 5 0,-43 0 2-16,-42-5 5 0,-21 3 2 15,-26-4 3-15,-8 4 1 0,-5-2 0 16,15 9-3-1,14 0-3 1,33 11-1-16,38 5-4 16,49 4-3-16,48 3-4 15,58 2-1-15,63 1-1 0,65-5 0 0,69 1-1 16,62-5 0 0,63-4 0-16,48-2 1 15,57-1 2-15,39-2 2 16,36 4 1-16,21 2 2 15,8 0 0-15,4 2 1 0,-9 2-1 16,-8 4 1-16,-18-4-4 16,-14 5-2-16,-30-1-6 15,-19-4-4-15,-25 4-8 16,-28-8 0-16,-27 3-3 0,-34-6 2 16,-34 2-1-16,-43-6 4 15,-38 3 3-15,-48-6 5 16,-41 3 5-16,-69-1 4 15,-40-2 1-15,-41 4 1 16,-40-2 1 0,-31 1-1-16,-30 0 4 15,-19 1-2-15,-18-4 2 16,-7 3-2-16,-6-1 0 16,-4-4-2-16,2 3 0 15,2-1-2-15,9 0 0 16,15-1-2-16,22 2 0 0,24-1-1 15,42 2 2-15,42 5-1 16,52 0 1-16,57 2 1 16,57-2 0-16,59 4 4 15,59-4 1-15,49 2 2 16,58 0 1-16,43-2 1 0,43-3 0 16,40 4-1-16,32-2-2 15,25 4-3-15,19-3-7 0,7 2-4 16,-8 7-13-16,-17-9-17 31,-15 11-98-31,-39-5-2 16,-45 6-6-16,-44-6 7 15</inkml:trace>
  <inkml:trace contextRef="#ctx0" brushRef="#br0" timeOffset="12866.7502">9301 6393 1 0,'11'-59'0'0,"8"17"74"16,-9 6-32-16,0 10-22 16,5 18 3-16,-15 8 6 0,21 26 4 15,-14 14 3-15,6 28-2 16,-8 18 1-16,3 24-4 15,-6 17 1-15,2 20-6 32,-8 10-1-32,-2 4-7 0,-10-11 2 15,0-10-10-15,-4-22-2 16,4-26-4-16,2-40-9 16,-1-42-3-16,5-49 0 15,0-43 8-15,4-41-13 16,-2-37 9-16,-1-32 3 15,5-30 12-15,1-6-2 0,3 15 6 16,1 22-4-16,5 31-5 16,-3 35 6-16,6 39-3 15,-4 52-6-15,-5 53-7 16,-4 53 2-16,-3 39-1 16,-3 40 2-16,0 33-6 0,4 35 6 15,3 23-6-15,3 15 12 31,1 1 1-31,4-7 1 16,5-15-2-16,1-26 4 16,8-28-1-16,-1-43-3 0,0-46 6 15,1-52-15-15,-2-57-1 16,1-61 1-16,-4-51 1 16,-2-51-7-16,1-40 10 0,0-21-8 15,1-8-1-15,3 7 6 16,2 17 1-16,3 35-2 15,-1 38-2-15,2 47 4 16,-4 46-5-16,-4 45 5 16,-10 41-1-16,-6 48 1 15,-5 38-4-15,-11 45 3 0,-6 36-2 16,-5 36 8 0,-6 23-1-16,-5 21 5 0,1 9-1 15,5 2 0-15,1-13 4 16,6-27-2-16,6-25 2 15,6-38-10-15,5-40 0 0,6-50-5 32,5-53 1-32,-1-56 0 15,-1-50 0-15,0-51 3 16,0-45 5-16,0-31-1 16,7-23 0-16,3-7 3 0,8 13 2 15,-1 18-8-15,8 32-1 16,-4 36-1-16,1 36-7 15,-9 46 10-15,-13 42-1 0,1 34-1 16,-12 38-2-16,-9 40 6 16,-5 33-3-16,-1 40 6 15,0 36-3-15,0 28 0 16,2 17 5-16,5 9-7 16,4-2 4-16,0 7-3 15,3-22 8-15,9-43-14 0,5-42 9 16,3-59-11-16,7-56 3 31,-12-58 1-31,17-66-2 0,-5-58 6 16,-5-49-4-1,2-42 6-15,1-24-4 16,-3-7 6-16,0 24-6 0,0 21 4 16,8 31-4-16,-1 38 0 15,5 42-1-15,-6 43 1 16,-13 47-1-16,16 39-1 0,-16 44-3 15,-7 42 4-15,-6 40 4 16,-3 37-5-16,-6 31 5 16,-8 41-7-16,-2 11 8 15,3 12-4-15,3-10 7 0,7-14-10 16,9-28 5 0,3-34-2-16,6-37-5 15,6-42 2-15,-5-54-8 16,5-54 2-16,-2-60 2 0,-5-48 5 15,-5-48-4-15,4-39 5 16,-1-19 8 0,1-19 0-16,10 2 3 15,3 10 1-15,9 26-2 16,3 29-4-16,2 32 0 16,-5 41-3-16,0 33-2 15,-19 36-2-15,14 69 1 16,-24 38-5-16,-4 38 6 0,-12 47-1 15,0 39 1-15,-3 33 2 16,0 17 2-16,-4 7-1 16,4-6 1-16,10-35 2 15,6-30-5-15,7-40-1 0,3-46-1 16,3-51-1-16,3-60-4 16,3-61 3-16,0-60 1 15,-3-46-3-15,-2-43 1 0,2-25 5 16,0-17-1-16,6-11-3 31,1 24 5-31,-3 30-4 16,5 40 3-16,-1 44-1 15,2 50 3-15,-13 55-1 16,16 27-1-16,-15 54 2 16,-1 40-4-16,-4 44 6 0,-3 31-2 15,-2 28 1-15,-5 15-1 16,4-15 0-16,1-8 3 15,2-19-3-15,-2-31 3 16,5-45-5-16,2-46-2 16,-1-61 4-16,3-50-2 0,2-52-3 15,-1-45 1-15,-1-30-3 16,5-13 1-16,-2 3 1 16,4 22 0-16,4 38-1 15,11 40 4-15,0 64 0 16,4 59 1-16,-2 59 3 0,6 36 0 15,-2 30-1-15,-4 14-2 32,-1 7-17-32,-11-27-65 0,5-22-47 15,-5-36-6-15,-11-47-3 16</inkml:trace>
  <inkml:trace contextRef="#ctx0" brushRef="#br0" timeOffset="23084.4743">887 13840 156 0,'0'0'111'0,"0"0"3"16,0 0-37-16,52-64-59 16,-52 64-7-16,81-11 0 15,-81 11-2-15,92 1 0 0,-40-1-8 16,2 3-17-16,12-4-25 31,-1-1-70-31,16 2 0 0,7-6-5 16,-7 1 1-1</inkml:trace>
  <inkml:trace contextRef="#ctx0" brushRef="#br0" timeOffset="23433.6007">3060 13726 156 0,'10'-6'112'15,"6"0"-12"-15,6-5-20 16,7 8-111-16,4-4-38 15,15 4-40-15,2 3 1 0,3-2-4 16</inkml:trace>
  <inkml:trace contextRef="#ctx0" brushRef="#br0" timeOffset="23584.633">3949 13665 68 0,'26'-8'56'0,"3"5"-52"31,1 1-35-31,-1-1-53 16,10 8 72-16</inkml:trace>
  <inkml:trace contextRef="#ctx0" brushRef="#br0" timeOffset="23717.8984">4809 13697 95 0,'22'10'96'0,"-8"-7"-68"16,16 0-25-16,11-3-58 0,14 1-68 15</inkml:trace>
  <inkml:trace contextRef="#ctx0" brushRef="#br0" timeOffset="24533.3046">7568 13400 66 0,'43'-6'23'16,"6"-3"-17"-16,4-4-6 15,4 3-94-15</inkml:trace>
  <inkml:trace contextRef="#ctx0" brushRef="#br0" timeOffset="24680.0089">8498 13429 65 0,'16'1'35'16,"-16"-1"-31"-16,29 2-6 15,-6 2-99-15</inkml:trace>
  <inkml:trace contextRef="#ctx0" brushRef="#br0" timeOffset="27199.9531">9178 13154 40 0,'-26'0'124'15,"26"0"2"-15,-22 6 0 16,7-10-67-16,15 4-12 16,0 0-12-16,12 1-7 15,6-6-9-15,11-1-9 0,4-3-8 16,6-5-18-16,10 7-41 15,-6-12-75 1,2 1-4-16,-3-3-2 0,-6-2 2 16</inkml:trace>
  <inkml:trace contextRef="#ctx0" brushRef="#br0" timeOffset="27384.2463">9586 12785 108 0,'0'-20'128'16,"0"20"2"0,0 0-7-16,12-16-91 15,7 10-8-15,-4-4-22 16,9-7-23-16,10 1-57 16,-1-7-46-16,-2-9-5 0,2-1-3 15</inkml:trace>
  <inkml:trace contextRef="#ctx0" brushRef="#br0" timeOffset="27567.0344">9957 12322 138 0,'0'0'132'0,"13"-25"-4"15,-3 5-11-15,3 0-120 0,6-10-48 16,7-1-69-1,3 1-6 1,-3-4-6-16,1 2 50 16</inkml:trace>
  <inkml:trace contextRef="#ctx0" brushRef="#br0" timeOffset="27729.4019">10220 11967 78 0,'10'-30'116'0,"-2"14"2"0,0-6-21 16,-1 3-126-16,12 6-74 16,-5-14-9-16,8 10-7 15,-1-12 74-15</inkml:trace>
  <inkml:trace contextRef="#ctx0" brushRef="#br0" timeOffset="27899.8588">10435 11481 58 0,'5'-18'119'0,"-3"-3"-4"16,9 6-16-16,1-6-128 16,-2-1-74-16,5 8-8 15,-4-2-7-15,1 1 89 16</inkml:trace>
  <inkml:trace contextRef="#ctx0" brushRef="#br0" timeOffset="28058.5646">10576 11034 53 0,'3'-15'126'0,"-4"1"3"15,1 14-16-15,2-25-93 16,-2 25-79-16,19-22-57 15,-10 7-5 1,-9 15-8-16</inkml:trace>
  <inkml:trace contextRef="#ctx0" brushRef="#br0" timeOffset="28233.6172">10693 10576 1 0,'0'0'78'16,"0"0"16"-16,13-17-37 15,-6 4-135-15,-7 13-16 0,16-19 37 16</inkml:trace>
  <inkml:trace contextRef="#ctx0" brushRef="#br0" timeOffset="28433.5929">10794 10295 122 0,'1'-13'118'0,"-1"13"-13"15,13-23-101-15,-7 1-104 16,12 3-12-16,-4-7-7 0</inkml:trace>
  <inkml:trace contextRef="#ctx0" brushRef="#br0" timeOffset="28617.8701">11068 9705 126 0,'0'0'132'0,"0"-15"-10"16,0 15-19-16,0 0-153 15,4-14-67-15,-4 14-10 0,5-19-4 16,-2 3 74-16</inkml:trace>
  <inkml:trace contextRef="#ctx0" brushRef="#br0" timeOffset="28800.1232">11178 9243 89 0,'0'0'129'0,"-2"-22"-7"16,2 22-26-16,3-18-150 15,-1 5-58-15,-2 13-10 16,16-26-7-16</inkml:trace>
  <inkml:trace contextRef="#ctx0" brushRef="#br0" timeOffset="28984.2896">11318 8813 1 0,'0'-14'104'16,"0"14"-8"-16,6-16-29 0,-5 0-148 16,12 6-15-16,-9-12 6 15,11 8 90-15</inkml:trace>
  <inkml:trace contextRef="#ctx0" brushRef="#br0" timeOffset="29184.2985">11489 8367 153 0,'0'0'140'0,"0"0"0"0,-8-20-50 15,8 20-95-15,0 0-59 16,7-16-67-16,-7 16-5 0,14-27-4 0</inkml:trace>
  <inkml:trace contextRef="#ctx0" brushRef="#br0" timeOffset="29350.9394">11622 7959 58 0,'15'-26'109'0,"0"14"-6"16,-12-4-75 0,6 1-73-16,8 2-45 15,-9-9-17-15,6 5 52 16</inkml:trace>
  <inkml:trace contextRef="#ctx0" brushRef="#br0" timeOffset="29533.5994">11830 7588 50 0,'0'0'123'16,"1"-22"-15"-16,-1 22-44 16,13-14-159-16,-4-2-14 15,5 3-13-15,-3-4 104 0</inkml:trace>
  <inkml:trace contextRef="#ctx0" brushRef="#br0" timeOffset="29700.0531">11950 7266 17 0,'5'-16'107'16,"-5"16"-22"-16,11-11-54 15,-11 11-126-15,20-19-8 16,-6 5 62-16</inkml:trace>
  <inkml:trace contextRef="#ctx0" brushRef="#br0" timeOffset="29900.28">12185 6918 49 0,'0'0'126'0,"0"0"-13"0,-9-21-20 15,9 21-161 1,16-20-41-16,-3 2-6 16,4 0 27-16</inkml:trace>
  <inkml:trace contextRef="#ctx0" brushRef="#br0" timeOffset="30051.1395">12300 6605 33 0,'0'-18'94'15,"0"18"-63"-15,8-18-32 0,-3 0-95 16,10 0 36-16</inkml:trace>
  <inkml:trace contextRef="#ctx0" brushRef="#br0" timeOffset="30233.219">12586 6136 67 0,'0'0'117'0,"0"0"-13"0,0 0-22 16,4-14-135-16,-4 14-53 15,18-10-9-15,-7-3 20 0</inkml:trace>
  <inkml:trace contextRef="#ctx0" brushRef="#br0" timeOffset="30433.5428">12795 5642 111 0,'3'-15'123'0,"-1"2"-1"15,-2 13-30-15,11-14-79 0,-11 14-31 16,23-20-79-16,-7 8-19 15,-2 0-5-15,2-3 13 16</inkml:trace>
  <inkml:trace contextRef="#ctx0" brushRef="#br0" timeOffset="30633.3325">13098 5122 59 0,'0'0'115'0,"0"-13"-1"15,0 13-10-15,0 0-95 0,20-10-40 16,-20 10-66-16,26-16-14 16,-5 3-3-16,0-7 67 15</inkml:trace>
  <inkml:trace contextRef="#ctx0" brushRef="#br0" timeOffset="30826.7793">13434 4666 95 0,'0'0'122'15,"-8"-14"-4"-15,8 14-8 16,0 0-109-16,11-13-56 15,-11 13-59-15,19-16-1 16,-9 3-4 0</inkml:trace>
  <inkml:trace contextRef="#ctx0" brushRef="#br0" timeOffset="31017.5981">13678 4245 77 0,'5'-20'121'15,"2"5"-4"-15,0 2-10 16,3 2-88-16,2 4-94 0,1-4-34 16,3 4-6-16,1-4-4 15</inkml:trace>
  <inkml:trace contextRef="#ctx0" brushRef="#br0" timeOffset="31200.2742">13967 4043 109 0,'0'0'115'0,"0"0"-17"15,0 0-60-15,17 0-115 0,-17 0-29 16,28 1-14-16</inkml:trace>
  <inkml:trace contextRef="#ctx0" brushRef="#br0" timeOffset="31384.6638">14276 3961 175 0,'0'0'130'0,"-15"11"-9"15,15-11-11-15,0 0-119 0,2 13-73 16,-2-13-39-16,20 6-6 16,-20-6 0-16</inkml:trace>
  <inkml:trace contextRef="#ctx0" brushRef="#br0" timeOffset="31566.8796">14463 3985 156 0,'6'13'118'0,"-6"-13"0"15,0 0-34-15,0 0-89 0,0 0-58 0,14 12-52 16,-14-12 0-16,16 14-4 31</inkml:trace>
  <inkml:trace contextRef="#ctx0" brushRef="#br0" timeOffset="31733.4507">14677 4180 125 0,'5'22'132'0,"-5"-22"-3"15,2 20-3-15,-2-20-86 16,-2 26-24-16,4-3-46 16,-8-7-91-16,12 8-8 15,-3-4-4-15,4-2-3 0</inkml:trace>
  <inkml:trace contextRef="#ctx0" brushRef="#br0" timeOffset="31900.0583">14932 4519 140 0,'4'19'138'15,"-4"-19"-8"1,6 26-5-16,-6-26-123 16,7 21-31-16,9-3-66 15,-16-18-35-15,23 30 2 0,-23-30-5 16</inkml:trace>
  <inkml:trace contextRef="#ctx0" brushRef="#br0" timeOffset="32084.3105">15092 4862 147 0,'2'26'143'0,"-5"-5"2"15,4 3-7-15,-5-7-106 0,11 8-17 16,5 4-31-1,-9-15-64 1,8 14-59-16,-1-11-4 16,5 5-4-16</inkml:trace>
  <inkml:trace contextRef="#ctx0" brushRef="#br0" timeOffset="32271.755">15257 5386 123 0,'1'20'139'0,"4"2"5"16,-1-6-15-16,6-2-119 15,1 7-45-15,-3-7-84 16,2 0-8-16,-10-14-7 0,20 26 5 16</inkml:trace>
  <inkml:trace contextRef="#ctx0" brushRef="#br0" timeOffset="32433.574">15414 5805 225 0,'9'21'143'16,"-4"-3"-1"-16,7 8-46 15,-3-2-94-15,2-4-52 16,6 8-83-16,-1-5-8 15,5 1-4-15,-7-6 7 0</inkml:trace>
  <inkml:trace contextRef="#ctx0" brushRef="#br0" timeOffset="32584.6539">15628 6158 69 0,'-2'17'146'0,"8"5"9"15,-2-8-10-15,6 8-55 16,-7-10-53-16,10 9-8 0,-7-3-24 31,-6-18-94-31,13 24-50 16,-13-24-11-16,9 12-1 15</inkml:trace>
  <inkml:trace contextRef="#ctx0" brushRef="#br0" timeOffset="33300.2396">15837 6460 120 0,'0'0'144'15,"0"0"-2"-15,0 0 2 0,13 3-86 16,-13-3-18-16,20 0-16 16,-9 5-25-16,-11-5-31 15,34 18-90-15,-20-8-21 16,1 4-5-16,-4-1 0 15</inkml:trace>
  <inkml:trace contextRef="#ctx0" brushRef="#br0" timeOffset="33467.0082">16063 6742 106 0,'13'9'141'0,"0"-2"-1"0,2 2-7 31,-2-3-86-31,0 1-59 16,10 5-79-16,-3-1-39 0,2-2-7 16,2-5-4-16</inkml:trace>
  <inkml:trace contextRef="#ctx0" brushRef="#br0" timeOffset="33617.8582">16480 6841 147 0,'-3'17'137'0,"3"-17"-7"15,18 13-30-15,-4-10-191 16,9-3-29-16,6 0-9 16,0-5-8-16</inkml:trace>
  <inkml:trace contextRef="#ctx0" brushRef="#br0" timeOffset="33799.991">16829 6757 196 0,'8'14'136'0,"-8"-14"-15"16,17-1-70-16,-4-1-168 0,3-3-7 15,5-5-9-15,3-6 4 16</inkml:trace>
  <inkml:trace contextRef="#ctx0" brushRef="#br0" timeOffset="33951.1321">17085 6558 177 0,'0'13'141'0,"0"-13"-12"15,14 7-34-15,-14-7-204 0,23 0-16 0,-5-6-8 16,3-5-9 0</inkml:trace>
  <inkml:trace contextRef="#ctx0" brushRef="#br0" timeOffset="34133.2358">17431 6312 141 0,'23'-20'122'0,"-11"4"-12"16,4 9-62-1,2-6-153-15,-3-4-11 16,8-2-18-16</inkml:trace>
  <inkml:trace contextRef="#ctx0" brushRef="#br0" timeOffset="34287.8505">17828 5715 151 0,'14'-24'140'16,"5"5"-12"-16,3 3-30 16,-4-3-201-16,7 3-22 15,0 0-4-15,-2 4-9 16</inkml:trace>
  <inkml:trace contextRef="#ctx0" brushRef="#br0" timeOffset="34466.6806">18167 5440 173 0,'0'0'149'16,"17"-13"3"-16,-17 13-15 0,16-11-128 15,1 13-81-15,-2-8-66 16,7 3-6-16,-7-10-8 16</inkml:trace>
  <inkml:trace contextRef="#ctx0" brushRef="#br0" timeOffset="34632.3517">18460 5300 148 0,'0'0'149'16,"19"15"-1"-16,-19-15-4 15,17 8-116-15,-17-8-45 0,19 13-113 16,-3-6-10-16,-2-6-11 16,12 4 0-16</inkml:trace>
  <inkml:trace contextRef="#ctx0" brushRef="#br0" timeOffset="34799.8412">18962 5613 171 0,'7'18'147'16,"8"-3"-17"-16,1 2-31 0,-4-8-207 15,10 2-23-15,0-3-3 16,2-1-9-16</inkml:trace>
  <inkml:trace contextRef="#ctx0" brushRef="#br0" timeOffset="34971.5474">19373 5919 274 0,'2'14'152'0,"11"5"-7"15,-13-19-68-15,24 17-104 16,2-4-105-16,-4-7-12 0,5 3-8 16,-2-9-1-16</inkml:trace>
  <inkml:trace contextRef="#ctx0" brushRef="#br0" timeOffset="35133.4399">19748 6142 185 0,'-4'18'150'0,"11"2"0"15,-5-6-11-15,8 2-123 0,6 4-91 16,-3-11-56-16,5 2-14 16,-2-9-1-16</inkml:trace>
  <inkml:trace contextRef="#ctx0" brushRef="#br0" timeOffset="35310.4951">20054 6334 224 0,'0'0'151'16,"25"6"-11"-16,-12-6-15 15,1-4-225-15,3 2-35 16,-1-5-6-16,-16 7-14 15</inkml:trace>
  <inkml:trace contextRef="#ctx0" brushRef="#br0" timeOffset="36017.7377">20096 6311 71 0,'0'-14'125'15,"0"14"-9"1,16-3 0-16,-16 3-99 0,33 0-74 16,-4-2-46-16,7 2-14 15,2-4-3-15</inkml:trace>
  <inkml:trace contextRef="#ctx0" brushRef="#br0" timeOffset="36166.6392">20540 6308 129 0,'0'0'126'15,"18"12"-21"-15,2-18-71 0,9-6-141 16,14 1-6-16,5-5-10 15</inkml:trace>
  <inkml:trace contextRef="#ctx0" brushRef="#br0" timeOffset="36366.5566">21132 5890 154 0,'23'-18'150'15,"-6"-3"-3"-15,12 8-3 0,-9-5-90 32,6 5-52-32,3 13-43 15,-8-2-92-15,4 4-9 16,-1-3-3-16,4 5-3 16</inkml:trace>
  <inkml:trace contextRef="#ctx0" brushRef="#br0" timeOffset="36544.1558">21672 5919 181 0,'0'0'142'0,"11"15"-3"16,-11-15-7-16,16 22-125 16,-16-22-34-16,29 32-79 15,-13-18-30-15,8 4-2 0,-1-5-4 16</inkml:trace>
  <inkml:trace contextRef="#ctx0" brushRef="#br0" timeOffset="36717.7703">22009 6305 189 0,'0'0'146'16,"9"20"-8"-16,-9-20-2 0,30 12-127 15,-1-2-44-15,-4-6-90 16,14 1-15-16,-2-5-1 16,9 3-4-16</inkml:trace>
  <inkml:trace contextRef="#ctx0" brushRef="#br0" timeOffset="36866.6114">22452 6405 183 0,'15'-3'142'16,"3"6"-8"0,3-6-19-16,5-4-165 15,5 2-73-15,7 0-9 16,5-3-13-16,3-7 22 16</inkml:trace>
  <inkml:trace contextRef="#ctx0" brushRef="#br0" timeOffset="37017.9069">22983 6171 180 0,'9'-22'146'0,"-9"22"-16"0,32-26-21 16,-6 19-214-16,7 1-23 16,3 5-6-16,-4 0-11 15</inkml:trace>
  <inkml:trace contextRef="#ctx0" brushRef="#br0" timeOffset="37184.3946">23503 6136 155 0,'13'-5'137'0,"5"-1"-8"15,7 3-33-15,1 3-198 16,14-1-21-16,4 2-9 15,3 2-6-15</inkml:trace>
  <inkml:trace contextRef="#ctx0" brushRef="#br0" timeOffset="37335.7175">24244 6148 188 0,'0'0'149'0,"0"0"-9"0,22 13-7 15,-9-3-160-15,7-3-99 32,13 1-9-32,3-6-9 15,8 6-4-15</inkml:trace>
  <inkml:trace contextRef="#ctx0" brushRef="#br0" timeOffset="37500.1193">24687 6253 223 0,'0'0'9'0,"2"-23"-7"0,12 7-58 15,2-4-82-15</inkml:trace>
  <inkml:trace contextRef="#ctx0" brushRef="#br0" timeOffset="38117.9101">24914 6236 134 0,'0'0'146'0,"0"0"-7"16,3-14-6-16,-3 14-112 15,18-11-47-15,7 13-96 16,7-2-14-16,5 3-5 16,5-2-6-16</inkml:trace>
  <inkml:trace contextRef="#ctx0" brushRef="#br0" timeOffset="38299.9588">25599 6239 118 0,'13'-9'132'16,"0"1"-3"-16,0 5-26 15,1-7-174-15,-14 10-49 16,32 5-4-16,-12-2-3 15</inkml:trace>
  <inkml:trace contextRef="#ctx0" brushRef="#br0" timeOffset="38466.7458">26055 6226 109 0,'0'0'142'0,"0"0"-8"15,0 0-8-15,23 4-139 16,2-4-108-16,6 0-6 16,5 2-14-16,9-2 33 0</inkml:trace>
  <inkml:trace contextRef="#ctx0" brushRef="#br0" timeOffset="38617.8651">26549 6236 124 0,'10'-17'146'0,"3"7"-6"0,5 1-25 31,8 0-172-31,10-4-71 0,9 2-7 16,6 2-7-16</inkml:trace>
  <inkml:trace contextRef="#ctx0" brushRef="#br0" timeOffset="38766.7309">27157 6175 182 0,'16'-17'139'0,"-16"17"-24"16,26-17-104-16,-7 14-143 16,1 6-2-16,0-3-11 15</inkml:trace>
  <inkml:trace contextRef="#ctx0" brushRef="#br0" timeOffset="38917.6979">27644 6173 187 0,'0'0'131'0,"30"-16"-99"0,-13 8-38 16,-2 3-124-16,-1-3-20 15</inkml:trace>
  <inkml:trace contextRef="#ctx0" brushRef="#br0" timeOffset="51033.4966">21291 3920 90 0,'-23'-40'127'0,"-6"-3"-2"16,-9-5-8-16,-5-1-113 15,3 4-11-15,-8-1 4 0,-5 3-3 16,-5-6 3-16,-6 0 1 15,-6-5-1-15,-8-1 3 16,-6-1 1-16,-7-2 5 16,-8 1 0-16,-10-4 4 15,-6 8 3-15,-15-2-2 0,-4 7 4 16,-13 2-4-16,-9 4 2 16,-11 0-3-16,-9 6-2 15,-5 0-3-15,-8-7-3 16,5-3 1-16,-1-5-3 15,-4-2 3-15,3-3-3 16,-3 2 3 0,-3 2-2-16,-9 8 3 15,-9 5-2-15,-10 7 2 16,-3 9-3-16,-10 5 3 16,-8 5-2-16,-2 6-2 15,3 0 0-15,5 1-4 16,3-2-4-16,5 3 0 0,5-3-2 15,5 6 0-15,1 4-1 16,-2 8 0-16,-6 6 2 0,1 14 0 16,-12 6 2-16,-2 20-2 15,-8 6 3-15,-2 16-6 16,-6 6 5-16,4 8-8 16,-1-2 9-16,2 3-7 15,3-6 2-15,2 0 2 0,0-1 1 16,6 7 0-1,0 3 1 1,4 14 4-16,2 7-9 16,-2 5 11-16,-2 14-1 15,1 0 3-15,5 6 1 16,0 7 3-16,5 4-5 16,10 14 4-16,10 8 1 0,7 5-4 15,17 6-3-15,10 11-4 16,10 8-7-16,11 7 5 15,6 8-1-15,5 7 5 16,2 8-4-16,6 6 9 16,5 2 2-16,6 6 8 0,4 8 0 15,8 0 5-15,19-3-8 16,12 7 1-16,19 0-2 16,15-3-6-16,9 2-4 0,16-5-2 15,5-4-1-15,5-2-4 16,3 2 9-16,2-5-6 15,7-2 5-15,2 3 0 16,9-3 6 0,5 1-1-16,5 0 3 15,18 1-4 1,8-10 1-16,20 2 0 0,11-2 1 16,17-14-3-16,8-6 2 15,12-8-2-15,8-7-1 16,7-8 1-16,3-7 2 15,8-10 3-15,5-10-1 0,8-4 1 16,7-8 0-16,9-8 1 16,5-6 3-16,16-12 1 15,9-1-1-15,7-10-3 16,16-6-2-16,6-10 3 16,8-9-3-16,6-12 2 0,1-13-6 15,3-9 3-15,14-15-4 16,1-18 4-16,5-13 1 0,4-23-1 31,17-15-1-31,10-18 3 16,5-13 2-16,4-12-6 15,7-6 3-15,1-11-6 16,8-2 2-16,-2-10-5 16,12-3 2-16,-5-11-3 0,0-4 1 15,6-11 6-15,-7-11 2 16,-7-10 1-16,2-14-1 0,-8-9 7 15,0-11 1 1,-6-13-1-16,0-4-3 16,-3-10-1-16,-7-5-3 15,51-2-2-15,-53-5-5 0,2-4-7 16,-7-5-6-16,-6 7-4 16,-17-11 0-1,0-5-2-15,-11-15-1 16,-57-8 4-16,32-13 4 0,-12-5 5 15,-23-12 5-15,-16-11 6 0,6 3 0 32,-16-3 9-32,-20 3 0 15,-25-1-2-15,-17 5 5 0,-29 6-7 16,-10 10-2-16,-27 4 4 0,-11 7 1 16,-24-10-7-1,-10 2-3-15,-11 2 1 16,-8 2-3-16,-19-7 11 15,-10 6 2-15,-11-5-3 0,-10 9 0 16,-18 6-2-16,-13 21 1 16,-14 19-7-16,-19 18-7 15,-10 24-40-15,-24 13-72 16,-8 25-12-16,-12 12 0 16,-5 14 42-16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4T13:50:39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26774 6385 1 0,'-8'-16'42'0,"5"1"66"16,-4-2-1-16,-7-3-59 15,14 20 2-15,-19-23-12 0,19 23-5 16,-23-16-7-16,11 13-4 16,-9 3-4-16,1 9-2 15,-6 2-4-15,-3 9-6 16,-7 9 4-16,-2 9 0 15,-2 6-3-15,-1 11 2 0,-2 10-2 16,6 7 3-16,1 9-5 16,4 6 1-16,12-4 1 15,7 1-2-15,13-6 1 0,10-6-4 16,13-14 3-16,9-11-4 16,8-19 3-16,9-14-3 15,7-12-1-15,3-17-2 16,1-11 0-16,-1-14 6 0,-3-12-11 15,-3-6 2 1,-4-7-2 0,-8-1 2-16,-7 0-1 15,-8 2 3-15,-7 8-1 16,-9 8-3-16,-8 11 9 16,-7 8 0-16,-5 12 0 15,-4 12 0-15,-6 10 1 0,-1 8 0 16,0 11 0-16,2 9 0 15,0 11 0 1,9 5 2-16,6 8 3 16,10 3-2-16,10-1 2 0,15-2-3 15,11-6 4-15,12-11-5 0,10-15 4 16,10-15-3-16,4-23-5 16,1-13 3-16,1-17-4 15,-8-15 2-15,-7-11-2 0,-12-9 2 16,-15-4-4-1,-14-4 3 1,-17 3 2-16,-12 3-3 16,-17 8 1-16,-7 9 2 15,-7 9 1-15,-6 8 6 16,-1 12-10-16,4 10 4 16,4 11-8-16,6 5 1 0,11 11-18 15,3-10-43-15,15 7-75 16,18 18-8-16,5 1 5 0,0-5-5 15</inkml:trace>
  <inkml:trace contextRef="#ctx0" brushRef="#br0" timeOffset="374.1781">27789 7122 116 0,'0'0'136'0,"-8"13"-1"0,0 4 1 0,14 21-83 16,-10-4-16-16,10 13-10 15,-8-3-12-15,9 2-6 16,-2-1-13-16,1-13-17 15,12 0-59-15,-18-32-58 16,28 4-4-16,-17-23-2 0,8-10 10 31</inkml:trace>
  <inkml:trace contextRef="#ctx0" brushRef="#br0" timeOffset="535.5261">27870 6774 226 0,'-19'-24'149'0,"12"12"-2"0,-7-7-11 16,9 6-139-16,5 13-125 15,18-14-12-15,-4 11-12 16,1 2-8-16</inkml:trace>
  <inkml:trace contextRef="#ctx0" brushRef="#br0" timeOffset="2599.9694">28072 7006 134 0,'0'0'129'0,"-1"-25"0"16,1 25-3-16,0 0-79 15,0 17-18 1,-6-3-1-16,10 17-14 15,-9 2 5-15,9 13-3 16,-6 2 0-16,2 1-4 16,-1-3-3-16,1-2 0 15,-1-7-4-15,2-7 0 0,5-14-2 0,-6-16-1 16,16-7 0 0,-6-17-2-16,7-6 2 15,-4-12-3-15,3 0 3 16,-3-4-2-16,1 0-1 15,-2 6 8-15,1 9-9 16,0 8 1-16,-2 9 1 16,4 11 0-16,4 10 0 0,-1 9-1 15,4 7 3-15,1 6-9 16,2 4 8-16,3 5-2 16,4 2-5-16,6-5-7 0,5 2-32 15,-6-14-97-15,21 0-5 16,-7-12-3-16,12-3-4 15</inkml:trace>
  <inkml:trace contextRef="#ctx0" brushRef="#br0" timeOffset="16350.8873">28964 6588 106 0,'0'0'123'0,"-15"-10"1"0,15 10 1 15,0 0-78-15,3-20-8 16,15 17-8-16,3-7-8 15,10 3-6-15,5-2-4 0,7-1-2 16,2 1-3 0,4 1-3-16,0-3-1 0,-5 3-2 15,0 2-3-15,-8 0-4 16,0 2-1-16,-7 0-5 16,-2 1-5-16,-11-2-9 15,3 13-14-15,-19-8-24 0,23 4-45 16,-23-4-20-16,13 9 0 15,-13-9 2-15</inkml:trace>
  <inkml:trace contextRef="#ctx0" brushRef="#br0" timeOffset="16784.4247">29040 6738 162 0,'0'0'129'0,"-24"7"0"15,24-7-27 1,0 0-50 0,14 3-10-16,4-11-11 15,15 5-9-15,4-5-7 16,12 3-4-16,6 0-3 16,6 1-3-16,-2-3-2 15,-3 1-2-15,-2 2-2 16,-11-1-1-16,-6 3-3 0,-12-1-3 15,-6 1-7-15,-19 2-12 16,20-8-36-16,-25-7-72 16,5 15-2-16,9-24-2 15,4 9-2-15</inkml:trace>
  <inkml:trace contextRef="#ctx0" brushRef="#br0" timeOffset="17418.043">30369 6012 151 0,'0'-18'133'16,"0"18"5"-16,-11-16-3 15,11 16-86-15,-39 16-10 16,14 8-10-16,-12 11-3 0,-2 17-6 16,-9 14-3-16,5 16-2 15,0 9-2-15,4 13-1 16,8-3-3-16,12-3 2 16,14-13-7-16,15-13 0 15,19-21-3-15,10-25 0 0,14-26-1 31,8-23-2-31,4-22 0 0,2-18 3 16,1-11-2 0,-7-10 0-16,-9 2-1 0,-12 1 1 15,-8 15 0-15,-9 7 1 16,-9 21 1-16,-12 20-2 16,-2 18-2-16,-29 30 0 15,7 17 3-15,1 24 0 16,-2 9 1-16,10 12 7 15,5 3-3-15,11-3-3 0,12-8 5 16,16-15 0-16,11-21-2 16,15-23-2-16,9-25 1 15,2-25-5-15,2-23 0 16,1-18 1-16,-4-16-2 16,-11-12 1-16,-9-3-1 15,-15-1 1-15,-19 6-1 0,-16 5-1 16,-16 17 3-16,-14 12-2 31,-4 17 3-31,-2 16-8 16,6 19 0-16,1 7-9 0,10 19-24 15,-4-4-77-15,32 15-33 16,-6-5-1-16,19 11-6 16</inkml:trace>
  <inkml:trace contextRef="#ctx0" brushRef="#br0" timeOffset="17817.2016">31288 6767 171 0,'-16'25'131'0,"-5"-1"6"15,3 18-28-15,-12-13-47 0,16 20-14 32,-9-13-9-32,14 10-16 15,-3-10-4-15,17-4-3 16,2-15-8-16,12-10-4 16,5-14-3-16,4-12-2 0,-1-11-1 15,2-10 4-15,-5-5-4 16,-6-1 4-16,-8-2-2 15,-7 9 2 1,-9 6-2-16,-4 7 4 0,-3 10-3 16,-9 10-1-16,4 11-2 0,3 1-3 15,2 8-7-15,13-14-10 16,-6 35-25-16,6-35-52 16,16 18-43-16,3-16-5 15,11 4 4-15</inkml:trace>
  <inkml:trace contextRef="#ctx0" brushRef="#br0" timeOffset="18087.4524">31479 6875 182 0,'-13'26'134'0,"10"12"10"16,-13-8-7 0,22 15-64-16,-12-16-28 0,18 4-9 15,-1-12-19-15,18-5 0 16,1-14-5-16,11-10-4 15,0-10-2-15,-3-8-8 0,5-10 1 16,-7-3 4-16,-5-5-3 16,-13 3 2-16,-3 2-2 15,-12 4 2-15,-6 9-7 16,-10 3 1-16,13 23-17 16,-29-20-23-16,29 20-76 0,0 0-29 15,0 0 0-15,14 1-4 31</inkml:trace>
  <inkml:trace contextRef="#ctx0" brushRef="#br0" timeOffset="18317.6526">32177 6340 207 0,'0'0'149'0,"16"-9"0"16,-15 29 1-16,-12 8-102 0,1 24-9 15,-8 8-8-15,1 18-11 16,-6 7-4-16,4 5-5 16,-2-1-1-1,3-5-4-15,7-6-5 0,1-12-9 16,13-7-10-16,1-27-23 0,16 1-95 16,-5-25-21-16,3-7-4 15,-6-17 0-15</inkml:trace>
  <inkml:trace contextRef="#ctx0" brushRef="#br0" timeOffset="18484.6314">31952 6728 287 0,'35'-22'150'16,"-35"22"2"-16,121-26-36 15,-23 16-239-15,14-6-11 0,17 1-14 16,5-7-13-16</inkml:trace>
  <inkml:trace contextRef="#ctx0" brushRef="#br0" timeOffset="35731.506">20353 7089 9 0,'0'0'59'16,"0"0"-29"-16,0 0-4 0,1 11-6 15,-1-11-3-15,2 26-1 16,-5-10 2-16,6 9-6 15,-5 1 6-15,2 4-9 0,-1 5 4 16,2 1-8 0,-4 3 1-16,3 0-9 0,0 1 3 15,-1-1-1-15,1 0-2 16,0 0 1-16,0 1-1 0,-1-2 2 16,2-1-2-16,-2 1 2 15,2 4 4-15,-4 1-2 16,2-3-1-16,1-1-1 15,-2-1-2 1,1-1 0-16,2 2-1 16,-1-6 0-16,2 2-3 15,-4-2 1-15,4 5 1 16,-2-1 2-16,-2 2 1 16,1 0 2-16,-1 3-2 15,1 0-1-15,-1-2-7 0,1-2-8 16,2-4-12-1,2 0-27-15,-8-11-28 16,15 8 84-16</inkml:trace>
  <inkml:trace contextRef="#ctx0" brushRef="#br0" timeOffset="37550.9319">21802 7080 1 0,'0'0'52'0,"0"0"-14"15,0 0-6-15,0 0 1 0,0 0-6 32,13 15-2-32,-13-15 0 0,0 20-1 15,-5-7-1-15,7 7-8 0,-5 0 4 16,1 2-13-16,2 2 6 15,-1 2-11-15,2 2 4 32,-1-1-7-32,3 0 4 15,0 1-1-15,-3 2 0 16,3 2 1-16,-3-2-2 0,1 1 1 16,1-1-1-16,-2 0 2 15,1 2-3-15,-2 0 2 16,1-4-1-16,1 1 0 0,-2-1-2 15,4-2 2-15,-3 1-2 16,0-2 8-16,3-1 0 16,-3 1 0-16,1-5 0 15,2 3-3-15,-2-3 4 16,4 3-3-16,-2-1 2 0,-3 0-7 16,5 2 0-16,-3-4-1 15,-2 6 1-15,1-1 1 16,1-4-1-16,1 1 1 15,-3 0-1-15,0-2 1 16,0 0-1 0,1-3 1-16,0 1 0 15,-1-2 0-15,0 0 0 16,0-1 0-16,2 3 0 16,-4 0 0-16,2 1-1 15,2 1 1-15,1 1-1 16,-3-3 2-16,-3 3-2 15,3-1 1-15,3-1 0 0,-3-2 0 16,0 0 0-16,0-1 1 16,0 1-2-16,1-1 1 0,-1 2 5 15,0-1-5-15,0 3 5 16,-1-3-1-16,4 2 1 16,-3 1-3-1,-2-1 3-15,4-2-2 0,-2 1-3 16,0 0 2-16,1-3-2 0,-1 2-2 31,-1-2 2-31,2-2 0 16,-1 1-1-16,0 0 2 15,-1 1-2-15,1-2 1 0,-2 0 0 16,1 1 0-16,1 2 0 16,0-4 0-16,0 4 0 15,0-2 1-15,0 3 0 16,-2-2 0-16,4 4 0 15,-4-2 0-15,2-1 1 16,0 2-1-16,2 0 0 0,-1-4 0 16,1 2-1-1,-4-2 0-15,2 1-5 0,0-2-11 16,2 4-28-16,-5-1-59 16,3-16-2-16,-7 20-1 15,7-20 73-15</inkml:trace>
  <inkml:trace contextRef="#ctx0" brushRef="#br0" timeOffset="40017.9717">20435 7386 79 0,'0'0'63'16,"0"0"-4"-16,0 0-10 0,0 0-10 15,0 0-6-15,0 0-4 16,0 0-6 0,13-10-3-16,-13 10-2 0,17-2-1 15,-2 4-3-15,-1-4-2 16,4 5-2-16,-3-3-4 0,6 3-2 31,-1-3-1-31,3 0-1 16,0 2-1-16,0-2 0 15,-1-2 0-15,1 2 0 0,-3 2-1 16,3-1 1-16,-6-1-1 16,2 4 1-16,-1-2 0 15,-3-1 1-15,3 4 0 16,-1-4 1-16,-1-4 0 15,4 2 0-15,-4-2 0 16,6 0-1-16,-8-3 0 0,8 2-1 16,-5 0 1-1,2-1-1-15,-3 2 0 16,2 0-1-16,1 1 1 16,-2-1 0-16,1 1-1 0,-2-1 1 0,1 2 0 15,-3-2 0-15,1 0 0 16,1 2 0-16,-2-2 0 15,-2 3 0-15,-12 0 1 32,21-5-1-32,-21 5 1 15,23-1-1-15,-23 1 1 0,23-1-1 16,-8 1 0-16,-1 0 0 16,1 1-1-16,2 0 1 15,-2-1-1-15,0 2 0 0,0 1 0 16,-1 0 0-1,-2-2 0-15,2 2 0 0,-1-2 1 16,0-1-1-16,0 2 0 16,-13-2 0-16,22-2 1 0,-22 2-1 15,20-1 0 1,-20 1 0-16,14-1 0 16,-14 1 1-16,13 1-1 15,-13-1 0-15,0 0 0 0,16 0 0 16,-16 0 0-16,0 0-1 15,16 3 2 1,-16-3-1-16,0 0 0 16,17 3 0-16,-17-3 0 15,0 0 1-15,18 0-1 16,-18 0 0-16,0 0 0 16,13-2 0-16,-13 2-1 15,0 0 1-15,0 0 0 0,13 5 0 16,-13-5 0-16,0 0 1 15,0 0-1-15,0 0 1 16,0 0-1-16,11 7 0 16,-11-7 1-16,0 0 0 15,0 0 0 1,0 0 0-16,0 0 0 16,0-17 1-16,0 17 0 15,-5-16 0-15,5 16 0 0,-6-23 1 16,0 10 1-16,6 13 1 0,-10-23 0 15,10 23 0-15,-13-26 1 16,13 26 0 0,-15-22-1-16,15 22 0 15,-14-16-1-15,14 16 0 16,0 0-2-16,-11-14 0 0,11 14 0 0,0 0-1 0,0 0 1 31,0 0-1-31,12 13-1 16,-12-13 1-16,15 13 0 15,-15-13-1-15,17 14 0 0,-17-14 1 16,22 17-1-16,-9-8 0 16,-2 1 0-16,4-1 0 15,-2-1-2-15,4-2 1 16,-2 0-1-16,-2 0 0 0,-2-3 0 16,-11-3 0-1,19 0 0-15,-19 0 0 0,0 0 0 16,0 0 1-16,0 0 0 31,0 0 0-31,0 0 0 16,0 0 0-16,0 0 0 15,0 0 1-15,4 15 0 16,-4-15-1-16,-4 16 1 16,4-16 1-16,-15 22 0 0,4-9 1 15,-1 0-1-15,-5 0 0 16,-2 4 1-16,1-1 0 0,0-3-1 15,1-3-2-15,4 2-7 16,13-12-17-16,0 0-62 16,-15 7-51-16,15-7-1 15,12-17-1-15</inkml:trace>
  <inkml:trace contextRef="#ctx0" brushRef="#br0" timeOffset="41300.153">20686 7196 87 0,'0'0'53'16,"0"0"4"-16,0 0 0 16,0 0-12-1,0 0 0-15,0 0-12 16,0 0 4-16,0 0-13 16,0 0 2-16,-7 12-10 0,7-12 2 0,0 0-3 15,-20 13-4-15,20-13-2 16,-19 18-3-16,19-18 0 31,-22 21-2-31,22-21 0 0,-24 22-1 16,9-13 0-16,15-9-1 15,-24 17 0-15,24-17 0 16,-23 13-1-16,8-7 0 16,15-6-1-16,-21 11 0 0,21-11 0 15,-23 12-1-15,23-12 1 16,-22 10 1-16,22-10 0 15,-19 7 0-15,19-7 1 16,-16 5-1-16,16-5 1 0,0 0 0 16,-13 2 0-1,13-2-1 1,0 0 1-16,0 0 0 16,-14 2 0-16,14-2-1 0,0 0 1 0,-16 4 0 15,16-4 0-15,-14 3 0 16,14-3 0-16,0 0-1 15,-15 4 1-15,15-4 0 16,0 0-1 0,0 0 1-16,0 0-1 0,0 0 1 15,18-5 0 1,-18 5 0-16,18 4 0 0,-3-1 0 16,-1 4 0-16,3 0 0 15,5 2 0-15,0 1 0 16,4 3-1-16,-2-1 0 15,4-2-1-15,-1 1-5 0,-2-1-5 0,1 3-13 16,-5-10-20 0,5 13-41-16,-7-9-57 15,-3 3-2-15,-3-1 1 16</inkml:trace>
  <inkml:trace contextRef="#ctx0" brushRef="#br0" timeOffset="45817.6894">22380 7155 1 0,'-4'-13'67'0,"4"13"33"0,0 0-26 16,0 0-34-16,0 0-6 0,0 0-3 31,0 0-6-31,0 0-9 15,-2 25 7-15,4-5-5 0,-1 1 3 0,2 7-7 32,-1 4 1-32,2 2-8 15,-1 1 2-15,1 1 0 0,0-3-3 16,-1 2 1-16,0-5-3 16,2-5 0-16,-5-5 0 15,1-4 0-15,-1-16 0 16,-1 14-2-16,1-14 2 15,-3-14-1-15,-2-5 0 16,2-4-1-16,1-6 1 0,-3-7-2 16,1-3 2-16,1-1-1 15,0-2 2-15,2 1 5 16,-1 1-9-16,4 2 8 16,2 1-9-16,2 7 3 0,2 1-3 15,0 4 1-15,-1 6-4 16,6 5-3-1,1 2 5-15,2 10-5 16,3 2 5-16,-2 2-1 16,5 9-2-16,-3-3 2 15,2 4-2 1,-5 2 7-16,1-2-6 16,-6-1 7-16,-11-11-6 0,8 22 8 0,-8-22-1 15,-7 19 2-15,7-19-1 16,-27 14-9-16,6-8 11 15,3 0-10 1,-7-1 11-16,3 1-11 16,-1 0 6-16,6-2-6 15,1-1 6-15,16-3-3 0,-16 7-6 0,16-7-13 32,0 0-32-32,0 0-62 0,0 0-21 15,15-1 3-15,-2-8 17 0</inkml:trace>
  <inkml:trace contextRef="#ctx0" brushRef="#br0" timeOffset="46417.8624">22699 6705 55 0,'0'0'116'0,"0"0"3"16,-1 27-46-1,-4-14-22-15,12 18-7 0,-8-7-10 16,7 15-6 0,-8-4-6-16,7 7-2 15,-7-5-5-15,7 2-3 0,-7-9-4 16,2-2 4-16,-1-8-9 0,-1-8 6 16,2-12-8-1,0 0 0 1,6-15 0-16,-3-4-1 0,4-7 1 15,2 0-6-15,1 0 6 16,1-1-7-16,4 7 7 0,-1 2-1 16,2 7 0-16,1 7 0 15,4 5-1-15,-3 8 0 16,4 2 0 0,-5 8 1-16,-2 0-1 15,1 7 2-15,-6 0-2 16,-3 1 9-16,-4 1-8 15,-3-5 0-15,1-5 3 0,-2 1-7 0,4-4-4 32,-3-15-8-32,5 15-23 0,-5-15-39 15,15-7-55-15,-15 7-1 0,22-14-6 16,-14 2 70 0</inkml:trace>
  <inkml:trace contextRef="#ctx0" brushRef="#br0" timeOffset="46936.4082">23210 6947 45 0,'0'0'111'0,"0"0"6"0,-19-21-56 31,19 21-15-31,-16-5-6 16,16 5-7-16,-20 10-6 16,13 5-2-16,-8-4-3 15,10 10-3-15,-4-1-5 16,9 4 4-16,0-2-10 16,3-3 5-16,4-6-10 0,-7-13 7 15,23 13-8-15,-9-15-1 16,4-8 0-16,-4-6-8 15,2-5 6-15,-6-2-7 16,-1-2 6-16,-5 1-6 16,2 2 5-16,-8 3 1 0,2 19 0 15,-7-19 1-15,7 19 1 16,0 0 1-16,-17 18 0 16,14-2 1-1,0 4 0-15,3 1 2 0,5 4-1 0,-1 1 7 16,5-3-7-16,1-4 3 31,3-3-9-31,0-6-11 16,7 4-32-16,-6-12-71 15,5-2-19-15,-3-6-6 0,3-3 5 16</inkml:trace>
  <inkml:trace contextRef="#ctx0" brushRef="#br0" timeOffset="47351.274">23570 6823 104 0,'0'0'128'0,"0"0"2"0,-13-14-39 16,13 14-48-16,-17 10-12 15,17-10-9-15,-24 20-8 16,11-5-1-16,-3-2-3 15,3 2-2-15,-2 3-2 16,5-2-1 0,2 1-3-16,3-3 0 15,5-14-1-15,5 23 0 16,-5-23-1-16,20 13 0 16,-4-10-1-16,1 0 1 15,2 0-1-15,1 0 0 0,-1 1 0 16,-5 2-1-1,1 4 1-15,-15-10 0 0,15 28 0 16,-16-11 6-16,-5-1-2 16,-5 3-4-16,-4-2 5 15,1-1-5-15,-2-5 5 16,-1-2-6-16,2-2 3 0,15-7-9 16,0 0-10-16,-13-14-19 15,28 8-74-15,-7-9-20 16,10 1-8-16,-4-2 0 0</inkml:trace>
  <inkml:trace contextRef="#ctx0" brushRef="#br0" timeOffset="47884.6485">23702 6985 1 0,'0'0'121'0,"0"0"10"0,0 0-2 16,0 0-58-16,0 0-26 15,14-4-12-15,1 1-12 32,6 4-8-32,1-2-3 0,0 2-4 0,2-4-2 15,-2 0-2-15,-2-4-2 16,-1-2-1-16,-5-2 0 0,-2-5-2 15,-4 0 0-15,-3-3 0 32,-5 2 1-32,-5 3-1 15,5 14 1-15,-20-18 1 0,4 18 0 16,-3 5 3-16,-1 8-1 16,-1 1 3-16,0 9-1 15,1 6 2-15,3-3 0 16,5 7 2-16,5-4-2 0,6 3 8 15,5-8-4-15,10-2-3 16,2-6 3-16,12-3 3 16,2-9-7-16,2-2 6 15,4-5-7-15,0-6-1 16,-1-1-5-16,-4-2 4 0,-5-1-5 16,-1 3-4-1,-8 0 6 1,-17 10-10-16,16-14 4 15,-16 14-13-15,0 0-6 16,0 0-25-16,0 0-72 16,0 0-22-16,-13 0 5 15,13 0 4-15</inkml:trace>
  <inkml:trace contextRef="#ctx0" brushRef="#br0" timeOffset="48584.3637">22630 7415 50 0,'0'-17'121'16,"0"17"4"-1,0 0-34-15,0 0-40 16,-6 17-7-16,2-4-10 16,9 13-9-16,-7 0-5 15,6 13 1-15,-6 1-3 16,7 8-2-16,-5 4-4 15,1 2 5-15,1-4-1 16,0-1-4-16,-2-9 0 16,2-4-3-16,1-9-2 0,-2-11-6 15,-1-16-2-15,0 0-14 16,18 9-12 0,-17-26-20-16,-1 17-46 0,14-29-51 0,-5 7-6 15,-3 2 1-15</inkml:trace>
  <inkml:trace contextRef="#ctx0" brushRef="#br0" timeOffset="49053.4422">22983 7669 1 0,'3'-20'48'0,"-3"20"66"16,0 0 4-16,-20-21-61 16,20 21-9-16,-22-3-8 15,22 3-7-15,-30 13-3 16,16 3-2-16,-7-3-4 0,8 10-1 16,-3-4-5-16,8 7-1 15,1-3-5-15,7 0-2 16,5-5-3-16,4-4-2 31,5-10-2-31,5-5-3 0,3-5-1 16,-3-8-4-16,2-5 1 15,-6-6-3-15,1 2 0 16,-6-1-1-16,-3 5 1 0,-4 2 1 16,-3 17 1-16,-2-15 2 15,2 15 1-15,0 0 3 16,-11 22 1-16,8-3 1 0,0-1 0 15,3 6 1 1,0-1-2-16,4-3 0 0,2 0-1 16,-6-20-18-16,22 26-38 15,-22-26-75-15,27 1-7 16,-11-8-5-16,3-3 25 16</inkml:trace>
  <inkml:trace contextRef="#ctx0" brushRef="#br0" timeOffset="49584.4039">23319 7605 93 0,'0'0'131'0,"-17"-7"-1"15,17 7-53-15,-23 9-20 0,14 5-12 16,-11-4-13-16,9 13-6 16,-8 0-4-1,4 11-3-15,-2-3-3 16,8 3 3-16,1-8-1 0,3-1-4 0,4-12-8 16,1-13-1-1,19-5-2-15,-2-18-4 0,5-6 0 16,-1-7-7-16,4-2-2 15,-1 2 0-15,-2 10 6 16,0 7-1-16,-6 18 0 16,-5 17 1-1,1 18 9-15,-4 20-2 16,0 18 2-16,-6 16 1 16,0 10 1-16,-8 9 2 15,-4-3 0-15,-4 1 1 16,-4-13-2-16,-5-14 1 0,-6-19-4 15,5-22 6 1,-5-23-8-16,2-15-1 0,5-18-1 16,2-13 0-16,8-11-5 15,8-6-1-15,12-3 3 0,7 1-11 16,8 11 0-16,7-6-19 16,18 20-54-16,-2-12-65 15,6 14-2-15,-7-1-2 16,2 8 11-16</inkml:trace>
  <inkml:trace contextRef="#ctx0" brushRef="#br0" timeOffset="76050.8964">14267 8094 29 0,'26'0'25'0,"1"2"-2"0,1 1-6 0,1-2-4 31,2 1-5-31,3-1-4 0,3 2-2 16,6-3-1-1,-1 0 0-15,3 1 3 0,4 1 2 16,0-1 0-16,2 1 1 16,-2 1-1-16,3-1 0 15,-1 0 0 1,3-1-1-16,-4 1-3 0,-1-2-2 0,-1 0 0 31,-2 0 0-31,-3-2 0 16,2 4 1-16,-2-2 1 15,-1 0 0-15,0 1 1 16,3 1 0-16,-2 1 0 0,0-1 2 16,5-2-1-16,-2 3 2 15,2 2-2-15,-1-4 1 0,4 2 0 16,-5 1-1-16,0-2 0 15,-1 2 0-15,0-2-1 16,-3-1 0-16,1-2 1 16,0 1 0-16,-4-5 0 15,3 5 2-15,-2-6 0 16,2 4 1-16,-6-3 0 0,6 1-2 31,-1 1-1-31,-2 0 0 0,1 3-1 0,-1 2-1 16,-2-1-1-16,2 3 0 31,-1-1-1-31,-4 3 2 16,0-2-1-16,0 1 2 0,-2-1-1 15,3-1 0-15,-4-3 1 16,3 3 0-16,-1-5 0 16,-1 4-1-16,1-4-1 15,3 5 1-15,-4-3-1 16,5 2-1-16,-1-1 0 0,-1 1 0 15,4-2 0-15,-5 0 0 16,5-3 1-16,-3 1-1 16,0 1 1-16,0-4-1 15,1 3 1-15,-4-3-1 0,0 4 0 16,0-2 1-16,-3 1-1 16,1 2-1-16,-1-1-1 15,-1 1 1-15,1 0 0 16,2-1-1-16,-5 2 1 0,5-1-1 15,0-1 1-15,-2 1 1 32,2-2 0-32,0 2 0 15,-2-1 0-15,0 1 1 16,1-2-1-16,-3 2 0 16,4 2 0-16,-3-4 1 0,3 4-1 15,1-4 0-15,-3 4 1 16,3-1-1-16,-1-2 1 15,0 2-1-15,-2-1 1 16,-1 0-1-16,0 0 1 16,0 0-1-16,0-3 0 15,-1 3 1-15,4-3-1 0,0-1 0 16,1 0 0-16,2-2 0 16,1 0 0-16,0-1 2 0,0 3 0 15,1-2-1-15,-2 3 1 16,1 2 1-16,0-4-1 31,2 5 3-31,-1-1 2 16,1 2 1-16,4-2 1 0,2 1 1 15,0 0 0-15,2 1 0 16,4-2 0-16,4 4-2 16,-2-5-3-16,4 4 0 15,0-2-3-15,3-2 0 16,-2 2-1-16,2-3-1 15,0 0 2-15,-1 1-1 0,-1-3 0 16,-3 2 0-16,-4 0 0 16,-4 2-2-16,2-3-4 15,-12 2-9-15,-1 5-19 16,-15 0-53-16,0-2-26 16,-1 5-1-16,-19-6 53 0</inkml:trace>
  <inkml:trace contextRef="#ctx0" brushRef="#br0" timeOffset="79451.2592">14945 8493 1 0,'0'0'63'0,"0"0"16"32,-1 18-31-32,1-3-9 15,-2 9-5-15,5 7-6 16,-3 3-6-16,4 11-5 0,-4 1-2 16,3 9-4-16,-3 3-5 15,3 7 1-15,-3 1-5 0,-1 5 2 0,-2 2-1 31,1 2 4-31,0 6 5 0,-3 4 0 16,-1-4 3-16,-1 7 1 16,-1-6 1-16,0 8-2 15,-5-4 0-15,5 2-3 0,-4 0-4 16,3-2 2 0,2-1-6-16,2-6 4 15,0-4-4-15,2-1 4 0,-1-5-3 16,3 3 3-16,-7-4-5 31,5-2 4-31,-2 1-4 16,3-3 2-16,-4 0-1 15,4-2-3-15,0 0 3 0,2 0-6 16,0-3 5-16,2 0-5 16,0 1 5-16,0 0-4 15,2 2 2-15,-2 5 1 16,1-5 0-16,-3 4 2 0,0-1-3 15,-2 1 4-15,2 4-5 16,0 2 1-16,-1-4-1 16,1 1 1-16,1-3 0 15,1 5 1 1,-1-2 1-16,2 0-2 16,-3-1 1-16,3-1 3 0,1-1-3 0,-2 0-2 15,2 1-3-15,-1-2-2 16,1 0 2-16,0 1-2 0,-4-4 2 15,3 3-1 1,-6-2 1 0,3 2 3-16,-2-1 2 15,-1-2 2-15,0 1-2 16,1-4 1-16,2 2-6 16,-1-3 3-16,2-2-3 15,-1 3-1-15,2-4-1 0,-1 0-1 16,-1 0 2-16,0 2-1 15,-1-2 5-15,-2 0-2 16,0-2 2-16,0 1 3 0,0-4-2 16,-1 1 3-16,0-2-3 15,1-3 2-15,-2 5-2 16,2-5-5-16,1-2 5 16,-1 0-5-16,-2-1 4 15,4 0-3-15,-2 2 3 0,2 0-3 16,1-2 4-16,0 0 1 31,-2 3-1-31,1-4 1 0,-2 5-2 0,1-4 2 0,2 2-3 31,-1-4 3-31,1 1-2 16,-2-3 1-16,2 0-1 16,0-3 1-16,0 0 3 15,0 0-6-15,0-2 7 16,-1-1-8-16,1-2 8 15,0 0-8-15,-1-1 7 16,2-1-8-16,-1-3 5 0,1 0 0 16,-1 0-1-16,3 1 2 15,-3 1-2-15,2 1 1 16,1-1 0-16,-3 1 0 0,0-1-1 16,1-1 1-16,1-1 0 15,0-1-1-15,1-1 1 16,0-2 0-1,-1 1-1-15,1 0 1 0,-2 1-1 32,2-3 1-32,-2 2-1 0,1-5 1 15,-1 1-2-15,1-4 2 16,-2-15-1-16,3 21 0 16,-3-21 0-16,1 15 0 15,-1-15-1-15,0 0 0 0,0 0 1 16,0 0-1-16,0 0 0 15,0 0 0-15,0 0 0 16,-13-12 1-16,13 12 0 16,0 0 0-16,-16-19 0 15,16 19 1-15,-13-17-1 16,13 17 0-16,-10-19-1 0,6 6 0 16,-4-5 2-16,1-3-2 15,-1-2 0 1,-4-8 0-16,-2-7 2 0,-1-2-1 0,-4-11 2 31,2 2-2-31,-2-3 3 16,-1 0-2-16,4 0 2 15,3 5 3-15,-1 2-8 16,1 6 7-16,3 1-8 16,0 5 7-16,1 0-7 0,-1 4 8 15,1 0-8-15,-1 5 3 16,0-2 2-16,3 4-1 15,-2 2 0-15,-1 3 0 16,3 2 1-16,7 15-1 0,-12-16 1 16,12 16-1-1,0 0 1-15,-4 19 0 0,7-4 0 16,0 3 0-16,3 4-1 16,2 5 1-1,1 5-2-15,2 4-2 16,5 2 6-16,0 2-7 0,2 6 6 0,2 5-5 15,-2 2 6-15,3 2-6 32,-1 3 6-32,-1 1-1 15,-1 0-2-15,1-1 2 0,-3-2-2 16,0-1 0-16,-2-8-1 16,1-5 2-16,-2-6-1 15,0-5 2-15,-2-7-1 16,-2-8 1-16,-9-16 1 15,19 19 0-15,-19-19-1 0,0 0 1 16,14 0-1-16,-14 0-1 16,0 0 1-16,10-15 1 15,-10 15 0-15,9-17 2 16,-5 0 0-16,1-2 0 0,0-10 1 16,2-1-2-16,1-13 0 15,2-9-3-15,0-13 1 16,4-10-4-16,5-9-2 15,1-4 4-15,0-3-6 16,1 0 3-16,0 8-4 16,1 6 4-1,-3 16-7-15,-5 11 6 16,-1 15-4-16,-6 8-4 16,-7 27-4-16,9-20-13 15,-9 20-36-15,0 0-66 0,0 0-1 16,12-18-5-16,-10 3-1 15</inkml:trace>
  <inkml:trace contextRef="#ctx0" brushRef="#br0" timeOffset="80633.2685">14903 8067 107 0,'-11'6'78'15,"11"-6"-18"-15,-13 13-8 0,-2-2-9 16,5 14-7-16,-7 7-8 15,2 17-2-15,-15 7-4 16,7 19-4-16,-16 9 5 16,9 12 0-16,-9 0-3 15,6 0-3-15,-3-9-2 16,8-6-1-16,5-15-1 0,6-14-1 16,8-23-10-1,6-16 0-15,3-13 0 0,9-26-1 16,4-10 1-16,1-12-2 0,5-13-2 15,1-3 1-15,2-7-2 16,-2-1 1-16,6 1-2 31,1 0 1-31,2 2-2 16,-3-2 2-16,6 11 2 16,-6 1-2-16,1 7 2 0,-5 7-1 15,-5 6 3-15,1 10-2 16,-7 9 2-16,-11 20-1 15,12-19 1-15,-12 19-1 16,0 0 0-16,0 0 1 0,17 17 0 16,-17-17 1-16,16 29 1 15,-3-4 2-15,-4 9 1 16,5 13 2-16,-2 12-1 16,1 13-5-16,-5 10 6 15,8 9-2-15,-1 3-6 16,-2-3-10-16,11 3-27 0,-11-18-66 15,12-11-43-15,-4-4 2 32,1-15-9-32</inkml:trace>
  <inkml:trace contextRef="#ctx0" brushRef="#br0" timeOffset="83391.8739">17385 14756 17 0,'23'-7'66'15,"-1"3"-4"-15,2-1-43 16,8-1-26-16,4 4 1 15,7-4 8-15,5 4 3 16,1-1 1-16,4 5 2 16,2-1 0-16,3 4 3 15,1-2 0-15,6 1 2 16,-3-1-2-16,3 1-3 0,0-2 0 16,0 0 2-1,-3-3 1-15,1 1 3 0,-6-6 2 16,0 6 1-16,-8-7 2 0,3 6-1 31,-3-7 0-31,5 3-4 16,-5-6-2-16,7 7-2 15,2-7-2-15,4 3-1 16,1-3 0-16,2 6 1 16,-6-2 2-16,2 4 2 0,-2 2 1 15,-1 1-2-15,-5 0 0 16,2 1-1-16,-3-1-1 15,3-1 0-15,0-5-1 16,2 2-3-16,1-3-1 0,1 2 0 16,-1 0-1-16,1-1-1 15,-1-1-1-15,-3 2-1 16,0-2 1-16,-5 3-2 16,2-4 2-16,0 0-2 15,1-2 1-15,2 0-1 16,3 0 1-16,1 1-2 0,6 3 0 15,0-3-1 1,4 8-2 0,-1 0 0-16,3 3 0 15,-6-3 0-15,5 4 0 0,0-2 0 16,2-1 3-16,-3 0 1 16,5-4 0-16,2 3 2 15,2-7 0-15,4 1-1 16,2-2-1-16,0 2 0 0,1 0-2 15,-2 1-1-15,0 2 1 16,-3 1-1-16,0 2 2 16,-1 1 2-16,-4 2 1 15,-7 0 4-15,-2-1 1 16,-7 1 0-16,-7-1 0 0,-10 1 0 31,-7-2-1-31,-5 1-2 0,-7-4-2 0,-1 2-9 16,-6 5-12-16,-16-4-30 31,20 3-60-31,-20-3-1 16,19 4-5-16,-8-1 8 15</inkml:trace>
  <inkml:trace contextRef="#ctx0" brushRef="#br0" timeOffset="85535.4728">21676 9355 40 0,'0'-14'62'16,"0"14"-13"-16,1-17-5 16,-1 17-4-16,6-19-3 15,-6 19-2-15,10-12 2 16,-10 12-1-16,0 0-1 0,0 0-2 16,13 21-4-16,-16-3-3 15,2 14-3-15,-3-2-2 16,2 9-5-16,-4 2-2 31,2 6-4-31,1-2-2 0,5 6-3 16,-2-5-2-16,0 1 2 15,0 4-3-15,1-1 2 16,-1 5 1-16,-1 3 2 0,-4 1 0 16,1 6 3-16,-2 4-2 15,0 3-1-15,-4 3 1 16,2 3-2-16,-2-1-2 15,2-2-1-15,1-2-2 16,3 0-1-16,0-4 1 0,1-1 2 16,0 2 1-1,1 1-1-15,-1 1 1 0,-4 2-1 16,0 1 1-16,0 3 0 16,0 0 1-16,-4 1-2 15,3-1-3-15,1-2 4 16,-2-3-1-16,0 2 3 0,5 0-3 15,-2-5 0-15,0 0-1 32,4 0 0-32,-1-2-1 0,1 3 1 15,-1-1-3-15,3-2 0 16,0 4 0-16,-4-1 0 16,1 6-2-16,-3-4 0 15,2 2 2-15,-2 2-1 16,2-2 0-16,-2-6-1 0,0 3 2 15,5-3 0-15,-2-1 2 16,2 0 2-16,1 0-4 16,-2-2 3-16,1 1-4 15,1 0 0-15,0-2 1 16,-3-1 0-16,3-4 0 0,0 1 0 16,0 0 3-1,0-4-3-15,0 0 3 16,3 0 1-16,-2 1-1 15,2-5 1 1,-3 4-4-16,1-3 1 16,-2 0-1-16,2-5-4 15,-1-6 3-15,0-1-3 16,0-7 3-16,2-4-3 0,-2-2 5 16,0-7-4-16,0-2 5 0,0-3 0 15,0-17 0 1,-4 21 0-16,4-21-2 0,0 0 0 15,-13 7-1-15,13-7 0 16,-13-25-2-16,4 1 1 16,-3-8 1-16,1-10 5 15,-4-4-4-15,0-4 4 16,-4-5-3-16,0-2 4 16,0 1-4-16,1 1 4 0,3 8-6 15,-1-1-1-15,5 0 1 16,-4 1-2-16,7 2 3 0,-4 3-2 15,5 5 1 1,-2-1 0 0,2 7 1-16,1 5 0 0,2 4 1 0,1 7-1 31,3 15 1-31,1-12 0 16,-1 12 0-16,0 0 1 15,21 21 0-15,-10-1 0 0,4 6 0 16,-1 8 3-16,2 3-2 15,3 6 1-15,-2 3-1 16,2 5 3-16,-2 1-3 16,0 1 3-16,1-2-3 15,-2-1 2-15,-1-1-4 0,-3-5-4 16,-5-5 4-16,-1-5-4 16,-3-6 4-16,-3-8-4 0,-2-9 5 15,2-11-6-15,0 0 11 16,0 0 5-16,0-28-6 15,6 3 4-15,0-7-5 32,3-7 3-32,1-5-4 15,1-4 2-15,1-5-7 0,1-4-2 16,-2 0 0 0,1-1 0-16,2 6 1 0,-1 0-2 15,0 10 2-15,-1 2-2 16,1 9 1-16,-2 7-4 15,4 11-5-15,-7-4-13 16,13 11-35-16,-14-9-69 0,9 1-6 16,-6-5 2-16,3-1 1 15</inkml:trace>
  <inkml:trace contextRef="#ctx0" brushRef="#br0" timeOffset="86669.2066">21715 9149 1 0,'0'0'26'0,"0"0"63"16,0 0-27-16,-12 22-19 16,12-22-4-16,-13 24-2 15,2-8-4-15,2 9-4 16,-5-2-6-16,-1 10-3 0,-3 4-3 15,-1 10-2-15,-4 0 0 16,0 11 1-16,-6-2 0 16,6 9 1-16,-2-6 0 15,5 2 2-15,-5-15-3 16,10-4-1 0,0-13-3-16,7-12-1 15,8-17-4-15,0 0-1 0,1-24-2 16,9-5-3-1,4-12 1-15,2-6-1 16,6-10-1-16,-5-2 1 16,8 0-2-16,-2 3 1 0,10 2 0 15,-7 4 0-15,-3 5 1 16,-3 3 0-16,-2 11 1 16,-1-1-1-16,-7 7 2 15,2 5-1-15,-5 4 1 16,-7 16 0-16,13-17 1 15,-13 17-1-15,0 0 0 0,0 0 1 16,-2 22 0-16,0-6 1 16,-1 1-1-16,-2 7 1 0,2 2-1 15,-2 8 2 1,2 2-1 0,1 8 1-16,2 4-2 15,3 10 1-15,4 4-2 0,6 4 0 0,8 5-1 0,3 1-1 16,2-3-6-16,2-5-3 15,0-2-16 1,-6-18-26 0,8-3-88-16,-14-8-3 0,0-11-2 15,-16-22-4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4762-33C4-4640-9476-02C45E25405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9527-6858-4E1D-BFF9-061C53D3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Modeling of System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Produces differential equations</a:t>
                </a:r>
              </a:p>
              <a:p>
                <a:r>
                  <a:rPr lang="en-US" dirty="0" smtClean="0"/>
                  <a:t>Solve Differential </a:t>
                </a:r>
                <a:r>
                  <a:rPr lang="en-US" dirty="0"/>
                  <a:t>E</a:t>
                </a:r>
                <a:r>
                  <a:rPr lang="en-US" dirty="0" smtClean="0"/>
                  <a:t>quation</a:t>
                </a:r>
              </a:p>
              <a:p>
                <a:pPr lvl="1"/>
                <a:r>
                  <a:rPr lang="en-US" sz="2800" dirty="0" smtClean="0"/>
                  <a:t>Allows us to analyze system and predict behavior</a:t>
                </a:r>
              </a:p>
              <a:p>
                <a:pPr lvl="1"/>
                <a:r>
                  <a:rPr lang="en-US" sz="2800" dirty="0" smtClean="0"/>
                  <a:t>Time domain: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S domain: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Produces transfer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 smtClean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  <a:blipFill>
                <a:blip r:embed="rId2"/>
                <a:stretch>
                  <a:fillRect l="-938" t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73840" y="3318120"/>
              <a:ext cx="4707720" cy="537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7720" y="3311640"/>
                <a:ext cx="4716360" cy="5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8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Common Transfer Functions (slide 126-127)</a:t>
                </a:r>
              </a:p>
              <a:p>
                <a:pPr lvl="1"/>
                <a:r>
                  <a:rPr lang="en-US" sz="2800" dirty="0" smtClean="0"/>
                  <a:t>Gain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1</a:t>
                </a:r>
                <a:r>
                  <a:rPr lang="en-US" sz="2800" baseline="30000" dirty="0" smtClean="0"/>
                  <a:t>st</a:t>
                </a:r>
                <a:r>
                  <a:rPr lang="en-US" sz="2800" dirty="0" smtClean="0"/>
                  <a:t> order systems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order systems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Analyze transfer function</a:t>
                </a:r>
              </a:p>
              <a:p>
                <a:pPr lvl="1"/>
                <a:r>
                  <a:rPr lang="en-US" sz="2800" dirty="0" smtClean="0"/>
                  <a:t>We want to know how the system will behave/respond 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 smtClean="0"/>
                  <a:t>]</a:t>
                </a:r>
              </a:p>
              <a:p>
                <a:pPr lvl="1"/>
                <a:r>
                  <a:rPr lang="en-US" sz="2800" dirty="0" smtClean="0"/>
                  <a:t>Apply a known input 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look at response 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  <a:blipFill>
                <a:blip r:embed="rId2"/>
                <a:stretch>
                  <a:fillRect l="-938" t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3400" y="1433160"/>
              <a:ext cx="8310240" cy="265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1160" y="1422000"/>
                <a:ext cx="8326800" cy="26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9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30" y="157942"/>
            <a:ext cx="11697393" cy="6542116"/>
          </a:xfrm>
        </p:spPr>
        <p:txBody>
          <a:bodyPr>
            <a:noAutofit/>
          </a:bodyPr>
          <a:lstStyle/>
          <a:p>
            <a:r>
              <a:rPr lang="en-US" dirty="0" smtClean="0"/>
              <a:t>Known Inputs: Step Input</a:t>
            </a:r>
          </a:p>
          <a:p>
            <a:pPr lvl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order step response (slide 96)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4880" y="289800"/>
              <a:ext cx="11797200" cy="565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360" y="285120"/>
                <a:ext cx="11812320" cy="56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5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30" y="157942"/>
            <a:ext cx="11697393" cy="6542116"/>
          </a:xfrm>
        </p:spPr>
        <p:txBody>
          <a:bodyPr>
            <a:noAutofit/>
          </a:bodyPr>
          <a:lstStyle/>
          <a:p>
            <a:r>
              <a:rPr lang="en-US" dirty="0" smtClean="0"/>
              <a:t>Known Inputs: Step Input </a:t>
            </a:r>
          </a:p>
          <a:p>
            <a:pPr lvl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step response (slide 103)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9320" y="807120"/>
              <a:ext cx="9660240" cy="477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797400"/>
                <a:ext cx="9672120" cy="47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Known Inputs: Sine Wave Input</a:t>
                </a:r>
              </a:p>
              <a:p>
                <a:pPr lvl="1"/>
                <a:r>
                  <a:rPr lang="en-US" sz="2800" dirty="0" smtClean="0"/>
                  <a:t>Apply sine wave as input 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 smtClean="0"/>
                  <a:t>]</a:t>
                </a:r>
              </a:p>
              <a:p>
                <a:pPr lvl="1"/>
                <a:r>
                  <a:rPr lang="en-US" sz="2800" dirty="0" smtClean="0"/>
                  <a:t>Wait for transients to decay</a:t>
                </a:r>
              </a:p>
              <a:p>
                <a:pPr lvl="1"/>
                <a:r>
                  <a:rPr lang="en-US" sz="2800" dirty="0" smtClean="0"/>
                  <a:t>Measure magnitude and phase offset of the output 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 smtClean="0"/>
                  <a:t>]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30" y="157942"/>
                <a:ext cx="11697393" cy="6542116"/>
              </a:xfrm>
              <a:blipFill>
                <a:blip r:embed="rId2"/>
                <a:stretch>
                  <a:fillRect l="-938" t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lpsa.swarthmore.edu/Bode/eqs/img5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"/>
          <a:stretch/>
        </p:blipFill>
        <p:spPr bwMode="auto">
          <a:xfrm>
            <a:off x="1976443" y="2294466"/>
            <a:ext cx="7827957" cy="44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136120" y="2152080"/>
              <a:ext cx="6593400" cy="3553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3240" y="2141280"/>
                <a:ext cx="6600600" cy="35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6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Wilfong</dc:creator>
  <cp:lastModifiedBy>Ag Robotics</cp:lastModifiedBy>
  <cp:revision>20</cp:revision>
  <cp:lastPrinted>2018-09-24T13:06:17Z</cp:lastPrinted>
  <dcterms:created xsi:type="dcterms:W3CDTF">2018-09-24T12:43:15Z</dcterms:created>
  <dcterms:modified xsi:type="dcterms:W3CDTF">2018-09-24T14:24:00Z</dcterms:modified>
</cp:coreProperties>
</file>