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4.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14" r:id="rId1"/>
    <p:sldMasterId id="2147484321" r:id="rId2"/>
    <p:sldMasterId id="2147484374" r:id="rId3"/>
    <p:sldMasterId id="2147484268" r:id="rId4"/>
    <p:sldMasterId id="2147484330" r:id="rId5"/>
  </p:sldMasterIdLst>
  <p:notesMasterIdLst>
    <p:notesMasterId r:id="rId18"/>
  </p:notesMasterIdLst>
  <p:sldIdLst>
    <p:sldId id="304" r:id="rId6"/>
    <p:sldId id="297" r:id="rId7"/>
    <p:sldId id="298" r:id="rId8"/>
    <p:sldId id="295" r:id="rId9"/>
    <p:sldId id="305" r:id="rId10"/>
    <p:sldId id="306" r:id="rId11"/>
    <p:sldId id="299" r:id="rId12"/>
    <p:sldId id="300" r:id="rId13"/>
    <p:sldId id="301" r:id="rId14"/>
    <p:sldId id="307" r:id="rId15"/>
    <p:sldId id="302" r:id="rId16"/>
    <p:sldId id="296"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5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40" autoAdjust="0"/>
    <p:restoredTop sz="93070" autoAdjust="0"/>
  </p:normalViewPr>
  <p:slideViewPr>
    <p:cSldViewPr snapToGrid="0">
      <p:cViewPr>
        <p:scale>
          <a:sx n="100" d="100"/>
          <a:sy n="100" d="100"/>
        </p:scale>
        <p:origin x="-2214" y="-582"/>
      </p:cViewPr>
      <p:guideLst>
        <p:guide orient="horz" pos="2160"/>
        <p:guide orient="horz" pos="450"/>
        <p:guide orient="horz" pos="642"/>
        <p:guide orient="horz" pos="4152"/>
        <p:guide pos="2885"/>
        <p:guide pos="170"/>
        <p:guide pos="5597"/>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oleObject" Target="file:///\\chicago.mintel.ad\dfs\Users\Megan%20Hambleton\Yogurt%20and%20Yogurt%20Drinks\Yogurt%20and%20Yogurt%20Drinks%20-%20US%20-%20August%202017_CHARTS.docx.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'61_Sugar_age'!$B$2</c:f>
              <c:strCache>
                <c:ptCount val="1"/>
                <c:pt idx="0">
                  <c:v>18-24 </c:v>
                </c:pt>
              </c:strCache>
            </c:strRef>
          </c:tx>
          <c:invertIfNegative val="0"/>
          <c:cat>
            <c:strRef>
              <c:f>'61_Sugar_age'!$A$3:$A$5</c:f>
              <c:strCache>
                <c:ptCount val="3"/>
                <c:pt idx="0">
                  <c:v>I seek out yogurts with natural sweeteners</c:v>
                </c:pt>
                <c:pt idx="1">
                  <c:v>I seek out yogurts with few ingredients</c:v>
                </c:pt>
                <c:pt idx="2">
                  <c:v>I seek out yogurts with low sugar</c:v>
                </c:pt>
              </c:strCache>
            </c:strRef>
          </c:cat>
          <c:val>
            <c:numRef>
              <c:f>'61_Sugar_age'!$B$3:$B$5</c:f>
              <c:numCache>
                <c:formatCode>#,##0</c:formatCode>
                <c:ptCount val="3"/>
                <c:pt idx="0">
                  <c:v>24.229075000000002</c:v>
                </c:pt>
                <c:pt idx="1">
                  <c:v>19.823789000000001</c:v>
                </c:pt>
                <c:pt idx="2">
                  <c:v>23.348018</c:v>
                </c:pt>
              </c:numCache>
            </c:numRef>
          </c:val>
        </c:ser>
        <c:ser>
          <c:idx val="1"/>
          <c:order val="1"/>
          <c:tx>
            <c:strRef>
              <c:f>'61_Sugar_age'!$C$2</c:f>
              <c:strCache>
                <c:ptCount val="1"/>
                <c:pt idx="0">
                  <c:v>25-34 </c:v>
                </c:pt>
              </c:strCache>
            </c:strRef>
          </c:tx>
          <c:invertIfNegative val="0"/>
          <c:cat>
            <c:strRef>
              <c:f>'61_Sugar_age'!$A$3:$A$5</c:f>
              <c:strCache>
                <c:ptCount val="3"/>
                <c:pt idx="0">
                  <c:v>I seek out yogurts with natural sweeteners</c:v>
                </c:pt>
                <c:pt idx="1">
                  <c:v>I seek out yogurts with few ingredients</c:v>
                </c:pt>
                <c:pt idx="2">
                  <c:v>I seek out yogurts with low sugar</c:v>
                </c:pt>
              </c:strCache>
            </c:strRef>
          </c:cat>
          <c:val>
            <c:numRef>
              <c:f>'61_Sugar_age'!$C$3:$C$5</c:f>
              <c:numCache>
                <c:formatCode>#,##0</c:formatCode>
                <c:ptCount val="3"/>
                <c:pt idx="0">
                  <c:v>19.108280000000001</c:v>
                </c:pt>
                <c:pt idx="1">
                  <c:v>25.477706999999999</c:v>
                </c:pt>
                <c:pt idx="2">
                  <c:v>26.751591999999999</c:v>
                </c:pt>
              </c:numCache>
            </c:numRef>
          </c:val>
        </c:ser>
        <c:ser>
          <c:idx val="2"/>
          <c:order val="2"/>
          <c:tx>
            <c:strRef>
              <c:f>'61_Sugar_age'!$D$2</c:f>
              <c:strCache>
                <c:ptCount val="1"/>
                <c:pt idx="0">
                  <c:v>35-44 </c:v>
                </c:pt>
              </c:strCache>
            </c:strRef>
          </c:tx>
          <c:invertIfNegative val="0"/>
          <c:cat>
            <c:strRef>
              <c:f>'61_Sugar_age'!$A$3:$A$5</c:f>
              <c:strCache>
                <c:ptCount val="3"/>
                <c:pt idx="0">
                  <c:v>I seek out yogurts with natural sweeteners</c:v>
                </c:pt>
                <c:pt idx="1">
                  <c:v>I seek out yogurts with few ingredients</c:v>
                </c:pt>
                <c:pt idx="2">
                  <c:v>I seek out yogurts with low sugar</c:v>
                </c:pt>
              </c:strCache>
            </c:strRef>
          </c:cat>
          <c:val>
            <c:numRef>
              <c:f>'61_Sugar_age'!$D$3:$D$5</c:f>
              <c:numCache>
                <c:formatCode>#,##0</c:formatCode>
                <c:ptCount val="3"/>
                <c:pt idx="0">
                  <c:v>23.443223</c:v>
                </c:pt>
                <c:pt idx="1">
                  <c:v>21.611722</c:v>
                </c:pt>
                <c:pt idx="2">
                  <c:v>32.967033000000001</c:v>
                </c:pt>
              </c:numCache>
            </c:numRef>
          </c:val>
        </c:ser>
        <c:ser>
          <c:idx val="3"/>
          <c:order val="3"/>
          <c:tx>
            <c:strRef>
              <c:f>'61_Sugar_age'!$E$2</c:f>
              <c:strCache>
                <c:ptCount val="1"/>
                <c:pt idx="0">
                  <c:v>45-54 </c:v>
                </c:pt>
              </c:strCache>
            </c:strRef>
          </c:tx>
          <c:invertIfNegative val="0"/>
          <c:cat>
            <c:strRef>
              <c:f>'61_Sugar_age'!$A$3:$A$5</c:f>
              <c:strCache>
                <c:ptCount val="3"/>
                <c:pt idx="0">
                  <c:v>I seek out yogurts with natural sweeteners</c:v>
                </c:pt>
                <c:pt idx="1">
                  <c:v>I seek out yogurts with few ingredients</c:v>
                </c:pt>
                <c:pt idx="2">
                  <c:v>I seek out yogurts with low sugar</c:v>
                </c:pt>
              </c:strCache>
            </c:strRef>
          </c:cat>
          <c:val>
            <c:numRef>
              <c:f>'61_Sugar_age'!$E$3:$E$5</c:f>
              <c:numCache>
                <c:formatCode>#,##0</c:formatCode>
                <c:ptCount val="3"/>
                <c:pt idx="0">
                  <c:v>14.107884</c:v>
                </c:pt>
                <c:pt idx="1">
                  <c:v>21.991700999999999</c:v>
                </c:pt>
                <c:pt idx="2">
                  <c:v>29.045642999999998</c:v>
                </c:pt>
              </c:numCache>
            </c:numRef>
          </c:val>
        </c:ser>
        <c:ser>
          <c:idx val="4"/>
          <c:order val="4"/>
          <c:tx>
            <c:strRef>
              <c:f>'61_Sugar_age'!$F$2</c:f>
              <c:strCache>
                <c:ptCount val="1"/>
                <c:pt idx="0">
                  <c:v>55+ </c:v>
                </c:pt>
              </c:strCache>
            </c:strRef>
          </c:tx>
          <c:invertIfNegative val="0"/>
          <c:cat>
            <c:strRef>
              <c:f>'61_Sugar_age'!$A$3:$A$5</c:f>
              <c:strCache>
                <c:ptCount val="3"/>
                <c:pt idx="0">
                  <c:v>I seek out yogurts with natural sweeteners</c:v>
                </c:pt>
                <c:pt idx="1">
                  <c:v>I seek out yogurts with few ingredients</c:v>
                </c:pt>
                <c:pt idx="2">
                  <c:v>I seek out yogurts with low sugar</c:v>
                </c:pt>
              </c:strCache>
            </c:strRef>
          </c:cat>
          <c:val>
            <c:numRef>
              <c:f>'61_Sugar_age'!$F$3:$F$5</c:f>
              <c:numCache>
                <c:formatCode>#,##0</c:formatCode>
                <c:ptCount val="3"/>
                <c:pt idx="0">
                  <c:v>18.489583</c:v>
                </c:pt>
                <c:pt idx="1">
                  <c:v>26.041667</c:v>
                </c:pt>
                <c:pt idx="2">
                  <c:v>38.020833000000003</c:v>
                </c:pt>
              </c:numCache>
            </c:numRef>
          </c:val>
        </c:ser>
        <c:ser>
          <c:idx val="5"/>
          <c:order val="5"/>
          <c:tx>
            <c:strRef>
              <c:f>'61_Sugar_age'!$G$2</c:f>
              <c:strCache>
                <c:ptCount val="1"/>
                <c:pt idx="0">
                  <c:v>Total</c:v>
                </c:pt>
              </c:strCache>
            </c:strRef>
          </c:tx>
          <c:invertIfNegative val="0"/>
          <c:cat>
            <c:strRef>
              <c:f>'61_Sugar_age'!$A$3:$A$5</c:f>
              <c:strCache>
                <c:ptCount val="3"/>
                <c:pt idx="0">
                  <c:v>I seek out yogurts with natural sweeteners</c:v>
                </c:pt>
                <c:pt idx="1">
                  <c:v>I seek out yogurts with few ingredients</c:v>
                </c:pt>
                <c:pt idx="2">
                  <c:v>I seek out yogurts with low sugar</c:v>
                </c:pt>
              </c:strCache>
            </c:strRef>
          </c:cat>
          <c:val>
            <c:numRef>
              <c:f>'61_Sugar_age'!$G$3:$G$5</c:f>
              <c:numCache>
                <c:formatCode>#,##0</c:formatCode>
                <c:ptCount val="3"/>
                <c:pt idx="0">
                  <c:v>20</c:v>
                </c:pt>
                <c:pt idx="1">
                  <c:v>23</c:v>
                </c:pt>
                <c:pt idx="2">
                  <c:v>31</c:v>
                </c:pt>
              </c:numCache>
            </c:numRef>
          </c:val>
        </c:ser>
        <c:dLbls>
          <c:showLegendKey val="0"/>
          <c:showVal val="1"/>
          <c:showCatName val="0"/>
          <c:showSerName val="0"/>
          <c:showPercent val="0"/>
          <c:showBubbleSize val="0"/>
        </c:dLbls>
        <c:gapWidth val="150"/>
        <c:axId val="144381824"/>
        <c:axId val="144383360"/>
      </c:barChart>
      <c:catAx>
        <c:axId val="144381824"/>
        <c:scaling>
          <c:orientation val="minMax"/>
        </c:scaling>
        <c:delete val="0"/>
        <c:axPos val="b"/>
        <c:numFmt formatCode="General" sourceLinked="1"/>
        <c:majorTickMark val="out"/>
        <c:minorTickMark val="none"/>
        <c:tickLblPos val="nextTo"/>
        <c:txPr>
          <a:bodyPr rot="0" vert="horz"/>
          <a:lstStyle/>
          <a:p>
            <a:pPr>
              <a:defRPr/>
            </a:pPr>
            <a:endParaRPr lang="en-US"/>
          </a:p>
        </c:txPr>
        <c:crossAx val="144383360"/>
        <c:crosses val="autoZero"/>
        <c:auto val="1"/>
        <c:lblAlgn val="ctr"/>
        <c:lblOffset val="100"/>
        <c:noMultiLvlLbl val="0"/>
      </c:catAx>
      <c:valAx>
        <c:axId val="144383360"/>
        <c:scaling>
          <c:orientation val="minMax"/>
        </c:scaling>
        <c:delete val="1"/>
        <c:axPos val="l"/>
        <c:numFmt formatCode="#,##0" sourceLinked="1"/>
        <c:majorTickMark val="out"/>
        <c:minorTickMark val="none"/>
        <c:tickLblPos val="nextTo"/>
        <c:crossAx val="144381824"/>
        <c:crosses val="autoZero"/>
        <c:crossBetween val="between"/>
      </c:valAx>
      <c:spPr>
        <a:noFill/>
        <a:ln>
          <a:noFill/>
        </a:ln>
      </c:spPr>
    </c:plotArea>
    <c:legend>
      <c:legendPos val="b"/>
      <c:layout/>
      <c:overlay val="0"/>
    </c:legend>
    <c:plotVisOnly val="1"/>
    <c:dispBlanksAs val="gap"/>
    <c:showDLblsOverMax val="0"/>
  </c:chart>
  <c:spPr>
    <a:noFill/>
    <a:ln>
      <a:noFill/>
    </a:ln>
  </c:spPr>
  <c:txPr>
    <a:bodyPr/>
    <a:lstStyle/>
    <a:p>
      <a:pPr>
        <a:defRPr sz="14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761A56-F8F9-42B6-9371-97B36FC99CD8}" type="datetimeFigureOut">
              <a:rPr lang="en-US" smtClean="0"/>
              <a:t>8/3/2017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1D49CE-D8E9-447C-9A12-4AC2026EF9A0}" type="slidenum">
              <a:rPr lang="en-US" smtClean="0"/>
              <a:t>‹#›</a:t>
            </a:fld>
            <a:endParaRPr lang="en-US"/>
          </a:p>
        </p:txBody>
      </p:sp>
    </p:spTree>
    <p:extLst>
      <p:ext uri="{BB962C8B-B14F-4D97-AF65-F5344CB8AC3E}">
        <p14:creationId xmlns:p14="http://schemas.microsoft.com/office/powerpoint/2010/main" val="2867836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mailto:helpdesk@mintel.com" TargetMode="External"/><Relationship Id="rId2" Type="http://schemas.openxmlformats.org/officeDocument/2006/relationships/hyperlink" Target="http://portal.mintel.com/" TargetMode="External"/><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Front Cover">
    <p:spTree>
      <p:nvGrpSpPr>
        <p:cNvPr id="1" name=""/>
        <p:cNvGrpSpPr/>
        <p:nvPr/>
      </p:nvGrpSpPr>
      <p:grpSpPr>
        <a:xfrm>
          <a:off x="0" y="0"/>
          <a:ext cx="0" cy="0"/>
          <a:chOff x="0" y="0"/>
          <a:chExt cx="0" cy="0"/>
        </a:xfrm>
      </p:grpSpPr>
      <p:pic>
        <p:nvPicPr>
          <p:cNvPr id="4" name="Picture 8"/>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186582" y="169462"/>
            <a:ext cx="1689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77813" y="3596790"/>
            <a:ext cx="676275" cy="730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7" name="Subtitle 2"/>
          <p:cNvSpPr txBox="1">
            <a:spLocks/>
          </p:cNvSpPr>
          <p:nvPr/>
        </p:nvSpPr>
        <p:spPr>
          <a:xfrm>
            <a:off x="8961120" y="4389120"/>
            <a:ext cx="91440" cy="2377440"/>
          </a:xfrm>
          <a:prstGeom prst="rect">
            <a:avLst/>
          </a:prstGeom>
        </p:spPr>
        <p:txBody>
          <a:bodyPr vert="vert270" lIns="0" tIns="0" rIns="0" bIns="0" anchor="ctr"/>
          <a:lstStyle>
            <a:lvl1pPr marL="0" indent="0" algn="l" defTabSz="914400" rtl="0" eaLnBrk="1" latinLnBrk="0" hangingPunct="1">
              <a:spcBef>
                <a:spcPct val="20000"/>
              </a:spcBef>
              <a:buFont typeface="Arial" pitchFamily="34" charset="0"/>
              <a:buNone/>
              <a:defRPr sz="1400" kern="1200">
                <a:solidFill>
                  <a:schemeClr val="tx1"/>
                </a:solidFill>
                <a:latin typeface="Verdana" pitchFamily="34"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fontAlgn="auto">
              <a:spcAft>
                <a:spcPts val="0"/>
              </a:spcAft>
              <a:defRPr/>
            </a:pPr>
            <a:r>
              <a:rPr lang="en-US" sz="600" dirty="0" smtClean="0">
                <a:solidFill>
                  <a:schemeClr val="bg1">
                    <a:lumMod val="50000"/>
                  </a:schemeClr>
                </a:solidFill>
                <a:latin typeface="Arial" panose="020B0604020202020204" pitchFamily="34" charset="0"/>
                <a:ea typeface="Verdana" pitchFamily="34" charset="0"/>
                <a:cs typeface="Arial" panose="020B0604020202020204" pitchFamily="34" charset="0"/>
              </a:rPr>
              <a:t>© 2017 Mintel Group Ltd. All Rights Reserved. Confidential to Mintel.</a:t>
            </a:r>
          </a:p>
        </p:txBody>
      </p:sp>
      <p:sp>
        <p:nvSpPr>
          <p:cNvPr id="6" name="Title Placeholder 1"/>
          <p:cNvSpPr>
            <a:spLocks noGrp="1"/>
          </p:cNvSpPr>
          <p:nvPr>
            <p:ph type="title"/>
          </p:nvPr>
        </p:nvSpPr>
        <p:spPr>
          <a:xfrm>
            <a:off x="278129" y="2977665"/>
            <a:ext cx="8329539" cy="563880"/>
          </a:xfrm>
          <a:prstGeom prst="rect">
            <a:avLst/>
          </a:prstGeom>
        </p:spPr>
        <p:txBody>
          <a:bodyPr rtlCol="0" anchor="b">
            <a:noAutofit/>
          </a:bodyPr>
          <a:lstStyle>
            <a:lvl1pPr>
              <a:defRPr sz="4400" baseline="0"/>
            </a:lvl1pPr>
          </a:lstStyle>
          <a:p>
            <a:r>
              <a:rPr lang="en-US" noProof="0" smtClean="0"/>
              <a:t>Click to edit Master title style</a:t>
            </a:r>
            <a:endParaRPr lang="en-GB" noProof="0" dirty="0"/>
          </a:p>
        </p:txBody>
      </p:sp>
      <p:sp>
        <p:nvSpPr>
          <p:cNvPr id="12" name="Text Placeholder 11"/>
          <p:cNvSpPr>
            <a:spLocks noGrp="1"/>
          </p:cNvSpPr>
          <p:nvPr>
            <p:ph type="body" sz="quarter" idx="10"/>
          </p:nvPr>
        </p:nvSpPr>
        <p:spPr>
          <a:xfrm>
            <a:off x="277813" y="3724425"/>
            <a:ext cx="3475037" cy="1463040"/>
          </a:xfrm>
          <a:prstGeom prst="rect">
            <a:avLst/>
          </a:prstGeom>
        </p:spPr>
        <p:txBody>
          <a:bodyPr lIns="0" tIns="0" rIns="0" bIns="0"/>
          <a:lstStyle>
            <a:lvl1pPr marL="0" indent="0">
              <a:buNone/>
              <a:defRPr sz="1800" b="0"/>
            </a:lvl1pPr>
            <a:lvl2pPr marL="457200" indent="0">
              <a:buNone/>
              <a:defRPr sz="1600" b="1"/>
            </a:lvl2pPr>
            <a:lvl3pPr marL="914400" indent="0">
              <a:buNone/>
              <a:defRPr sz="1600" b="1"/>
            </a:lvl3pPr>
            <a:lvl4pPr marL="1371600" indent="0">
              <a:buNone/>
              <a:defRPr sz="1600" b="1"/>
            </a:lvl4pPr>
            <a:lvl5pPr marL="1828800" indent="0">
              <a:buNone/>
              <a:defRPr sz="1600" b="1"/>
            </a:lvl5pPr>
          </a:lstStyle>
          <a:p>
            <a:pPr lvl="0"/>
            <a:r>
              <a:rPr lang="en-US" noProof="0" smtClean="0"/>
              <a:t>Click to edit Master text styles</a:t>
            </a:r>
          </a:p>
        </p:txBody>
      </p:sp>
    </p:spTree>
    <p:extLst>
      <p:ext uri="{BB962C8B-B14F-4D97-AF65-F5344CB8AC3E}">
        <p14:creationId xmlns:p14="http://schemas.microsoft.com/office/powerpoint/2010/main" val="3240073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Front Cover-Client Services (Photo background)">
    <p:spTree>
      <p:nvGrpSpPr>
        <p:cNvPr id="1" name=""/>
        <p:cNvGrpSpPr/>
        <p:nvPr/>
      </p:nvGrpSpPr>
      <p:grpSpPr>
        <a:xfrm>
          <a:off x="0" y="0"/>
          <a:ext cx="0" cy="0"/>
          <a:chOff x="0" y="0"/>
          <a:chExt cx="0" cy="0"/>
        </a:xfrm>
      </p:grpSpPr>
      <p:sp>
        <p:nvSpPr>
          <p:cNvPr id="8" name="Picture Placeholder 2"/>
          <p:cNvSpPr>
            <a:spLocks noGrp="1"/>
          </p:cNvSpPr>
          <p:nvPr>
            <p:ph type="pic" sz="quarter" idx="11"/>
          </p:nvPr>
        </p:nvSpPr>
        <p:spPr>
          <a:xfrm>
            <a:off x="0" y="0"/>
            <a:ext cx="9144000" cy="6858000"/>
          </a:xfrm>
          <a:prstGeom prst="rect">
            <a:avLst/>
          </a:prstGeom>
        </p:spPr>
        <p:txBody>
          <a:bodyPr/>
          <a:lstStyle>
            <a:lvl1pPr marL="0" indent="0">
              <a:buNone/>
              <a:defRPr sz="1400"/>
            </a:lvl1pPr>
          </a:lstStyle>
          <a:p>
            <a:r>
              <a:rPr lang="en-US" smtClean="0"/>
              <a:t>Click icon to add picture</a:t>
            </a:r>
            <a:endParaRPr lang="en-US"/>
          </a:p>
        </p:txBody>
      </p:sp>
      <p:sp>
        <p:nvSpPr>
          <p:cNvPr id="5" name="Rectangle 4"/>
          <p:cNvSpPr/>
          <p:nvPr/>
        </p:nvSpPr>
        <p:spPr>
          <a:xfrm>
            <a:off x="277813" y="3596790"/>
            <a:ext cx="676275" cy="730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7" name="Subtitle 2"/>
          <p:cNvSpPr txBox="1">
            <a:spLocks/>
          </p:cNvSpPr>
          <p:nvPr/>
        </p:nvSpPr>
        <p:spPr>
          <a:xfrm>
            <a:off x="8961120" y="4389120"/>
            <a:ext cx="91440" cy="2377440"/>
          </a:xfrm>
          <a:prstGeom prst="rect">
            <a:avLst/>
          </a:prstGeom>
        </p:spPr>
        <p:txBody>
          <a:bodyPr vert="vert270" lIns="0" tIns="0" rIns="0" bIns="0" anchor="ctr"/>
          <a:lstStyle>
            <a:lvl1pPr marL="0" indent="0" algn="l" defTabSz="914400" rtl="0" eaLnBrk="1" latinLnBrk="0" hangingPunct="1">
              <a:spcBef>
                <a:spcPct val="20000"/>
              </a:spcBef>
              <a:buFont typeface="Arial" pitchFamily="34" charset="0"/>
              <a:buNone/>
              <a:defRPr sz="1400" kern="1200">
                <a:solidFill>
                  <a:schemeClr val="tx1"/>
                </a:solidFill>
                <a:latin typeface="Verdana" pitchFamily="34"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fontAlgn="auto">
              <a:spcAft>
                <a:spcPts val="0"/>
              </a:spcAft>
              <a:defRPr/>
            </a:pPr>
            <a:r>
              <a:rPr lang="en-US" sz="600" dirty="0" smtClean="0">
                <a:solidFill>
                  <a:schemeClr val="bg1"/>
                </a:solidFill>
                <a:latin typeface="Arial" panose="020B0604020202020204" pitchFamily="34" charset="0"/>
                <a:ea typeface="Verdana" pitchFamily="34" charset="0"/>
                <a:cs typeface="Arial" panose="020B0604020202020204" pitchFamily="34" charset="0"/>
              </a:rPr>
              <a:t>© 2017 Mintel Group Ltd. All Rights Reserved. Confidential to Mintel.</a:t>
            </a:r>
          </a:p>
        </p:txBody>
      </p:sp>
      <p:sp>
        <p:nvSpPr>
          <p:cNvPr id="6" name="Title Placeholder 1"/>
          <p:cNvSpPr>
            <a:spLocks noGrp="1"/>
          </p:cNvSpPr>
          <p:nvPr>
            <p:ph type="title" hasCustomPrompt="1"/>
          </p:nvPr>
        </p:nvSpPr>
        <p:spPr>
          <a:xfrm>
            <a:off x="278129" y="2977665"/>
            <a:ext cx="8329539" cy="563880"/>
          </a:xfrm>
          <a:prstGeom prst="rect">
            <a:avLst/>
          </a:prstGeom>
        </p:spPr>
        <p:txBody>
          <a:bodyPr rtlCol="0" anchor="b">
            <a:noAutofit/>
          </a:bodyPr>
          <a:lstStyle>
            <a:lvl1pPr>
              <a:defRPr sz="4400" baseline="0">
                <a:solidFill>
                  <a:schemeClr val="bg1"/>
                </a:solidFill>
              </a:defRPr>
            </a:lvl1pPr>
          </a:lstStyle>
          <a:p>
            <a:r>
              <a:rPr lang="en-US" noProof="0" dirty="0" smtClean="0"/>
              <a:t>Title slide for shareable client work with disclaimer:</a:t>
            </a:r>
            <a:endParaRPr lang="en-GB" noProof="0" dirty="0"/>
          </a:p>
        </p:txBody>
      </p:sp>
      <p:sp>
        <p:nvSpPr>
          <p:cNvPr id="12" name="Text Placeholder 11"/>
          <p:cNvSpPr>
            <a:spLocks noGrp="1"/>
          </p:cNvSpPr>
          <p:nvPr>
            <p:ph type="body" sz="quarter" idx="10"/>
          </p:nvPr>
        </p:nvSpPr>
        <p:spPr>
          <a:xfrm>
            <a:off x="277813" y="3724425"/>
            <a:ext cx="3475037" cy="1463040"/>
          </a:xfrm>
          <a:prstGeom prst="rect">
            <a:avLst/>
          </a:prstGeom>
        </p:spPr>
        <p:txBody>
          <a:bodyPr lIns="0" tIns="0" rIns="0" bIns="0"/>
          <a:lstStyle>
            <a:lvl1pPr marL="0" indent="0">
              <a:buNone/>
              <a:defRPr sz="1800" b="0">
                <a:solidFill>
                  <a:schemeClr val="bg1"/>
                </a:solidFill>
              </a:defRPr>
            </a:lvl1pPr>
            <a:lvl2pPr marL="457200" indent="0">
              <a:buNone/>
              <a:defRPr sz="1600" b="1"/>
            </a:lvl2pPr>
            <a:lvl3pPr marL="914400" indent="0">
              <a:buNone/>
              <a:defRPr sz="1600" b="1"/>
            </a:lvl3pPr>
            <a:lvl4pPr marL="1371600" indent="0">
              <a:buNone/>
              <a:defRPr sz="1600" b="1"/>
            </a:lvl4pPr>
            <a:lvl5pPr marL="1828800" indent="0">
              <a:buNone/>
              <a:defRPr sz="1600" b="1"/>
            </a:lvl5pPr>
          </a:lstStyle>
          <a:p>
            <a:pPr lvl="0"/>
            <a:r>
              <a:rPr lang="en-US" noProof="0" smtClean="0"/>
              <a:t>Click to edit Master text styles</a:t>
            </a:r>
          </a:p>
        </p:txBody>
      </p:sp>
      <p:sp>
        <p:nvSpPr>
          <p:cNvPr id="2" name="TextBox 1"/>
          <p:cNvSpPr txBox="1"/>
          <p:nvPr userDrawn="1"/>
        </p:nvSpPr>
        <p:spPr>
          <a:xfrm>
            <a:off x="167136" y="5795028"/>
            <a:ext cx="6603536" cy="553998"/>
          </a:xfrm>
          <a:prstGeom prst="rect">
            <a:avLst/>
          </a:prstGeom>
          <a:noFill/>
        </p:spPr>
        <p:txBody>
          <a:bodyPr wrap="square" rtlCol="0">
            <a:spAutoFit/>
          </a:bodyPr>
          <a:lstStyle/>
          <a:p>
            <a:pPr algn="l"/>
            <a:r>
              <a:rPr lang="en-GB" sz="1000" b="0" i="0" kern="1200" dirty="0" smtClean="0">
                <a:solidFill>
                  <a:schemeClr val="bg1">
                    <a:lumMod val="95000"/>
                  </a:schemeClr>
                </a:solidFill>
                <a:effectLst/>
                <a:latin typeface="Arial" charset="0"/>
                <a:ea typeface="+mn-ea"/>
                <a:cs typeface="Arial" charset="0"/>
              </a:rPr>
              <a:t>Compiled by Mintel Client Services, utilizing Mintel syndicated content which your business has a licence to access. At any time Mintel may distribute or reproduce any syndicated content which appears within this presentation, even if originally compiled per your request, always subject to preserving your confidentiality.</a:t>
            </a:r>
            <a:endParaRPr lang="en-GB" sz="1000" dirty="0">
              <a:solidFill>
                <a:schemeClr val="bg1">
                  <a:lumMod val="95000"/>
                </a:schemeClr>
              </a:solidFill>
            </a:endParaRP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186582" y="169462"/>
            <a:ext cx="1689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8979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ack Cover - Client Services">
    <p:spTree>
      <p:nvGrpSpPr>
        <p:cNvPr id="1" name=""/>
        <p:cNvGrpSpPr/>
        <p:nvPr/>
      </p:nvGrpSpPr>
      <p:grpSpPr>
        <a:xfrm>
          <a:off x="0" y="0"/>
          <a:ext cx="0" cy="0"/>
          <a:chOff x="0" y="0"/>
          <a:chExt cx="0" cy="0"/>
        </a:xfrm>
      </p:grpSpPr>
      <p:sp>
        <p:nvSpPr>
          <p:cNvPr id="5" name="Slide Number Placeholder 5"/>
          <p:cNvSpPr txBox="1">
            <a:spLocks/>
          </p:cNvSpPr>
          <p:nvPr/>
        </p:nvSpPr>
        <p:spPr>
          <a:xfrm>
            <a:off x="8165241" y="6622752"/>
            <a:ext cx="640080" cy="91440"/>
          </a:xfrm>
          <a:prstGeom prst="rect">
            <a:avLst/>
          </a:prstGeom>
          <a:solidFill>
            <a:schemeClr val="bg1"/>
          </a:solidFill>
        </p:spPr>
        <p:txBody>
          <a:bodyPr lIns="0" tIns="0" rIns="0" bIns="0" anchor="ctr"/>
          <a:lstStyle>
            <a:defPPr>
              <a:defRPr lang="en-US"/>
            </a:defPPr>
            <a:lvl1pPr marL="0" algn="r" defTabSz="914400" rtl="0" eaLnBrk="1" latinLnBrk="0" hangingPunct="1">
              <a:defRPr lang="en-US" sz="12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GB" sz="1000" dirty="0">
                <a:solidFill>
                  <a:schemeClr val="tx1"/>
                </a:solidFill>
                <a:cs typeface="Arial" panose="020B0604020202020204" pitchFamily="34" charset="0"/>
              </a:rPr>
              <a:t>mintel.com  </a:t>
            </a:r>
          </a:p>
        </p:txBody>
      </p:sp>
      <p:sp>
        <p:nvSpPr>
          <p:cNvPr id="7" name="Subtitle 2"/>
          <p:cNvSpPr txBox="1">
            <a:spLocks/>
          </p:cNvSpPr>
          <p:nvPr/>
        </p:nvSpPr>
        <p:spPr>
          <a:xfrm>
            <a:off x="8961120" y="4389120"/>
            <a:ext cx="91440" cy="2377440"/>
          </a:xfrm>
          <a:prstGeom prst="rect">
            <a:avLst/>
          </a:prstGeom>
          <a:solidFill>
            <a:schemeClr val="bg1"/>
          </a:solidFill>
        </p:spPr>
        <p:txBody>
          <a:bodyPr vert="vert270" lIns="0" tIns="0" rIns="0" bIns="0" anchor="ctr"/>
          <a:lstStyle>
            <a:lvl1pPr marL="0" indent="0" algn="l" defTabSz="914400" rtl="0" eaLnBrk="1" latinLnBrk="0" hangingPunct="1">
              <a:spcBef>
                <a:spcPct val="20000"/>
              </a:spcBef>
              <a:buFont typeface="Arial" pitchFamily="34" charset="0"/>
              <a:buNone/>
              <a:defRPr sz="1400" kern="1200">
                <a:solidFill>
                  <a:schemeClr val="tx1"/>
                </a:solidFill>
                <a:latin typeface="Verdana" pitchFamily="34"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fontAlgn="auto">
              <a:spcAft>
                <a:spcPts val="0"/>
              </a:spcAft>
              <a:defRPr/>
            </a:pPr>
            <a:r>
              <a:rPr lang="en-US" sz="600" dirty="0" smtClean="0">
                <a:solidFill>
                  <a:schemeClr val="bg1">
                    <a:lumMod val="50000"/>
                  </a:schemeClr>
                </a:solidFill>
                <a:latin typeface="Arial" panose="020B0604020202020204" pitchFamily="34" charset="0"/>
                <a:ea typeface="Verdana" pitchFamily="34" charset="0"/>
                <a:cs typeface="Arial" panose="020B0604020202020204" pitchFamily="34" charset="0"/>
              </a:rPr>
              <a:t>© 2017 Mintel Group Ltd. All Rights Reserved. Confidential to Mintel.</a:t>
            </a:r>
          </a:p>
        </p:txBody>
      </p:sp>
      <p:sp>
        <p:nvSpPr>
          <p:cNvPr id="56" name="Text Placeholder 4"/>
          <p:cNvSpPr>
            <a:spLocks noGrp="1"/>
          </p:cNvSpPr>
          <p:nvPr>
            <p:ph type="body" sz="quarter" idx="10"/>
          </p:nvPr>
        </p:nvSpPr>
        <p:spPr>
          <a:xfrm>
            <a:off x="274320" y="1811825"/>
            <a:ext cx="3948359" cy="1141457"/>
          </a:xfrm>
          <a:prstGeom prst="rect">
            <a:avLst/>
          </a:prstGeom>
        </p:spPr>
        <p:txBody>
          <a:bodyPr lIns="0" tIns="0" rIns="0" bIns="0"/>
          <a:lstStyle>
            <a:lvl1pPr marL="0" indent="0">
              <a:lnSpc>
                <a:spcPct val="100000"/>
              </a:lnSpc>
              <a:buFont typeface="Arial" panose="020B0604020202020204" pitchFamily="34" charset="0"/>
              <a:buNone/>
              <a:defRPr sz="1600" b="1"/>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Font typeface="Arial" panose="020B0604020202020204" pitchFamily="34" charset="0"/>
              <a:buNone/>
              <a:defRPr/>
            </a:lvl5pPr>
          </a:lstStyle>
          <a:p>
            <a:pPr lvl="0"/>
            <a:r>
              <a:rPr lang="en-US" noProof="0" smtClean="0"/>
              <a:t>Click to edit Master text styles</a:t>
            </a:r>
          </a:p>
        </p:txBody>
      </p:sp>
      <p:sp>
        <p:nvSpPr>
          <p:cNvPr id="57" name="Text Placeholder 4"/>
          <p:cNvSpPr>
            <a:spLocks noGrp="1"/>
          </p:cNvSpPr>
          <p:nvPr>
            <p:ph type="body" sz="quarter" idx="11" hasCustomPrompt="1"/>
          </p:nvPr>
        </p:nvSpPr>
        <p:spPr>
          <a:xfrm>
            <a:off x="274319" y="349321"/>
            <a:ext cx="4454435" cy="669854"/>
          </a:xfrm>
          <a:prstGeom prst="rect">
            <a:avLst/>
          </a:prstGeom>
        </p:spPr>
        <p:txBody>
          <a:bodyPr lIns="0" tIns="0" rIns="0" bIns="0"/>
          <a:lstStyle>
            <a:lvl1pPr marL="0" indent="0">
              <a:lnSpc>
                <a:spcPct val="100000"/>
              </a:lnSpc>
              <a:buFont typeface="Arial" panose="020B0604020202020204" pitchFamily="34" charset="0"/>
              <a:buNone/>
              <a:defRPr sz="2200" b="1" baseline="0"/>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Font typeface="Arial" panose="020B0604020202020204" pitchFamily="34" charset="0"/>
              <a:buNone/>
              <a:defRPr/>
            </a:lvl5pPr>
          </a:lstStyle>
          <a:p>
            <a:pPr lvl="0"/>
            <a:r>
              <a:rPr lang="en-US" noProof="0" dirty="0" smtClean="0"/>
              <a:t>Final slide for shareable client work with disclaimer</a:t>
            </a:r>
          </a:p>
        </p:txBody>
      </p:sp>
      <p:sp>
        <p:nvSpPr>
          <p:cNvPr id="8" name="TextBox 7"/>
          <p:cNvSpPr txBox="1"/>
          <p:nvPr userDrawn="1"/>
        </p:nvSpPr>
        <p:spPr>
          <a:xfrm>
            <a:off x="179512" y="1344833"/>
            <a:ext cx="2238113" cy="338554"/>
          </a:xfrm>
          <a:prstGeom prst="rect">
            <a:avLst/>
          </a:prstGeom>
          <a:noFill/>
        </p:spPr>
        <p:txBody>
          <a:bodyPr wrap="none" rtlCol="0">
            <a:spAutoFit/>
          </a:bodyPr>
          <a:lstStyle/>
          <a:p>
            <a:r>
              <a:rPr lang="en-GB" sz="1600" b="1" dirty="0" smtClean="0"/>
              <a:t>Compiled for you by:</a:t>
            </a:r>
            <a:endParaRPr lang="en-GB" sz="1600" b="1" dirty="0"/>
          </a:p>
        </p:txBody>
      </p:sp>
      <p:sp>
        <p:nvSpPr>
          <p:cNvPr id="9" name="Rectangle 8"/>
          <p:cNvSpPr/>
          <p:nvPr userDrawn="1"/>
        </p:nvSpPr>
        <p:spPr>
          <a:xfrm>
            <a:off x="179512" y="3118113"/>
            <a:ext cx="4032892" cy="861774"/>
          </a:xfrm>
          <a:prstGeom prst="rect">
            <a:avLst/>
          </a:prstGeom>
        </p:spPr>
        <p:txBody>
          <a:bodyPr wrap="square">
            <a:spAutoFit/>
          </a:bodyPr>
          <a:lstStyle/>
          <a:p>
            <a:pPr algn="l"/>
            <a:r>
              <a:rPr lang="en-GB" sz="1000" b="0" i="0" kern="1200" dirty="0" smtClean="0">
                <a:solidFill>
                  <a:schemeClr val="bg1">
                    <a:lumMod val="50000"/>
                  </a:schemeClr>
                </a:solidFill>
                <a:effectLst/>
                <a:latin typeface="Arial" charset="0"/>
                <a:ea typeface="+mn-ea"/>
                <a:cs typeface="Arial" charset="0"/>
              </a:rPr>
              <a:t>Compiled by Mintel Client Services, utilizing Mintel syndicated content which your business has a licence to access. At any time Mintel may distribute or reproduce any syndicated content which appears within this presentation, even if originally compiled per your request, always subject to preserving your confidentiality.</a:t>
            </a:r>
            <a:endParaRPr lang="en-GB" sz="1000" dirty="0">
              <a:solidFill>
                <a:schemeClr val="bg1">
                  <a:lumMod val="50000"/>
                </a:schemeClr>
              </a:solidFill>
            </a:endParaRPr>
          </a:p>
        </p:txBody>
      </p:sp>
      <p:sp>
        <p:nvSpPr>
          <p:cNvPr id="10" name="TextBox 9"/>
          <p:cNvSpPr txBox="1"/>
          <p:nvPr userDrawn="1"/>
        </p:nvSpPr>
        <p:spPr>
          <a:xfrm>
            <a:off x="4476988" y="1352548"/>
            <a:ext cx="4162012" cy="1323439"/>
          </a:xfrm>
          <a:prstGeom prst="rect">
            <a:avLst/>
          </a:prstGeom>
          <a:noFill/>
        </p:spPr>
        <p:txBody>
          <a:bodyPr wrap="square" rtlCol="0">
            <a:spAutoFit/>
          </a:bodyPr>
          <a:lstStyle/>
          <a:p>
            <a:r>
              <a:rPr lang="en-GB" sz="1600" b="1" dirty="0" smtClean="0"/>
              <a:t>To find</a:t>
            </a:r>
            <a:r>
              <a:rPr lang="en-GB" sz="1600" b="1" baseline="0" dirty="0" smtClean="0"/>
              <a:t> out more about Mintel services please contact your Account Manager:</a:t>
            </a:r>
          </a:p>
          <a:p>
            <a:endParaRPr lang="en-GB" sz="1600" b="1" baseline="0" dirty="0" smtClean="0"/>
          </a:p>
          <a:p>
            <a:r>
              <a:rPr lang="en-GB" sz="1600" b="0" baseline="0" dirty="0" smtClean="0">
                <a:hlinkClick r:id="rId2"/>
              </a:rPr>
              <a:t>portal.mintel.com</a:t>
            </a:r>
            <a:endParaRPr lang="en-GB" sz="1600" b="0" baseline="0" dirty="0" smtClean="0"/>
          </a:p>
          <a:p>
            <a:r>
              <a:rPr lang="en-GB" sz="1600" b="0" baseline="0" dirty="0" smtClean="0">
                <a:hlinkClick r:id="rId3"/>
              </a:rPr>
              <a:t>helpdesk@mintel.com</a:t>
            </a:r>
            <a:r>
              <a:rPr lang="en-GB" sz="1600" b="0" baseline="0" dirty="0" smtClean="0"/>
              <a:t> </a:t>
            </a:r>
            <a:endParaRPr lang="en-GB" sz="1600" b="0" dirty="0"/>
          </a:p>
        </p:txBody>
      </p:sp>
      <p:pic>
        <p:nvPicPr>
          <p:cNvPr id="11" name="Picture 10"/>
          <p:cNvPicPr>
            <a:picLocks noChangeAspect="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7186582" y="169462"/>
            <a:ext cx="1689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11"/>
          <p:cNvGrpSpPr/>
          <p:nvPr userDrawn="1"/>
        </p:nvGrpSpPr>
        <p:grpSpPr>
          <a:xfrm>
            <a:off x="163902" y="5786267"/>
            <a:ext cx="3122763" cy="882205"/>
            <a:chOff x="172528" y="3079630"/>
            <a:chExt cx="3122763" cy="882205"/>
          </a:xfrm>
        </p:grpSpPr>
        <p:sp>
          <p:nvSpPr>
            <p:cNvPr id="13" name="TextBox 12"/>
            <p:cNvSpPr txBox="1"/>
            <p:nvPr userDrawn="1"/>
          </p:nvSpPr>
          <p:spPr>
            <a:xfrm>
              <a:off x="172528" y="3079630"/>
              <a:ext cx="3122763" cy="523220"/>
            </a:xfrm>
            <a:prstGeom prst="rect">
              <a:avLst/>
            </a:prstGeom>
            <a:noFill/>
          </p:spPr>
          <p:txBody>
            <a:bodyPr wrap="square" rtlCol="0">
              <a:spAutoFit/>
            </a:bodyPr>
            <a:lstStyle/>
            <a:p>
              <a:pPr lvl="0"/>
              <a:r>
                <a:rPr lang="en-US" sz="1400" b="1" dirty="0" smtClean="0"/>
                <a:t>THE WORLD’S LEADING</a:t>
              </a:r>
            </a:p>
            <a:p>
              <a:pPr lvl="0"/>
              <a:r>
                <a:rPr lang="en-US" sz="1400" b="1" dirty="0" smtClean="0"/>
                <a:t>MARKET INTELLIGENCE AGENCY</a:t>
              </a:r>
              <a:endParaRPr lang="en-US" sz="1400" b="1" dirty="0"/>
            </a:p>
          </p:txBody>
        </p:sp>
        <p:sp>
          <p:nvSpPr>
            <p:cNvPr id="14" name="TextBox 13"/>
            <p:cNvSpPr txBox="1"/>
            <p:nvPr userDrawn="1"/>
          </p:nvSpPr>
          <p:spPr>
            <a:xfrm>
              <a:off x="172528" y="3561725"/>
              <a:ext cx="3122763" cy="400110"/>
            </a:xfrm>
            <a:prstGeom prst="rect">
              <a:avLst/>
            </a:prstGeom>
            <a:noFill/>
          </p:spPr>
          <p:txBody>
            <a:bodyPr wrap="square" rtlCol="0">
              <a:spAutoFit/>
            </a:bodyPr>
            <a:lstStyle/>
            <a:p>
              <a:pPr lvl="0"/>
              <a:r>
                <a:rPr lang="en-US" sz="1000" dirty="0" smtClean="0"/>
                <a:t>Our expert analysis of the highest quality data and market research will help you grow your business.</a:t>
              </a:r>
              <a:endParaRPr lang="en-US" sz="1000" dirty="0"/>
            </a:p>
          </p:txBody>
        </p:sp>
      </p:grpSp>
    </p:spTree>
    <p:extLst>
      <p:ext uri="{BB962C8B-B14F-4D97-AF65-F5344CB8AC3E}">
        <p14:creationId xmlns:p14="http://schemas.microsoft.com/office/powerpoint/2010/main" val="719830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Front Cover">
    <p:spTree>
      <p:nvGrpSpPr>
        <p:cNvPr id="1" name=""/>
        <p:cNvGrpSpPr/>
        <p:nvPr/>
      </p:nvGrpSpPr>
      <p:grpSpPr>
        <a:xfrm>
          <a:off x="0" y="0"/>
          <a:ext cx="0" cy="0"/>
          <a:chOff x="0" y="0"/>
          <a:chExt cx="0" cy="0"/>
        </a:xfrm>
      </p:grpSpPr>
      <p:cxnSp>
        <p:nvCxnSpPr>
          <p:cNvPr id="2" name="Straight Connector 1"/>
          <p:cNvCxnSpPr/>
          <p:nvPr userDrawn="1"/>
        </p:nvCxnSpPr>
        <p:spPr>
          <a:xfrm flipH="1">
            <a:off x="0" y="-26988"/>
            <a:ext cx="9144000" cy="0"/>
          </a:xfrm>
          <a:prstGeom prst="line">
            <a:avLst/>
          </a:prstGeom>
          <a:ln w="76200">
            <a:solidFill>
              <a:srgbClr val="FFE602"/>
            </a:solidFill>
          </a:ln>
        </p:spPr>
        <p:style>
          <a:lnRef idx="1">
            <a:schemeClr val="accent1"/>
          </a:lnRef>
          <a:fillRef idx="0">
            <a:schemeClr val="accent1"/>
          </a:fillRef>
          <a:effectRef idx="0">
            <a:schemeClr val="accent1"/>
          </a:effectRef>
          <a:fontRef idx="minor">
            <a:schemeClr val="tx1"/>
          </a:fontRef>
        </p:style>
      </p:cxnSp>
      <p:sp>
        <p:nvSpPr>
          <p:cNvPr id="3" name="Subtitle 2"/>
          <p:cNvSpPr txBox="1">
            <a:spLocks/>
          </p:cNvSpPr>
          <p:nvPr userDrawn="1"/>
        </p:nvSpPr>
        <p:spPr>
          <a:xfrm>
            <a:off x="274638" y="6400800"/>
            <a:ext cx="4449762" cy="457200"/>
          </a:xfrm>
          <a:prstGeom prst="rect">
            <a:avLst/>
          </a:prstGeom>
        </p:spPr>
        <p:txBody>
          <a:bodyPr lIns="0" rIns="0" anchor="ctr"/>
          <a:lstStyle>
            <a:lvl1pPr marL="0" indent="0" algn="l" defTabSz="914400" rtl="0" eaLnBrk="1" latinLnBrk="0" hangingPunct="1">
              <a:spcBef>
                <a:spcPct val="20000"/>
              </a:spcBef>
              <a:buFont typeface="Arial" pitchFamily="34" charset="0"/>
              <a:buNone/>
              <a:defRPr sz="1400" kern="1200">
                <a:solidFill>
                  <a:schemeClr val="tx1"/>
                </a:solidFill>
                <a:latin typeface="Verdana" pitchFamily="34"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fontAlgn="auto">
              <a:spcAft>
                <a:spcPts val="0"/>
              </a:spcAft>
              <a:defRPr/>
            </a:pPr>
            <a:r>
              <a:rPr lang="en-US" sz="900" dirty="0" smtClean="0">
                <a:solidFill>
                  <a:schemeClr val="bg1">
                    <a:lumMod val="50000"/>
                  </a:schemeClr>
                </a:solidFill>
                <a:latin typeface="Arial" panose="020B0604020202020204" pitchFamily="34" charset="0"/>
                <a:ea typeface="Verdana" pitchFamily="34" charset="0"/>
                <a:cs typeface="Arial" panose="020B0604020202020204" pitchFamily="34" charset="0"/>
              </a:rPr>
              <a:t>© 2017 Mintel Group Ltd. All Rights Reserved. Confidential to Mintel.</a:t>
            </a:r>
          </a:p>
        </p:txBody>
      </p:sp>
    </p:spTree>
    <p:extLst>
      <p:ext uri="{BB962C8B-B14F-4D97-AF65-F5344CB8AC3E}">
        <p14:creationId xmlns:p14="http://schemas.microsoft.com/office/powerpoint/2010/main" val="2334919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genda-3 Sections">
    <p:spTree>
      <p:nvGrpSpPr>
        <p:cNvPr id="1" name=""/>
        <p:cNvGrpSpPr/>
        <p:nvPr/>
      </p:nvGrpSpPr>
      <p:grpSpPr>
        <a:xfrm>
          <a:off x="0" y="0"/>
          <a:ext cx="0" cy="0"/>
          <a:chOff x="0" y="0"/>
          <a:chExt cx="0" cy="0"/>
        </a:xfrm>
      </p:grpSpPr>
      <p:sp>
        <p:nvSpPr>
          <p:cNvPr id="5" name="Rectangle 4"/>
          <p:cNvSpPr/>
          <p:nvPr/>
        </p:nvSpPr>
        <p:spPr>
          <a:xfrm>
            <a:off x="4206875" y="1103972"/>
            <a:ext cx="676275" cy="730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6" name="Title Placeholder 1"/>
          <p:cNvSpPr>
            <a:spLocks noGrp="1"/>
          </p:cNvSpPr>
          <p:nvPr>
            <p:ph type="title"/>
          </p:nvPr>
        </p:nvSpPr>
        <p:spPr>
          <a:xfrm>
            <a:off x="914400" y="446503"/>
            <a:ext cx="7315200" cy="563880"/>
          </a:xfrm>
          <a:prstGeom prst="rect">
            <a:avLst/>
          </a:prstGeom>
        </p:spPr>
        <p:txBody>
          <a:bodyPr rtlCol="0" anchor="b">
            <a:noAutofit/>
          </a:bodyPr>
          <a:lstStyle>
            <a:lvl1pPr algn="ctr">
              <a:defRPr sz="3200" baseline="0"/>
            </a:lvl1pPr>
          </a:lstStyle>
          <a:p>
            <a:r>
              <a:rPr lang="en-US" noProof="0" dirty="0" smtClean="0"/>
              <a:t>Click to edit Master title style</a:t>
            </a:r>
            <a:endParaRPr lang="en-GB" noProof="0" dirty="0"/>
          </a:p>
        </p:txBody>
      </p:sp>
      <p:sp>
        <p:nvSpPr>
          <p:cNvPr id="12" name="Text Placeholder 11"/>
          <p:cNvSpPr>
            <a:spLocks noGrp="1"/>
          </p:cNvSpPr>
          <p:nvPr>
            <p:ph type="body" sz="quarter" idx="10"/>
          </p:nvPr>
        </p:nvSpPr>
        <p:spPr>
          <a:xfrm>
            <a:off x="277813" y="4660741"/>
            <a:ext cx="2544518" cy="784261"/>
          </a:xfrm>
          <a:prstGeom prst="rect">
            <a:avLst/>
          </a:prstGeom>
        </p:spPr>
        <p:txBody>
          <a:bodyPr/>
          <a:lstStyle>
            <a:lvl1pPr marL="0" indent="0" algn="ctr">
              <a:buNone/>
              <a:defRPr sz="1600" b="0"/>
            </a:lvl1pPr>
            <a:lvl2pPr marL="457200" indent="0">
              <a:buNone/>
              <a:defRPr sz="1600" b="1"/>
            </a:lvl2pPr>
            <a:lvl3pPr marL="914400" indent="0">
              <a:buNone/>
              <a:defRPr sz="1600" b="1"/>
            </a:lvl3pPr>
            <a:lvl4pPr marL="1371600" indent="0">
              <a:buNone/>
              <a:defRPr sz="1600" b="1"/>
            </a:lvl4pPr>
            <a:lvl5pPr marL="1828800" indent="0">
              <a:buNone/>
              <a:defRPr sz="1600" b="1"/>
            </a:lvl5pPr>
          </a:lstStyle>
          <a:p>
            <a:pPr lvl="0"/>
            <a:r>
              <a:rPr lang="en-US" noProof="0" smtClean="0"/>
              <a:t>Click to edit Master text styles</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864475" y="6218238"/>
            <a:ext cx="1004888"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p:cNvCxnSpPr/>
          <p:nvPr userDrawn="1"/>
        </p:nvCxnSpPr>
        <p:spPr>
          <a:xfrm flipH="1">
            <a:off x="0" y="34811"/>
            <a:ext cx="9144000" cy="0"/>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sz="quarter" idx="11"/>
          </p:nvPr>
        </p:nvSpPr>
        <p:spPr>
          <a:xfrm>
            <a:off x="277813" y="1638300"/>
            <a:ext cx="2537557" cy="2830756"/>
          </a:xfrm>
          <a:prstGeom prst="rect">
            <a:avLst/>
          </a:prstGeom>
        </p:spPr>
        <p:txBody>
          <a:bodyPr/>
          <a:lstStyle>
            <a:lvl1pPr marL="0" indent="0">
              <a:buNone/>
              <a:defRPr sz="2000"/>
            </a:lvl1pPr>
          </a:lstStyle>
          <a:p>
            <a:endParaRPr lang="en-US" dirty="0"/>
          </a:p>
        </p:txBody>
      </p:sp>
      <p:sp>
        <p:nvSpPr>
          <p:cNvPr id="11" name="Picture Placeholder 2"/>
          <p:cNvSpPr>
            <a:spLocks noGrp="1"/>
          </p:cNvSpPr>
          <p:nvPr>
            <p:ph type="pic" sz="quarter" idx="12"/>
          </p:nvPr>
        </p:nvSpPr>
        <p:spPr>
          <a:xfrm>
            <a:off x="3304809" y="1638300"/>
            <a:ext cx="2537557" cy="2830756"/>
          </a:xfrm>
          <a:prstGeom prst="rect">
            <a:avLst/>
          </a:prstGeom>
        </p:spPr>
        <p:txBody>
          <a:bodyPr/>
          <a:lstStyle>
            <a:lvl1pPr marL="0" indent="0">
              <a:buNone/>
              <a:defRPr sz="2000"/>
            </a:lvl1pPr>
          </a:lstStyle>
          <a:p>
            <a:endParaRPr lang="en-US"/>
          </a:p>
        </p:txBody>
      </p:sp>
      <p:sp>
        <p:nvSpPr>
          <p:cNvPr id="13" name="Picture Placeholder 2"/>
          <p:cNvSpPr>
            <a:spLocks noGrp="1"/>
          </p:cNvSpPr>
          <p:nvPr>
            <p:ph type="pic" sz="quarter" idx="13"/>
          </p:nvPr>
        </p:nvSpPr>
        <p:spPr>
          <a:xfrm>
            <a:off x="6331806" y="1638300"/>
            <a:ext cx="2537557" cy="2830756"/>
          </a:xfrm>
          <a:prstGeom prst="rect">
            <a:avLst/>
          </a:prstGeom>
        </p:spPr>
        <p:txBody>
          <a:bodyPr/>
          <a:lstStyle>
            <a:lvl1pPr marL="0" indent="0">
              <a:buNone/>
              <a:defRPr sz="2000"/>
            </a:lvl1pPr>
          </a:lstStyle>
          <a:p>
            <a:endParaRPr lang="en-US"/>
          </a:p>
        </p:txBody>
      </p:sp>
      <p:sp>
        <p:nvSpPr>
          <p:cNvPr id="14" name="Text Placeholder 11"/>
          <p:cNvSpPr>
            <a:spLocks noGrp="1"/>
          </p:cNvSpPr>
          <p:nvPr>
            <p:ph type="body" sz="quarter" idx="14"/>
          </p:nvPr>
        </p:nvSpPr>
        <p:spPr>
          <a:xfrm>
            <a:off x="3307679" y="4660741"/>
            <a:ext cx="2544518" cy="784261"/>
          </a:xfrm>
          <a:prstGeom prst="rect">
            <a:avLst/>
          </a:prstGeom>
        </p:spPr>
        <p:txBody>
          <a:bodyPr/>
          <a:lstStyle>
            <a:lvl1pPr marL="0" indent="0" algn="ctr">
              <a:buNone/>
              <a:defRPr sz="1600" b="0"/>
            </a:lvl1pPr>
            <a:lvl2pPr marL="457200" indent="0">
              <a:buNone/>
              <a:defRPr sz="1600" b="1"/>
            </a:lvl2pPr>
            <a:lvl3pPr marL="914400" indent="0">
              <a:buNone/>
              <a:defRPr sz="1600" b="1"/>
            </a:lvl3pPr>
            <a:lvl4pPr marL="1371600" indent="0">
              <a:buNone/>
              <a:defRPr sz="1600" b="1"/>
            </a:lvl4pPr>
            <a:lvl5pPr marL="1828800" indent="0">
              <a:buNone/>
              <a:defRPr sz="1600" b="1"/>
            </a:lvl5pPr>
          </a:lstStyle>
          <a:p>
            <a:pPr lvl="0"/>
            <a:r>
              <a:rPr lang="en-US" noProof="0" smtClean="0"/>
              <a:t>Click to edit Master text styles</a:t>
            </a:r>
          </a:p>
        </p:txBody>
      </p:sp>
      <p:sp>
        <p:nvSpPr>
          <p:cNvPr id="15" name="Text Placeholder 11"/>
          <p:cNvSpPr>
            <a:spLocks noGrp="1"/>
          </p:cNvSpPr>
          <p:nvPr>
            <p:ph type="body" sz="quarter" idx="15"/>
          </p:nvPr>
        </p:nvSpPr>
        <p:spPr>
          <a:xfrm>
            <a:off x="6340720" y="4660741"/>
            <a:ext cx="2544518" cy="784261"/>
          </a:xfrm>
          <a:prstGeom prst="rect">
            <a:avLst/>
          </a:prstGeom>
        </p:spPr>
        <p:txBody>
          <a:bodyPr/>
          <a:lstStyle>
            <a:lvl1pPr marL="0" indent="0" algn="ctr">
              <a:buNone/>
              <a:defRPr sz="1600" b="0"/>
            </a:lvl1pPr>
            <a:lvl2pPr marL="457200" indent="0">
              <a:buNone/>
              <a:defRPr sz="1600" b="1"/>
            </a:lvl2pPr>
            <a:lvl3pPr marL="914400" indent="0">
              <a:buNone/>
              <a:defRPr sz="1600" b="1"/>
            </a:lvl3pPr>
            <a:lvl4pPr marL="1371600" indent="0">
              <a:buNone/>
              <a:defRPr sz="1600" b="1"/>
            </a:lvl4pPr>
            <a:lvl5pPr marL="1828800" indent="0">
              <a:buNone/>
              <a:defRPr sz="1600" b="1"/>
            </a:lvl5pPr>
          </a:lstStyle>
          <a:p>
            <a:pPr lvl="0"/>
            <a:r>
              <a:rPr lang="en-US" noProof="0" smtClean="0"/>
              <a:t>Click to edit Master text styles</a:t>
            </a:r>
          </a:p>
        </p:txBody>
      </p:sp>
    </p:spTree>
    <p:extLst>
      <p:ext uri="{BB962C8B-B14F-4D97-AF65-F5344CB8AC3E}">
        <p14:creationId xmlns:p14="http://schemas.microsoft.com/office/powerpoint/2010/main" val="38989700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genda-3 Sections-Vertical">
    <p:spTree>
      <p:nvGrpSpPr>
        <p:cNvPr id="1" name=""/>
        <p:cNvGrpSpPr/>
        <p:nvPr/>
      </p:nvGrpSpPr>
      <p:grpSpPr>
        <a:xfrm>
          <a:off x="0" y="0"/>
          <a:ext cx="0" cy="0"/>
          <a:chOff x="0" y="0"/>
          <a:chExt cx="0" cy="0"/>
        </a:xfrm>
      </p:grpSpPr>
      <p:sp>
        <p:nvSpPr>
          <p:cNvPr id="5" name="Rectangle 4"/>
          <p:cNvSpPr/>
          <p:nvPr/>
        </p:nvSpPr>
        <p:spPr>
          <a:xfrm>
            <a:off x="4206875" y="1103972"/>
            <a:ext cx="676275" cy="730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6" name="Title Placeholder 1"/>
          <p:cNvSpPr>
            <a:spLocks noGrp="1"/>
          </p:cNvSpPr>
          <p:nvPr>
            <p:ph type="title"/>
          </p:nvPr>
        </p:nvSpPr>
        <p:spPr>
          <a:xfrm>
            <a:off x="914400" y="446503"/>
            <a:ext cx="7315200" cy="563880"/>
          </a:xfrm>
          <a:prstGeom prst="rect">
            <a:avLst/>
          </a:prstGeom>
        </p:spPr>
        <p:txBody>
          <a:bodyPr rtlCol="0" anchor="b">
            <a:noAutofit/>
          </a:bodyPr>
          <a:lstStyle>
            <a:lvl1pPr algn="ctr">
              <a:defRPr sz="3200" baseline="0"/>
            </a:lvl1pPr>
          </a:lstStyle>
          <a:p>
            <a:r>
              <a:rPr lang="en-US" noProof="0" dirty="0" smtClean="0"/>
              <a:t>Click to edit Master title style</a:t>
            </a:r>
            <a:endParaRPr lang="en-GB" noProof="0" dirty="0"/>
          </a:p>
        </p:txBody>
      </p:sp>
      <p:sp>
        <p:nvSpPr>
          <p:cNvPr id="12" name="Text Placeholder 11"/>
          <p:cNvSpPr>
            <a:spLocks noGrp="1"/>
          </p:cNvSpPr>
          <p:nvPr>
            <p:ph type="body" sz="quarter" idx="10"/>
          </p:nvPr>
        </p:nvSpPr>
        <p:spPr>
          <a:xfrm>
            <a:off x="2586447" y="1638300"/>
            <a:ext cx="6282916" cy="1366157"/>
          </a:xfrm>
          <a:prstGeom prst="rect">
            <a:avLst/>
          </a:prstGeom>
        </p:spPr>
        <p:txBody>
          <a:bodyPr anchor="ctr"/>
          <a:lstStyle>
            <a:lvl1pPr marL="0" indent="0" algn="l">
              <a:buNone/>
              <a:defRPr sz="1600" b="0"/>
            </a:lvl1pPr>
            <a:lvl2pPr marL="457200" indent="0">
              <a:buNone/>
              <a:defRPr sz="1600" b="1"/>
            </a:lvl2pPr>
            <a:lvl3pPr marL="914400" indent="0">
              <a:buNone/>
              <a:defRPr sz="1600" b="1"/>
            </a:lvl3pPr>
            <a:lvl4pPr marL="1371600" indent="0">
              <a:buNone/>
              <a:defRPr sz="1600" b="1"/>
            </a:lvl4pPr>
            <a:lvl5pPr marL="1828800" indent="0">
              <a:buNone/>
              <a:defRPr sz="1600" b="1"/>
            </a:lvl5pPr>
          </a:lstStyle>
          <a:p>
            <a:pPr lvl="0"/>
            <a:r>
              <a:rPr lang="en-US" noProof="0" smtClean="0"/>
              <a:t>Click to edit Master text styles</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864475" y="6218238"/>
            <a:ext cx="1004888"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p:cNvCxnSpPr/>
          <p:nvPr userDrawn="1"/>
        </p:nvCxnSpPr>
        <p:spPr>
          <a:xfrm flipH="1">
            <a:off x="0" y="34811"/>
            <a:ext cx="9144000" cy="0"/>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sz="quarter" idx="11"/>
          </p:nvPr>
        </p:nvSpPr>
        <p:spPr>
          <a:xfrm>
            <a:off x="277813" y="1638300"/>
            <a:ext cx="2099627" cy="1366157"/>
          </a:xfrm>
          <a:prstGeom prst="rect">
            <a:avLst/>
          </a:prstGeom>
        </p:spPr>
        <p:txBody>
          <a:bodyPr/>
          <a:lstStyle>
            <a:lvl1pPr marL="0" indent="0">
              <a:buNone/>
              <a:defRPr sz="2000"/>
            </a:lvl1pPr>
          </a:lstStyle>
          <a:p>
            <a:endParaRPr lang="en-US"/>
          </a:p>
        </p:txBody>
      </p:sp>
      <p:sp>
        <p:nvSpPr>
          <p:cNvPr id="16" name="Text Placeholder 11"/>
          <p:cNvSpPr>
            <a:spLocks noGrp="1"/>
          </p:cNvSpPr>
          <p:nvPr>
            <p:ph type="body" sz="quarter" idx="12"/>
          </p:nvPr>
        </p:nvSpPr>
        <p:spPr>
          <a:xfrm>
            <a:off x="2586447" y="3171005"/>
            <a:ext cx="6282916" cy="1366157"/>
          </a:xfrm>
          <a:prstGeom prst="rect">
            <a:avLst/>
          </a:prstGeom>
        </p:spPr>
        <p:txBody>
          <a:bodyPr anchor="ctr"/>
          <a:lstStyle>
            <a:lvl1pPr marL="0" indent="0" algn="l">
              <a:buNone/>
              <a:defRPr sz="1600" b="0"/>
            </a:lvl1pPr>
            <a:lvl2pPr marL="457200" indent="0">
              <a:buNone/>
              <a:defRPr sz="1600" b="1"/>
            </a:lvl2pPr>
            <a:lvl3pPr marL="914400" indent="0">
              <a:buNone/>
              <a:defRPr sz="1600" b="1"/>
            </a:lvl3pPr>
            <a:lvl4pPr marL="1371600" indent="0">
              <a:buNone/>
              <a:defRPr sz="1600" b="1"/>
            </a:lvl4pPr>
            <a:lvl5pPr marL="1828800" indent="0">
              <a:buNone/>
              <a:defRPr sz="1600" b="1"/>
            </a:lvl5pPr>
          </a:lstStyle>
          <a:p>
            <a:pPr lvl="0"/>
            <a:r>
              <a:rPr lang="en-US" noProof="0" smtClean="0"/>
              <a:t>Click to edit Master text styles</a:t>
            </a:r>
          </a:p>
        </p:txBody>
      </p:sp>
      <p:sp>
        <p:nvSpPr>
          <p:cNvPr id="17" name="Picture Placeholder 2"/>
          <p:cNvSpPr>
            <a:spLocks noGrp="1"/>
          </p:cNvSpPr>
          <p:nvPr>
            <p:ph type="pic" sz="quarter" idx="13"/>
          </p:nvPr>
        </p:nvSpPr>
        <p:spPr>
          <a:xfrm>
            <a:off x="277813" y="3171005"/>
            <a:ext cx="2099627" cy="1366157"/>
          </a:xfrm>
          <a:prstGeom prst="rect">
            <a:avLst/>
          </a:prstGeom>
        </p:spPr>
        <p:txBody>
          <a:bodyPr/>
          <a:lstStyle>
            <a:lvl1pPr marL="0" indent="0">
              <a:buNone/>
              <a:defRPr sz="2000"/>
            </a:lvl1pPr>
          </a:lstStyle>
          <a:p>
            <a:endParaRPr lang="en-US"/>
          </a:p>
        </p:txBody>
      </p:sp>
      <p:sp>
        <p:nvSpPr>
          <p:cNvPr id="18" name="Text Placeholder 11"/>
          <p:cNvSpPr>
            <a:spLocks noGrp="1"/>
          </p:cNvSpPr>
          <p:nvPr>
            <p:ph type="body" sz="quarter" idx="14"/>
          </p:nvPr>
        </p:nvSpPr>
        <p:spPr>
          <a:xfrm>
            <a:off x="2586447" y="4712426"/>
            <a:ext cx="6282916" cy="1366157"/>
          </a:xfrm>
          <a:prstGeom prst="rect">
            <a:avLst/>
          </a:prstGeom>
        </p:spPr>
        <p:txBody>
          <a:bodyPr anchor="ctr"/>
          <a:lstStyle>
            <a:lvl1pPr marL="0" indent="0" algn="l">
              <a:buNone/>
              <a:defRPr sz="1600" b="0"/>
            </a:lvl1pPr>
            <a:lvl2pPr marL="457200" indent="0">
              <a:buNone/>
              <a:defRPr sz="1600" b="1"/>
            </a:lvl2pPr>
            <a:lvl3pPr marL="914400" indent="0">
              <a:buNone/>
              <a:defRPr sz="1600" b="1"/>
            </a:lvl3pPr>
            <a:lvl4pPr marL="1371600" indent="0">
              <a:buNone/>
              <a:defRPr sz="1600" b="1"/>
            </a:lvl4pPr>
            <a:lvl5pPr marL="1828800" indent="0">
              <a:buNone/>
              <a:defRPr sz="1600" b="1"/>
            </a:lvl5pPr>
          </a:lstStyle>
          <a:p>
            <a:pPr lvl="0"/>
            <a:r>
              <a:rPr lang="en-US" noProof="0" smtClean="0"/>
              <a:t>Click to edit Master text styles</a:t>
            </a:r>
          </a:p>
        </p:txBody>
      </p:sp>
      <p:sp>
        <p:nvSpPr>
          <p:cNvPr id="19" name="Picture Placeholder 2"/>
          <p:cNvSpPr>
            <a:spLocks noGrp="1"/>
          </p:cNvSpPr>
          <p:nvPr>
            <p:ph type="pic" sz="quarter" idx="15"/>
          </p:nvPr>
        </p:nvSpPr>
        <p:spPr>
          <a:xfrm>
            <a:off x="277813" y="4712426"/>
            <a:ext cx="2099627" cy="1366157"/>
          </a:xfrm>
          <a:prstGeom prst="rect">
            <a:avLst/>
          </a:prstGeom>
        </p:spPr>
        <p:txBody>
          <a:bodyPr/>
          <a:lstStyle>
            <a:lvl1pPr marL="0" indent="0">
              <a:buNone/>
              <a:defRPr sz="2000"/>
            </a:lvl1pPr>
          </a:lstStyle>
          <a:p>
            <a:endParaRPr lang="en-US"/>
          </a:p>
        </p:txBody>
      </p:sp>
    </p:spTree>
    <p:extLst>
      <p:ext uri="{BB962C8B-B14F-4D97-AF65-F5344CB8AC3E}">
        <p14:creationId xmlns:p14="http://schemas.microsoft.com/office/powerpoint/2010/main" val="1373867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Agenda-4 Sections">
    <p:spTree>
      <p:nvGrpSpPr>
        <p:cNvPr id="1" name=""/>
        <p:cNvGrpSpPr/>
        <p:nvPr/>
      </p:nvGrpSpPr>
      <p:grpSpPr>
        <a:xfrm>
          <a:off x="0" y="0"/>
          <a:ext cx="0" cy="0"/>
          <a:chOff x="0" y="0"/>
          <a:chExt cx="0" cy="0"/>
        </a:xfrm>
      </p:grpSpPr>
      <p:sp>
        <p:nvSpPr>
          <p:cNvPr id="5" name="Rectangle 4"/>
          <p:cNvSpPr/>
          <p:nvPr/>
        </p:nvSpPr>
        <p:spPr>
          <a:xfrm>
            <a:off x="4206875" y="1103972"/>
            <a:ext cx="676275" cy="730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6" name="Title Placeholder 1"/>
          <p:cNvSpPr>
            <a:spLocks noGrp="1"/>
          </p:cNvSpPr>
          <p:nvPr>
            <p:ph type="title"/>
          </p:nvPr>
        </p:nvSpPr>
        <p:spPr>
          <a:xfrm>
            <a:off x="914400" y="446503"/>
            <a:ext cx="7315200" cy="563880"/>
          </a:xfrm>
          <a:prstGeom prst="rect">
            <a:avLst/>
          </a:prstGeom>
        </p:spPr>
        <p:txBody>
          <a:bodyPr rtlCol="0" anchor="b">
            <a:noAutofit/>
          </a:bodyPr>
          <a:lstStyle>
            <a:lvl1pPr algn="ctr">
              <a:defRPr sz="3200" baseline="0"/>
            </a:lvl1pPr>
          </a:lstStyle>
          <a:p>
            <a:r>
              <a:rPr lang="en-US" noProof="0" dirty="0" smtClean="0"/>
              <a:t>Click to edit Master title style</a:t>
            </a:r>
            <a:endParaRPr lang="en-GB" noProof="0" dirty="0"/>
          </a:p>
        </p:txBody>
      </p:sp>
      <p:sp>
        <p:nvSpPr>
          <p:cNvPr id="12" name="Text Placeholder 11"/>
          <p:cNvSpPr>
            <a:spLocks noGrp="1"/>
          </p:cNvSpPr>
          <p:nvPr>
            <p:ph type="body" sz="quarter" idx="10"/>
          </p:nvPr>
        </p:nvSpPr>
        <p:spPr>
          <a:xfrm>
            <a:off x="277813" y="4660741"/>
            <a:ext cx="2004880" cy="784261"/>
          </a:xfrm>
          <a:prstGeom prst="rect">
            <a:avLst/>
          </a:prstGeom>
        </p:spPr>
        <p:txBody>
          <a:bodyPr/>
          <a:lstStyle>
            <a:lvl1pPr marL="0" indent="0" algn="ctr">
              <a:buNone/>
              <a:defRPr sz="1600" b="0"/>
            </a:lvl1pPr>
            <a:lvl2pPr marL="457200" indent="0">
              <a:buNone/>
              <a:defRPr sz="1600" b="1"/>
            </a:lvl2pPr>
            <a:lvl3pPr marL="914400" indent="0">
              <a:buNone/>
              <a:defRPr sz="1600" b="1"/>
            </a:lvl3pPr>
            <a:lvl4pPr marL="1371600" indent="0">
              <a:buNone/>
              <a:defRPr sz="1600" b="1"/>
            </a:lvl4pPr>
            <a:lvl5pPr marL="1828800" indent="0">
              <a:buNone/>
              <a:defRPr sz="1600" b="1"/>
            </a:lvl5pPr>
          </a:lstStyle>
          <a:p>
            <a:pPr lvl="0"/>
            <a:r>
              <a:rPr lang="en-US" noProof="0" smtClean="0"/>
              <a:t>Click to edit Master text styles</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864475" y="6218238"/>
            <a:ext cx="1004888"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p:cNvCxnSpPr/>
          <p:nvPr userDrawn="1"/>
        </p:nvCxnSpPr>
        <p:spPr>
          <a:xfrm flipH="1">
            <a:off x="0" y="34811"/>
            <a:ext cx="9144000" cy="0"/>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sz="quarter" idx="11"/>
          </p:nvPr>
        </p:nvSpPr>
        <p:spPr>
          <a:xfrm>
            <a:off x="277813" y="1638300"/>
            <a:ext cx="1999395" cy="2830756"/>
          </a:xfrm>
          <a:prstGeom prst="rect">
            <a:avLst/>
          </a:prstGeom>
        </p:spPr>
        <p:txBody>
          <a:bodyPr/>
          <a:lstStyle>
            <a:lvl1pPr marL="0" indent="0">
              <a:buNone/>
              <a:defRPr sz="2000"/>
            </a:lvl1pPr>
          </a:lstStyle>
          <a:p>
            <a:endParaRPr lang="en-US"/>
          </a:p>
        </p:txBody>
      </p:sp>
      <p:sp>
        <p:nvSpPr>
          <p:cNvPr id="16" name="Text Placeholder 11"/>
          <p:cNvSpPr>
            <a:spLocks noGrp="1"/>
          </p:cNvSpPr>
          <p:nvPr>
            <p:ph type="body" sz="quarter" idx="12"/>
          </p:nvPr>
        </p:nvSpPr>
        <p:spPr>
          <a:xfrm>
            <a:off x="2473370" y="4660741"/>
            <a:ext cx="2004880" cy="784261"/>
          </a:xfrm>
          <a:prstGeom prst="rect">
            <a:avLst/>
          </a:prstGeom>
        </p:spPr>
        <p:txBody>
          <a:bodyPr/>
          <a:lstStyle>
            <a:lvl1pPr marL="0" indent="0" algn="ctr">
              <a:buNone/>
              <a:defRPr sz="1600" b="0"/>
            </a:lvl1pPr>
            <a:lvl2pPr marL="457200" indent="0">
              <a:buNone/>
              <a:defRPr sz="1600" b="1"/>
            </a:lvl2pPr>
            <a:lvl3pPr marL="914400" indent="0">
              <a:buNone/>
              <a:defRPr sz="1600" b="1"/>
            </a:lvl3pPr>
            <a:lvl4pPr marL="1371600" indent="0">
              <a:buNone/>
              <a:defRPr sz="1600" b="1"/>
            </a:lvl4pPr>
            <a:lvl5pPr marL="1828800" indent="0">
              <a:buNone/>
              <a:defRPr sz="1600" b="1"/>
            </a:lvl5pPr>
          </a:lstStyle>
          <a:p>
            <a:pPr lvl="0"/>
            <a:r>
              <a:rPr lang="en-US" noProof="0" smtClean="0"/>
              <a:t>Click to edit Master text styles</a:t>
            </a:r>
          </a:p>
        </p:txBody>
      </p:sp>
      <p:sp>
        <p:nvSpPr>
          <p:cNvPr id="17" name="Picture Placeholder 2"/>
          <p:cNvSpPr>
            <a:spLocks noGrp="1"/>
          </p:cNvSpPr>
          <p:nvPr>
            <p:ph type="pic" sz="quarter" idx="13"/>
          </p:nvPr>
        </p:nvSpPr>
        <p:spPr>
          <a:xfrm>
            <a:off x="2473370" y="1638300"/>
            <a:ext cx="1999395" cy="2830756"/>
          </a:xfrm>
          <a:prstGeom prst="rect">
            <a:avLst/>
          </a:prstGeom>
        </p:spPr>
        <p:txBody>
          <a:bodyPr/>
          <a:lstStyle>
            <a:lvl1pPr marL="0" indent="0">
              <a:buNone/>
              <a:defRPr sz="2000"/>
            </a:lvl1pPr>
          </a:lstStyle>
          <a:p>
            <a:endParaRPr lang="en-US"/>
          </a:p>
        </p:txBody>
      </p:sp>
      <p:sp>
        <p:nvSpPr>
          <p:cNvPr id="18" name="Text Placeholder 11"/>
          <p:cNvSpPr>
            <a:spLocks noGrp="1"/>
          </p:cNvSpPr>
          <p:nvPr>
            <p:ph type="body" sz="quarter" idx="14"/>
          </p:nvPr>
        </p:nvSpPr>
        <p:spPr>
          <a:xfrm>
            <a:off x="4668927" y="4660741"/>
            <a:ext cx="2004880" cy="784261"/>
          </a:xfrm>
          <a:prstGeom prst="rect">
            <a:avLst/>
          </a:prstGeom>
        </p:spPr>
        <p:txBody>
          <a:bodyPr/>
          <a:lstStyle>
            <a:lvl1pPr marL="0" indent="0" algn="ctr">
              <a:buNone/>
              <a:defRPr sz="1600" b="0"/>
            </a:lvl1pPr>
            <a:lvl2pPr marL="457200" indent="0">
              <a:buNone/>
              <a:defRPr sz="1600" b="1"/>
            </a:lvl2pPr>
            <a:lvl3pPr marL="914400" indent="0">
              <a:buNone/>
              <a:defRPr sz="1600" b="1"/>
            </a:lvl3pPr>
            <a:lvl4pPr marL="1371600" indent="0">
              <a:buNone/>
              <a:defRPr sz="1600" b="1"/>
            </a:lvl4pPr>
            <a:lvl5pPr marL="1828800" indent="0">
              <a:buNone/>
              <a:defRPr sz="1600" b="1"/>
            </a:lvl5pPr>
          </a:lstStyle>
          <a:p>
            <a:pPr lvl="0"/>
            <a:r>
              <a:rPr lang="en-US" noProof="0" smtClean="0"/>
              <a:t>Click to edit Master text styles</a:t>
            </a:r>
          </a:p>
        </p:txBody>
      </p:sp>
      <p:sp>
        <p:nvSpPr>
          <p:cNvPr id="19" name="Picture Placeholder 2"/>
          <p:cNvSpPr>
            <a:spLocks noGrp="1"/>
          </p:cNvSpPr>
          <p:nvPr>
            <p:ph type="pic" sz="quarter" idx="15"/>
          </p:nvPr>
        </p:nvSpPr>
        <p:spPr>
          <a:xfrm>
            <a:off x="4668927" y="1638300"/>
            <a:ext cx="1999395" cy="2830756"/>
          </a:xfrm>
          <a:prstGeom prst="rect">
            <a:avLst/>
          </a:prstGeom>
        </p:spPr>
        <p:txBody>
          <a:bodyPr/>
          <a:lstStyle>
            <a:lvl1pPr marL="0" indent="0">
              <a:buNone/>
              <a:defRPr sz="2000"/>
            </a:lvl1pPr>
          </a:lstStyle>
          <a:p>
            <a:endParaRPr lang="en-US"/>
          </a:p>
        </p:txBody>
      </p:sp>
      <p:sp>
        <p:nvSpPr>
          <p:cNvPr id="20" name="Text Placeholder 11"/>
          <p:cNvSpPr>
            <a:spLocks noGrp="1"/>
          </p:cNvSpPr>
          <p:nvPr>
            <p:ph type="body" sz="quarter" idx="16"/>
          </p:nvPr>
        </p:nvSpPr>
        <p:spPr>
          <a:xfrm>
            <a:off x="6864483" y="4660741"/>
            <a:ext cx="2004880" cy="784261"/>
          </a:xfrm>
          <a:prstGeom prst="rect">
            <a:avLst/>
          </a:prstGeom>
        </p:spPr>
        <p:txBody>
          <a:bodyPr/>
          <a:lstStyle>
            <a:lvl1pPr marL="0" indent="0" algn="ctr">
              <a:buNone/>
              <a:defRPr sz="1600" b="0"/>
            </a:lvl1pPr>
            <a:lvl2pPr marL="457200" indent="0">
              <a:buNone/>
              <a:defRPr sz="1600" b="1"/>
            </a:lvl2pPr>
            <a:lvl3pPr marL="914400" indent="0">
              <a:buNone/>
              <a:defRPr sz="1600" b="1"/>
            </a:lvl3pPr>
            <a:lvl4pPr marL="1371600" indent="0">
              <a:buNone/>
              <a:defRPr sz="1600" b="1"/>
            </a:lvl4pPr>
            <a:lvl5pPr marL="1828800" indent="0">
              <a:buNone/>
              <a:defRPr sz="1600" b="1"/>
            </a:lvl5pPr>
          </a:lstStyle>
          <a:p>
            <a:pPr lvl="0"/>
            <a:r>
              <a:rPr lang="en-US" noProof="0" smtClean="0"/>
              <a:t>Click to edit Master text styles</a:t>
            </a:r>
          </a:p>
        </p:txBody>
      </p:sp>
      <p:sp>
        <p:nvSpPr>
          <p:cNvPr id="21" name="Picture Placeholder 2"/>
          <p:cNvSpPr>
            <a:spLocks noGrp="1"/>
          </p:cNvSpPr>
          <p:nvPr>
            <p:ph type="pic" sz="quarter" idx="17"/>
          </p:nvPr>
        </p:nvSpPr>
        <p:spPr>
          <a:xfrm>
            <a:off x="6864483" y="1638300"/>
            <a:ext cx="1999395" cy="2830756"/>
          </a:xfrm>
          <a:prstGeom prst="rect">
            <a:avLst/>
          </a:prstGeom>
        </p:spPr>
        <p:txBody>
          <a:bodyPr/>
          <a:lstStyle>
            <a:lvl1pPr marL="0" indent="0">
              <a:buNone/>
              <a:defRPr sz="2000"/>
            </a:lvl1pPr>
          </a:lstStyle>
          <a:p>
            <a:endParaRPr lang="en-US"/>
          </a:p>
        </p:txBody>
      </p:sp>
    </p:spTree>
    <p:extLst>
      <p:ext uri="{BB962C8B-B14F-4D97-AF65-F5344CB8AC3E}">
        <p14:creationId xmlns:p14="http://schemas.microsoft.com/office/powerpoint/2010/main" val="2405553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genda-4 Sections-Vertical">
    <p:spTree>
      <p:nvGrpSpPr>
        <p:cNvPr id="1" name=""/>
        <p:cNvGrpSpPr/>
        <p:nvPr/>
      </p:nvGrpSpPr>
      <p:grpSpPr>
        <a:xfrm>
          <a:off x="0" y="0"/>
          <a:ext cx="0" cy="0"/>
          <a:chOff x="0" y="0"/>
          <a:chExt cx="0" cy="0"/>
        </a:xfrm>
      </p:grpSpPr>
      <p:sp>
        <p:nvSpPr>
          <p:cNvPr id="5" name="Rectangle 4"/>
          <p:cNvSpPr/>
          <p:nvPr/>
        </p:nvSpPr>
        <p:spPr>
          <a:xfrm>
            <a:off x="4206875" y="1103972"/>
            <a:ext cx="676275" cy="730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6" name="Title Placeholder 1"/>
          <p:cNvSpPr>
            <a:spLocks noGrp="1"/>
          </p:cNvSpPr>
          <p:nvPr>
            <p:ph type="title"/>
          </p:nvPr>
        </p:nvSpPr>
        <p:spPr>
          <a:xfrm>
            <a:off x="914400" y="446503"/>
            <a:ext cx="7315200" cy="563880"/>
          </a:xfrm>
          <a:prstGeom prst="rect">
            <a:avLst/>
          </a:prstGeom>
        </p:spPr>
        <p:txBody>
          <a:bodyPr rtlCol="0" anchor="b">
            <a:noAutofit/>
          </a:bodyPr>
          <a:lstStyle>
            <a:lvl1pPr algn="ctr">
              <a:defRPr sz="3200" baseline="0"/>
            </a:lvl1pPr>
          </a:lstStyle>
          <a:p>
            <a:r>
              <a:rPr lang="en-US" noProof="0" dirty="0" smtClean="0"/>
              <a:t>Click to edit Master title style</a:t>
            </a:r>
            <a:endParaRPr lang="en-GB" noProof="0"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864475" y="6218238"/>
            <a:ext cx="1004888"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p:cNvCxnSpPr/>
          <p:nvPr userDrawn="1"/>
        </p:nvCxnSpPr>
        <p:spPr>
          <a:xfrm flipH="1">
            <a:off x="0" y="34811"/>
            <a:ext cx="9144000" cy="0"/>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Text Placeholder 11"/>
          <p:cNvSpPr>
            <a:spLocks noGrp="1"/>
          </p:cNvSpPr>
          <p:nvPr>
            <p:ph type="body" sz="quarter" idx="14"/>
          </p:nvPr>
        </p:nvSpPr>
        <p:spPr>
          <a:xfrm>
            <a:off x="2586447" y="5042263"/>
            <a:ext cx="6282916" cy="1036320"/>
          </a:xfrm>
          <a:prstGeom prst="rect">
            <a:avLst/>
          </a:prstGeom>
        </p:spPr>
        <p:txBody>
          <a:bodyPr anchor="ctr"/>
          <a:lstStyle>
            <a:lvl1pPr marL="0" indent="0" algn="l">
              <a:buNone/>
              <a:defRPr sz="1600" b="0"/>
            </a:lvl1pPr>
            <a:lvl2pPr marL="457200" indent="0">
              <a:buNone/>
              <a:defRPr sz="1600" b="1"/>
            </a:lvl2pPr>
            <a:lvl3pPr marL="914400" indent="0">
              <a:buNone/>
              <a:defRPr sz="1600" b="1"/>
            </a:lvl3pPr>
            <a:lvl4pPr marL="1371600" indent="0">
              <a:buNone/>
              <a:defRPr sz="1600" b="1"/>
            </a:lvl4pPr>
            <a:lvl5pPr marL="1828800" indent="0">
              <a:buNone/>
              <a:defRPr sz="1600" b="1"/>
            </a:lvl5pPr>
          </a:lstStyle>
          <a:p>
            <a:pPr lvl="0"/>
            <a:r>
              <a:rPr lang="en-US" noProof="0" smtClean="0"/>
              <a:t>Click to edit Master text styles</a:t>
            </a:r>
          </a:p>
        </p:txBody>
      </p:sp>
      <p:sp>
        <p:nvSpPr>
          <p:cNvPr id="19" name="Picture Placeholder 2"/>
          <p:cNvSpPr>
            <a:spLocks noGrp="1"/>
          </p:cNvSpPr>
          <p:nvPr>
            <p:ph type="pic" sz="quarter" idx="15"/>
          </p:nvPr>
        </p:nvSpPr>
        <p:spPr>
          <a:xfrm>
            <a:off x="277813" y="5042263"/>
            <a:ext cx="2099627" cy="1036320"/>
          </a:xfrm>
          <a:prstGeom prst="rect">
            <a:avLst/>
          </a:prstGeom>
        </p:spPr>
        <p:txBody>
          <a:bodyPr/>
          <a:lstStyle>
            <a:lvl1pPr marL="0" indent="0">
              <a:buNone/>
              <a:defRPr sz="2000"/>
            </a:lvl1pPr>
          </a:lstStyle>
          <a:p>
            <a:endParaRPr lang="en-US"/>
          </a:p>
        </p:txBody>
      </p:sp>
      <p:sp>
        <p:nvSpPr>
          <p:cNvPr id="13" name="Text Placeholder 11"/>
          <p:cNvSpPr>
            <a:spLocks noGrp="1"/>
          </p:cNvSpPr>
          <p:nvPr>
            <p:ph type="body" sz="quarter" idx="16"/>
          </p:nvPr>
        </p:nvSpPr>
        <p:spPr>
          <a:xfrm>
            <a:off x="2586447" y="1638300"/>
            <a:ext cx="6282916" cy="1036320"/>
          </a:xfrm>
          <a:prstGeom prst="rect">
            <a:avLst/>
          </a:prstGeom>
        </p:spPr>
        <p:txBody>
          <a:bodyPr anchor="ctr"/>
          <a:lstStyle>
            <a:lvl1pPr marL="0" indent="0" algn="l">
              <a:buNone/>
              <a:defRPr sz="1600" b="0"/>
            </a:lvl1pPr>
            <a:lvl2pPr marL="457200" indent="0">
              <a:buNone/>
              <a:defRPr sz="1600" b="1"/>
            </a:lvl2pPr>
            <a:lvl3pPr marL="914400" indent="0">
              <a:buNone/>
              <a:defRPr sz="1600" b="1"/>
            </a:lvl3pPr>
            <a:lvl4pPr marL="1371600" indent="0">
              <a:buNone/>
              <a:defRPr sz="1600" b="1"/>
            </a:lvl4pPr>
            <a:lvl5pPr marL="1828800" indent="0">
              <a:buNone/>
              <a:defRPr sz="1600" b="1"/>
            </a:lvl5pPr>
          </a:lstStyle>
          <a:p>
            <a:pPr lvl="0"/>
            <a:r>
              <a:rPr lang="en-US" noProof="0" smtClean="0"/>
              <a:t>Click to edit Master text styles</a:t>
            </a:r>
          </a:p>
        </p:txBody>
      </p:sp>
      <p:sp>
        <p:nvSpPr>
          <p:cNvPr id="14" name="Picture Placeholder 2"/>
          <p:cNvSpPr>
            <a:spLocks noGrp="1"/>
          </p:cNvSpPr>
          <p:nvPr>
            <p:ph type="pic" sz="quarter" idx="17"/>
          </p:nvPr>
        </p:nvSpPr>
        <p:spPr>
          <a:xfrm>
            <a:off x="277813" y="1638300"/>
            <a:ext cx="2099627" cy="1036320"/>
          </a:xfrm>
          <a:prstGeom prst="rect">
            <a:avLst/>
          </a:prstGeom>
        </p:spPr>
        <p:txBody>
          <a:bodyPr/>
          <a:lstStyle>
            <a:lvl1pPr marL="0" indent="0">
              <a:buNone/>
              <a:defRPr sz="2000"/>
            </a:lvl1pPr>
          </a:lstStyle>
          <a:p>
            <a:endParaRPr lang="en-US"/>
          </a:p>
        </p:txBody>
      </p:sp>
      <p:sp>
        <p:nvSpPr>
          <p:cNvPr id="15" name="Text Placeholder 11"/>
          <p:cNvSpPr>
            <a:spLocks noGrp="1"/>
          </p:cNvSpPr>
          <p:nvPr>
            <p:ph type="body" sz="quarter" idx="18"/>
          </p:nvPr>
        </p:nvSpPr>
        <p:spPr>
          <a:xfrm>
            <a:off x="2586447" y="2779121"/>
            <a:ext cx="6282916" cy="1036320"/>
          </a:xfrm>
          <a:prstGeom prst="rect">
            <a:avLst/>
          </a:prstGeom>
        </p:spPr>
        <p:txBody>
          <a:bodyPr anchor="ctr"/>
          <a:lstStyle>
            <a:lvl1pPr marL="0" indent="0" algn="l">
              <a:buNone/>
              <a:defRPr sz="1600" b="0"/>
            </a:lvl1pPr>
            <a:lvl2pPr marL="457200" indent="0">
              <a:buNone/>
              <a:defRPr sz="1600" b="1"/>
            </a:lvl2pPr>
            <a:lvl3pPr marL="914400" indent="0">
              <a:buNone/>
              <a:defRPr sz="1600" b="1"/>
            </a:lvl3pPr>
            <a:lvl4pPr marL="1371600" indent="0">
              <a:buNone/>
              <a:defRPr sz="1600" b="1"/>
            </a:lvl4pPr>
            <a:lvl5pPr marL="1828800" indent="0">
              <a:buNone/>
              <a:defRPr sz="1600" b="1"/>
            </a:lvl5pPr>
          </a:lstStyle>
          <a:p>
            <a:pPr lvl="0"/>
            <a:r>
              <a:rPr lang="en-US" noProof="0" smtClean="0"/>
              <a:t>Click to edit Master text styles</a:t>
            </a:r>
          </a:p>
        </p:txBody>
      </p:sp>
      <p:sp>
        <p:nvSpPr>
          <p:cNvPr id="20" name="Picture Placeholder 2"/>
          <p:cNvSpPr>
            <a:spLocks noGrp="1"/>
          </p:cNvSpPr>
          <p:nvPr>
            <p:ph type="pic" sz="quarter" idx="19"/>
          </p:nvPr>
        </p:nvSpPr>
        <p:spPr>
          <a:xfrm>
            <a:off x="277813" y="2779121"/>
            <a:ext cx="2099627" cy="1036320"/>
          </a:xfrm>
          <a:prstGeom prst="rect">
            <a:avLst/>
          </a:prstGeom>
        </p:spPr>
        <p:txBody>
          <a:bodyPr/>
          <a:lstStyle>
            <a:lvl1pPr marL="0" indent="0">
              <a:buNone/>
              <a:defRPr sz="2000"/>
            </a:lvl1pPr>
          </a:lstStyle>
          <a:p>
            <a:endParaRPr lang="en-US"/>
          </a:p>
        </p:txBody>
      </p:sp>
      <p:sp>
        <p:nvSpPr>
          <p:cNvPr id="21" name="Text Placeholder 11"/>
          <p:cNvSpPr>
            <a:spLocks noGrp="1"/>
          </p:cNvSpPr>
          <p:nvPr>
            <p:ph type="body" sz="quarter" idx="20"/>
          </p:nvPr>
        </p:nvSpPr>
        <p:spPr>
          <a:xfrm>
            <a:off x="2586447" y="3919945"/>
            <a:ext cx="6282916" cy="1036320"/>
          </a:xfrm>
          <a:prstGeom prst="rect">
            <a:avLst/>
          </a:prstGeom>
        </p:spPr>
        <p:txBody>
          <a:bodyPr anchor="ctr"/>
          <a:lstStyle>
            <a:lvl1pPr marL="0" indent="0" algn="l">
              <a:buNone/>
              <a:defRPr sz="1600" b="0"/>
            </a:lvl1pPr>
            <a:lvl2pPr marL="457200" indent="0">
              <a:buNone/>
              <a:defRPr sz="1600" b="1"/>
            </a:lvl2pPr>
            <a:lvl3pPr marL="914400" indent="0">
              <a:buNone/>
              <a:defRPr sz="1600" b="1"/>
            </a:lvl3pPr>
            <a:lvl4pPr marL="1371600" indent="0">
              <a:buNone/>
              <a:defRPr sz="1600" b="1"/>
            </a:lvl4pPr>
            <a:lvl5pPr marL="1828800" indent="0">
              <a:buNone/>
              <a:defRPr sz="1600" b="1"/>
            </a:lvl5pPr>
          </a:lstStyle>
          <a:p>
            <a:pPr lvl="0"/>
            <a:r>
              <a:rPr lang="en-US" noProof="0" smtClean="0"/>
              <a:t>Click to edit Master text styles</a:t>
            </a:r>
          </a:p>
        </p:txBody>
      </p:sp>
      <p:sp>
        <p:nvSpPr>
          <p:cNvPr id="22" name="Picture Placeholder 2"/>
          <p:cNvSpPr>
            <a:spLocks noGrp="1"/>
          </p:cNvSpPr>
          <p:nvPr>
            <p:ph type="pic" sz="quarter" idx="21"/>
          </p:nvPr>
        </p:nvSpPr>
        <p:spPr>
          <a:xfrm>
            <a:off x="277813" y="3919945"/>
            <a:ext cx="2099627" cy="1036320"/>
          </a:xfrm>
          <a:prstGeom prst="rect">
            <a:avLst/>
          </a:prstGeom>
        </p:spPr>
        <p:txBody>
          <a:bodyPr/>
          <a:lstStyle>
            <a:lvl1pPr marL="0" indent="0">
              <a:buNone/>
              <a:defRPr sz="2000"/>
            </a:lvl1pPr>
          </a:lstStyle>
          <a:p>
            <a:endParaRPr lang="en-US"/>
          </a:p>
        </p:txBody>
      </p:sp>
    </p:spTree>
    <p:extLst>
      <p:ext uri="{BB962C8B-B14F-4D97-AF65-F5344CB8AC3E}">
        <p14:creationId xmlns:p14="http://schemas.microsoft.com/office/powerpoint/2010/main" val="10577371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Agenda-5 Sections">
    <p:spTree>
      <p:nvGrpSpPr>
        <p:cNvPr id="1" name=""/>
        <p:cNvGrpSpPr/>
        <p:nvPr/>
      </p:nvGrpSpPr>
      <p:grpSpPr>
        <a:xfrm>
          <a:off x="0" y="0"/>
          <a:ext cx="0" cy="0"/>
          <a:chOff x="0" y="0"/>
          <a:chExt cx="0" cy="0"/>
        </a:xfrm>
      </p:grpSpPr>
      <p:sp>
        <p:nvSpPr>
          <p:cNvPr id="5" name="Rectangle 4"/>
          <p:cNvSpPr/>
          <p:nvPr/>
        </p:nvSpPr>
        <p:spPr>
          <a:xfrm>
            <a:off x="4206875" y="1103972"/>
            <a:ext cx="676275" cy="730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6" name="Title Placeholder 1"/>
          <p:cNvSpPr>
            <a:spLocks noGrp="1"/>
          </p:cNvSpPr>
          <p:nvPr>
            <p:ph type="title"/>
          </p:nvPr>
        </p:nvSpPr>
        <p:spPr>
          <a:xfrm>
            <a:off x="914400" y="446503"/>
            <a:ext cx="7315200" cy="563880"/>
          </a:xfrm>
          <a:prstGeom prst="rect">
            <a:avLst/>
          </a:prstGeom>
        </p:spPr>
        <p:txBody>
          <a:bodyPr rtlCol="0" anchor="b">
            <a:noAutofit/>
          </a:bodyPr>
          <a:lstStyle>
            <a:lvl1pPr algn="ctr">
              <a:defRPr sz="3200" baseline="0"/>
            </a:lvl1pPr>
          </a:lstStyle>
          <a:p>
            <a:r>
              <a:rPr lang="en-US" noProof="0" dirty="0" smtClean="0"/>
              <a:t>Click to edit Master title style</a:t>
            </a:r>
            <a:endParaRPr lang="en-GB" noProof="0" dirty="0"/>
          </a:p>
        </p:txBody>
      </p:sp>
      <p:sp>
        <p:nvSpPr>
          <p:cNvPr id="12" name="Text Placeholder 11"/>
          <p:cNvSpPr>
            <a:spLocks noGrp="1"/>
          </p:cNvSpPr>
          <p:nvPr>
            <p:ph type="body" sz="quarter" idx="10"/>
          </p:nvPr>
        </p:nvSpPr>
        <p:spPr>
          <a:xfrm>
            <a:off x="277814" y="3588079"/>
            <a:ext cx="1682872" cy="784261"/>
          </a:xfrm>
          <a:prstGeom prst="rect">
            <a:avLst/>
          </a:prstGeom>
        </p:spPr>
        <p:txBody>
          <a:bodyPr/>
          <a:lstStyle>
            <a:lvl1pPr marL="0" indent="0" algn="ctr">
              <a:buNone/>
              <a:defRPr sz="1200" b="0"/>
            </a:lvl1pPr>
            <a:lvl2pPr marL="457200" indent="0">
              <a:buNone/>
              <a:defRPr sz="1600" b="1"/>
            </a:lvl2pPr>
            <a:lvl3pPr marL="914400" indent="0">
              <a:buNone/>
              <a:defRPr sz="1600" b="1"/>
            </a:lvl3pPr>
            <a:lvl4pPr marL="1371600" indent="0">
              <a:buNone/>
              <a:defRPr sz="1600" b="1"/>
            </a:lvl4pPr>
            <a:lvl5pPr marL="1828800" indent="0">
              <a:buNone/>
              <a:defRPr sz="1600" b="1"/>
            </a:lvl5pPr>
          </a:lstStyle>
          <a:p>
            <a:pPr lvl="0"/>
            <a:r>
              <a:rPr lang="en-US" noProof="0" dirty="0" smtClean="0"/>
              <a:t>Click to edit Master text styles</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864475" y="6218238"/>
            <a:ext cx="1004888"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p:cNvCxnSpPr/>
          <p:nvPr userDrawn="1"/>
        </p:nvCxnSpPr>
        <p:spPr>
          <a:xfrm flipH="1">
            <a:off x="0" y="34811"/>
            <a:ext cx="9144000" cy="0"/>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sz="quarter" idx="11"/>
          </p:nvPr>
        </p:nvSpPr>
        <p:spPr>
          <a:xfrm>
            <a:off x="277814" y="1638300"/>
            <a:ext cx="1682872" cy="1790700"/>
          </a:xfrm>
          <a:prstGeom prst="rect">
            <a:avLst/>
          </a:prstGeom>
        </p:spPr>
        <p:txBody>
          <a:bodyPr/>
          <a:lstStyle>
            <a:lvl1pPr marL="0" indent="0">
              <a:buNone/>
              <a:defRPr sz="2000"/>
            </a:lvl1pPr>
          </a:lstStyle>
          <a:p>
            <a:endParaRPr lang="en-US"/>
          </a:p>
        </p:txBody>
      </p:sp>
      <p:sp>
        <p:nvSpPr>
          <p:cNvPr id="26" name="Text Placeholder 11"/>
          <p:cNvSpPr>
            <a:spLocks noGrp="1"/>
          </p:cNvSpPr>
          <p:nvPr>
            <p:ph type="body" sz="quarter" idx="12"/>
          </p:nvPr>
        </p:nvSpPr>
        <p:spPr>
          <a:xfrm>
            <a:off x="7202366" y="3588079"/>
            <a:ext cx="1682872" cy="784261"/>
          </a:xfrm>
          <a:prstGeom prst="rect">
            <a:avLst/>
          </a:prstGeom>
        </p:spPr>
        <p:txBody>
          <a:bodyPr/>
          <a:lstStyle>
            <a:lvl1pPr marL="0" indent="0" algn="ctr">
              <a:buNone/>
              <a:defRPr sz="1200" b="0"/>
            </a:lvl1pPr>
            <a:lvl2pPr marL="457200" indent="0">
              <a:buNone/>
              <a:defRPr sz="1600" b="1"/>
            </a:lvl2pPr>
            <a:lvl3pPr marL="914400" indent="0">
              <a:buNone/>
              <a:defRPr sz="1600" b="1"/>
            </a:lvl3pPr>
            <a:lvl4pPr marL="1371600" indent="0">
              <a:buNone/>
              <a:defRPr sz="1600" b="1"/>
            </a:lvl4pPr>
            <a:lvl5pPr marL="1828800" indent="0">
              <a:buNone/>
              <a:defRPr sz="1600" b="1"/>
            </a:lvl5pPr>
          </a:lstStyle>
          <a:p>
            <a:pPr lvl="0"/>
            <a:r>
              <a:rPr lang="en-US" noProof="0" smtClean="0"/>
              <a:t>Click to edit Master text styles</a:t>
            </a:r>
          </a:p>
        </p:txBody>
      </p:sp>
      <p:sp>
        <p:nvSpPr>
          <p:cNvPr id="27" name="Picture Placeholder 2"/>
          <p:cNvSpPr>
            <a:spLocks noGrp="1"/>
          </p:cNvSpPr>
          <p:nvPr>
            <p:ph type="pic" sz="quarter" idx="13"/>
          </p:nvPr>
        </p:nvSpPr>
        <p:spPr>
          <a:xfrm>
            <a:off x="7202366" y="1638300"/>
            <a:ext cx="1682872" cy="1790700"/>
          </a:xfrm>
          <a:prstGeom prst="rect">
            <a:avLst/>
          </a:prstGeom>
        </p:spPr>
        <p:txBody>
          <a:bodyPr/>
          <a:lstStyle>
            <a:lvl1pPr marL="0" indent="0">
              <a:buNone/>
              <a:defRPr sz="2000"/>
            </a:lvl1pPr>
          </a:lstStyle>
          <a:p>
            <a:endParaRPr lang="en-US"/>
          </a:p>
        </p:txBody>
      </p:sp>
      <p:sp>
        <p:nvSpPr>
          <p:cNvPr id="28" name="Text Placeholder 11"/>
          <p:cNvSpPr>
            <a:spLocks noGrp="1"/>
          </p:cNvSpPr>
          <p:nvPr>
            <p:ph type="body" sz="quarter" idx="14"/>
          </p:nvPr>
        </p:nvSpPr>
        <p:spPr>
          <a:xfrm>
            <a:off x="3738502" y="3588079"/>
            <a:ext cx="1682872" cy="784261"/>
          </a:xfrm>
          <a:prstGeom prst="rect">
            <a:avLst/>
          </a:prstGeom>
        </p:spPr>
        <p:txBody>
          <a:bodyPr/>
          <a:lstStyle>
            <a:lvl1pPr marL="0" indent="0" algn="ctr">
              <a:buNone/>
              <a:defRPr sz="1200" b="0"/>
            </a:lvl1pPr>
            <a:lvl2pPr marL="457200" indent="0">
              <a:buNone/>
              <a:defRPr sz="1600" b="1"/>
            </a:lvl2pPr>
            <a:lvl3pPr marL="914400" indent="0">
              <a:buNone/>
              <a:defRPr sz="1600" b="1"/>
            </a:lvl3pPr>
            <a:lvl4pPr marL="1371600" indent="0">
              <a:buNone/>
              <a:defRPr sz="1600" b="1"/>
            </a:lvl4pPr>
            <a:lvl5pPr marL="1828800" indent="0">
              <a:buNone/>
              <a:defRPr sz="1600" b="1"/>
            </a:lvl5pPr>
          </a:lstStyle>
          <a:p>
            <a:pPr lvl="0"/>
            <a:r>
              <a:rPr lang="en-US" noProof="0" smtClean="0"/>
              <a:t>Click to edit Master text styles</a:t>
            </a:r>
          </a:p>
        </p:txBody>
      </p:sp>
      <p:sp>
        <p:nvSpPr>
          <p:cNvPr id="29" name="Picture Placeholder 2"/>
          <p:cNvSpPr>
            <a:spLocks noGrp="1"/>
          </p:cNvSpPr>
          <p:nvPr>
            <p:ph type="pic" sz="quarter" idx="15"/>
          </p:nvPr>
        </p:nvSpPr>
        <p:spPr>
          <a:xfrm>
            <a:off x="3738502" y="1638300"/>
            <a:ext cx="1682872" cy="1790700"/>
          </a:xfrm>
          <a:prstGeom prst="rect">
            <a:avLst/>
          </a:prstGeom>
        </p:spPr>
        <p:txBody>
          <a:bodyPr/>
          <a:lstStyle>
            <a:lvl1pPr marL="0" indent="0">
              <a:buNone/>
              <a:defRPr sz="2000"/>
            </a:lvl1pPr>
          </a:lstStyle>
          <a:p>
            <a:endParaRPr lang="en-US"/>
          </a:p>
        </p:txBody>
      </p:sp>
      <p:sp>
        <p:nvSpPr>
          <p:cNvPr id="30" name="Text Placeholder 11"/>
          <p:cNvSpPr>
            <a:spLocks noGrp="1"/>
          </p:cNvSpPr>
          <p:nvPr>
            <p:ph type="body" sz="quarter" idx="16"/>
          </p:nvPr>
        </p:nvSpPr>
        <p:spPr>
          <a:xfrm>
            <a:off x="5479379" y="3588079"/>
            <a:ext cx="1682872" cy="784261"/>
          </a:xfrm>
          <a:prstGeom prst="rect">
            <a:avLst/>
          </a:prstGeom>
        </p:spPr>
        <p:txBody>
          <a:bodyPr/>
          <a:lstStyle>
            <a:lvl1pPr marL="0" indent="0" algn="ctr">
              <a:buNone/>
              <a:defRPr sz="1200" b="0"/>
            </a:lvl1pPr>
            <a:lvl2pPr marL="457200" indent="0">
              <a:buNone/>
              <a:defRPr sz="1600" b="1"/>
            </a:lvl2pPr>
            <a:lvl3pPr marL="914400" indent="0">
              <a:buNone/>
              <a:defRPr sz="1600" b="1"/>
            </a:lvl3pPr>
            <a:lvl4pPr marL="1371600" indent="0">
              <a:buNone/>
              <a:defRPr sz="1600" b="1"/>
            </a:lvl4pPr>
            <a:lvl5pPr marL="1828800" indent="0">
              <a:buNone/>
              <a:defRPr sz="1600" b="1"/>
            </a:lvl5pPr>
          </a:lstStyle>
          <a:p>
            <a:pPr lvl="0"/>
            <a:r>
              <a:rPr lang="en-US" noProof="0" smtClean="0"/>
              <a:t>Click to edit Master text styles</a:t>
            </a:r>
          </a:p>
        </p:txBody>
      </p:sp>
      <p:sp>
        <p:nvSpPr>
          <p:cNvPr id="31" name="Picture Placeholder 2"/>
          <p:cNvSpPr>
            <a:spLocks noGrp="1"/>
          </p:cNvSpPr>
          <p:nvPr>
            <p:ph type="pic" sz="quarter" idx="17"/>
          </p:nvPr>
        </p:nvSpPr>
        <p:spPr>
          <a:xfrm>
            <a:off x="5479379" y="1638300"/>
            <a:ext cx="1682872" cy="1790700"/>
          </a:xfrm>
          <a:prstGeom prst="rect">
            <a:avLst/>
          </a:prstGeom>
        </p:spPr>
        <p:txBody>
          <a:bodyPr/>
          <a:lstStyle>
            <a:lvl1pPr marL="0" indent="0">
              <a:buNone/>
              <a:defRPr sz="2000"/>
            </a:lvl1pPr>
          </a:lstStyle>
          <a:p>
            <a:endParaRPr lang="en-US"/>
          </a:p>
        </p:txBody>
      </p:sp>
      <p:sp>
        <p:nvSpPr>
          <p:cNvPr id="32" name="Text Placeholder 11"/>
          <p:cNvSpPr>
            <a:spLocks noGrp="1"/>
          </p:cNvSpPr>
          <p:nvPr>
            <p:ph type="body" sz="quarter" idx="18"/>
          </p:nvPr>
        </p:nvSpPr>
        <p:spPr>
          <a:xfrm>
            <a:off x="2015209" y="3588079"/>
            <a:ext cx="1682872" cy="784261"/>
          </a:xfrm>
          <a:prstGeom prst="rect">
            <a:avLst/>
          </a:prstGeom>
        </p:spPr>
        <p:txBody>
          <a:bodyPr/>
          <a:lstStyle>
            <a:lvl1pPr marL="0" indent="0" algn="ctr">
              <a:buNone/>
              <a:defRPr sz="1200" b="0"/>
            </a:lvl1pPr>
            <a:lvl2pPr marL="457200" indent="0">
              <a:buNone/>
              <a:defRPr sz="1600" b="1"/>
            </a:lvl2pPr>
            <a:lvl3pPr marL="914400" indent="0">
              <a:buNone/>
              <a:defRPr sz="1600" b="1"/>
            </a:lvl3pPr>
            <a:lvl4pPr marL="1371600" indent="0">
              <a:buNone/>
              <a:defRPr sz="1600" b="1"/>
            </a:lvl4pPr>
            <a:lvl5pPr marL="1828800" indent="0">
              <a:buNone/>
              <a:defRPr sz="1600" b="1"/>
            </a:lvl5pPr>
          </a:lstStyle>
          <a:p>
            <a:pPr lvl="0"/>
            <a:r>
              <a:rPr lang="en-US" noProof="0" smtClean="0"/>
              <a:t>Click to edit Master text styles</a:t>
            </a:r>
          </a:p>
        </p:txBody>
      </p:sp>
      <p:sp>
        <p:nvSpPr>
          <p:cNvPr id="33" name="Picture Placeholder 2"/>
          <p:cNvSpPr>
            <a:spLocks noGrp="1"/>
          </p:cNvSpPr>
          <p:nvPr>
            <p:ph type="pic" sz="quarter" idx="19"/>
          </p:nvPr>
        </p:nvSpPr>
        <p:spPr>
          <a:xfrm>
            <a:off x="2015209" y="1638300"/>
            <a:ext cx="1682872" cy="1790700"/>
          </a:xfrm>
          <a:prstGeom prst="rect">
            <a:avLst/>
          </a:prstGeom>
        </p:spPr>
        <p:txBody>
          <a:bodyPr/>
          <a:lstStyle>
            <a:lvl1pPr marL="0" indent="0">
              <a:buNone/>
              <a:defRPr sz="2000"/>
            </a:lvl1pPr>
          </a:lstStyle>
          <a:p>
            <a:endParaRPr lang="en-US"/>
          </a:p>
        </p:txBody>
      </p:sp>
    </p:spTree>
    <p:extLst>
      <p:ext uri="{BB962C8B-B14F-4D97-AF65-F5344CB8AC3E}">
        <p14:creationId xmlns:p14="http://schemas.microsoft.com/office/powerpoint/2010/main" val="35154118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genda-5 Sections-Vertical">
    <p:spTree>
      <p:nvGrpSpPr>
        <p:cNvPr id="1" name=""/>
        <p:cNvGrpSpPr/>
        <p:nvPr/>
      </p:nvGrpSpPr>
      <p:grpSpPr>
        <a:xfrm>
          <a:off x="0" y="0"/>
          <a:ext cx="0" cy="0"/>
          <a:chOff x="0" y="0"/>
          <a:chExt cx="0" cy="0"/>
        </a:xfrm>
      </p:grpSpPr>
      <p:sp>
        <p:nvSpPr>
          <p:cNvPr id="5" name="Rectangle 4"/>
          <p:cNvSpPr/>
          <p:nvPr/>
        </p:nvSpPr>
        <p:spPr>
          <a:xfrm>
            <a:off x="4206875" y="1103972"/>
            <a:ext cx="676275" cy="730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6" name="Title Placeholder 1"/>
          <p:cNvSpPr>
            <a:spLocks noGrp="1"/>
          </p:cNvSpPr>
          <p:nvPr>
            <p:ph type="title"/>
          </p:nvPr>
        </p:nvSpPr>
        <p:spPr>
          <a:xfrm>
            <a:off x="914400" y="446503"/>
            <a:ext cx="7315200" cy="563880"/>
          </a:xfrm>
          <a:prstGeom prst="rect">
            <a:avLst/>
          </a:prstGeom>
        </p:spPr>
        <p:txBody>
          <a:bodyPr rtlCol="0" anchor="b">
            <a:noAutofit/>
          </a:bodyPr>
          <a:lstStyle>
            <a:lvl1pPr algn="ctr">
              <a:defRPr sz="3200" baseline="0"/>
            </a:lvl1pPr>
          </a:lstStyle>
          <a:p>
            <a:r>
              <a:rPr lang="en-US" noProof="0" dirty="0" smtClean="0"/>
              <a:t>Click to edit Master title style</a:t>
            </a:r>
            <a:endParaRPr lang="en-GB" noProof="0"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864475" y="6218238"/>
            <a:ext cx="1004888"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p:cNvCxnSpPr/>
          <p:nvPr userDrawn="1"/>
        </p:nvCxnSpPr>
        <p:spPr>
          <a:xfrm flipH="1">
            <a:off x="0" y="34811"/>
            <a:ext cx="9144000" cy="0"/>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Text Placeholder 11"/>
          <p:cNvSpPr>
            <a:spLocks noGrp="1"/>
          </p:cNvSpPr>
          <p:nvPr>
            <p:ph type="body" sz="quarter" idx="14"/>
          </p:nvPr>
        </p:nvSpPr>
        <p:spPr>
          <a:xfrm>
            <a:off x="2586447" y="5277393"/>
            <a:ext cx="6282916" cy="801189"/>
          </a:xfrm>
          <a:prstGeom prst="rect">
            <a:avLst/>
          </a:prstGeom>
        </p:spPr>
        <p:txBody>
          <a:bodyPr anchor="ctr"/>
          <a:lstStyle>
            <a:lvl1pPr marL="0" indent="0" algn="l">
              <a:buNone/>
              <a:defRPr sz="1600" b="0"/>
            </a:lvl1pPr>
            <a:lvl2pPr marL="457200" indent="0">
              <a:buNone/>
              <a:defRPr sz="1600" b="1"/>
            </a:lvl2pPr>
            <a:lvl3pPr marL="914400" indent="0">
              <a:buNone/>
              <a:defRPr sz="1600" b="1"/>
            </a:lvl3pPr>
            <a:lvl4pPr marL="1371600" indent="0">
              <a:buNone/>
              <a:defRPr sz="1600" b="1"/>
            </a:lvl4pPr>
            <a:lvl5pPr marL="1828800" indent="0">
              <a:buNone/>
              <a:defRPr sz="1600" b="1"/>
            </a:lvl5pPr>
          </a:lstStyle>
          <a:p>
            <a:pPr lvl="0"/>
            <a:r>
              <a:rPr lang="en-US" noProof="0" smtClean="0"/>
              <a:t>Click to edit Master text styles</a:t>
            </a:r>
          </a:p>
        </p:txBody>
      </p:sp>
      <p:sp>
        <p:nvSpPr>
          <p:cNvPr id="19" name="Picture Placeholder 2"/>
          <p:cNvSpPr>
            <a:spLocks noGrp="1"/>
          </p:cNvSpPr>
          <p:nvPr>
            <p:ph type="pic" sz="quarter" idx="15"/>
          </p:nvPr>
        </p:nvSpPr>
        <p:spPr>
          <a:xfrm>
            <a:off x="277813" y="5277393"/>
            <a:ext cx="2099627" cy="801189"/>
          </a:xfrm>
          <a:prstGeom prst="rect">
            <a:avLst/>
          </a:prstGeom>
        </p:spPr>
        <p:txBody>
          <a:bodyPr/>
          <a:lstStyle>
            <a:lvl1pPr marL="0" indent="0">
              <a:buNone/>
              <a:defRPr sz="2000"/>
            </a:lvl1pPr>
          </a:lstStyle>
          <a:p>
            <a:endParaRPr lang="en-US"/>
          </a:p>
        </p:txBody>
      </p:sp>
      <p:sp>
        <p:nvSpPr>
          <p:cNvPr id="16" name="Text Placeholder 11"/>
          <p:cNvSpPr>
            <a:spLocks noGrp="1"/>
          </p:cNvSpPr>
          <p:nvPr>
            <p:ph type="body" sz="quarter" idx="16"/>
          </p:nvPr>
        </p:nvSpPr>
        <p:spPr>
          <a:xfrm>
            <a:off x="2586447" y="1638300"/>
            <a:ext cx="6282916" cy="801189"/>
          </a:xfrm>
          <a:prstGeom prst="rect">
            <a:avLst/>
          </a:prstGeom>
        </p:spPr>
        <p:txBody>
          <a:bodyPr anchor="ctr"/>
          <a:lstStyle>
            <a:lvl1pPr marL="0" indent="0" algn="l">
              <a:buNone/>
              <a:defRPr sz="1600" b="0"/>
            </a:lvl1pPr>
            <a:lvl2pPr marL="457200" indent="0">
              <a:buNone/>
              <a:defRPr sz="1600" b="1"/>
            </a:lvl2pPr>
            <a:lvl3pPr marL="914400" indent="0">
              <a:buNone/>
              <a:defRPr sz="1600" b="1"/>
            </a:lvl3pPr>
            <a:lvl4pPr marL="1371600" indent="0">
              <a:buNone/>
              <a:defRPr sz="1600" b="1"/>
            </a:lvl4pPr>
            <a:lvl5pPr marL="1828800" indent="0">
              <a:buNone/>
              <a:defRPr sz="1600" b="1"/>
            </a:lvl5pPr>
          </a:lstStyle>
          <a:p>
            <a:pPr lvl="0"/>
            <a:r>
              <a:rPr lang="en-US" noProof="0" smtClean="0"/>
              <a:t>Click to edit Master text styles</a:t>
            </a:r>
          </a:p>
        </p:txBody>
      </p:sp>
      <p:sp>
        <p:nvSpPr>
          <p:cNvPr id="17" name="Picture Placeholder 2"/>
          <p:cNvSpPr>
            <a:spLocks noGrp="1"/>
          </p:cNvSpPr>
          <p:nvPr>
            <p:ph type="pic" sz="quarter" idx="17"/>
          </p:nvPr>
        </p:nvSpPr>
        <p:spPr>
          <a:xfrm>
            <a:off x="277813" y="1638300"/>
            <a:ext cx="2099627" cy="801189"/>
          </a:xfrm>
          <a:prstGeom prst="rect">
            <a:avLst/>
          </a:prstGeom>
        </p:spPr>
        <p:txBody>
          <a:bodyPr/>
          <a:lstStyle>
            <a:lvl1pPr marL="0" indent="0">
              <a:buNone/>
              <a:defRPr sz="2000"/>
            </a:lvl1pPr>
          </a:lstStyle>
          <a:p>
            <a:endParaRPr lang="en-US"/>
          </a:p>
        </p:txBody>
      </p:sp>
      <p:sp>
        <p:nvSpPr>
          <p:cNvPr id="23" name="Text Placeholder 11"/>
          <p:cNvSpPr>
            <a:spLocks noGrp="1"/>
          </p:cNvSpPr>
          <p:nvPr>
            <p:ph type="body" sz="quarter" idx="18"/>
          </p:nvPr>
        </p:nvSpPr>
        <p:spPr>
          <a:xfrm>
            <a:off x="2586447" y="3429000"/>
            <a:ext cx="6282916" cy="801189"/>
          </a:xfrm>
          <a:prstGeom prst="rect">
            <a:avLst/>
          </a:prstGeom>
        </p:spPr>
        <p:txBody>
          <a:bodyPr anchor="ctr"/>
          <a:lstStyle>
            <a:lvl1pPr marL="0" indent="0" algn="l">
              <a:buNone/>
              <a:defRPr sz="1600" b="0"/>
            </a:lvl1pPr>
            <a:lvl2pPr marL="457200" indent="0">
              <a:buNone/>
              <a:defRPr sz="1600" b="1"/>
            </a:lvl2pPr>
            <a:lvl3pPr marL="914400" indent="0">
              <a:buNone/>
              <a:defRPr sz="1600" b="1"/>
            </a:lvl3pPr>
            <a:lvl4pPr marL="1371600" indent="0">
              <a:buNone/>
              <a:defRPr sz="1600" b="1"/>
            </a:lvl4pPr>
            <a:lvl5pPr marL="1828800" indent="0">
              <a:buNone/>
              <a:defRPr sz="1600" b="1"/>
            </a:lvl5pPr>
          </a:lstStyle>
          <a:p>
            <a:pPr lvl="0"/>
            <a:r>
              <a:rPr lang="en-US" noProof="0" smtClean="0"/>
              <a:t>Click to edit Master text styles</a:t>
            </a:r>
          </a:p>
        </p:txBody>
      </p:sp>
      <p:sp>
        <p:nvSpPr>
          <p:cNvPr id="24" name="Picture Placeholder 2"/>
          <p:cNvSpPr>
            <a:spLocks noGrp="1"/>
          </p:cNvSpPr>
          <p:nvPr>
            <p:ph type="pic" sz="quarter" idx="19"/>
          </p:nvPr>
        </p:nvSpPr>
        <p:spPr>
          <a:xfrm>
            <a:off x="277813" y="3429000"/>
            <a:ext cx="2099627" cy="801189"/>
          </a:xfrm>
          <a:prstGeom prst="rect">
            <a:avLst/>
          </a:prstGeom>
        </p:spPr>
        <p:txBody>
          <a:bodyPr/>
          <a:lstStyle>
            <a:lvl1pPr marL="0" indent="0">
              <a:buNone/>
              <a:defRPr sz="2000"/>
            </a:lvl1pPr>
          </a:lstStyle>
          <a:p>
            <a:endParaRPr lang="en-US"/>
          </a:p>
        </p:txBody>
      </p:sp>
      <p:sp>
        <p:nvSpPr>
          <p:cNvPr id="25" name="Text Placeholder 11"/>
          <p:cNvSpPr>
            <a:spLocks noGrp="1"/>
          </p:cNvSpPr>
          <p:nvPr>
            <p:ph type="body" sz="quarter" idx="20"/>
          </p:nvPr>
        </p:nvSpPr>
        <p:spPr>
          <a:xfrm>
            <a:off x="2586447" y="2532017"/>
            <a:ext cx="6282916" cy="801189"/>
          </a:xfrm>
          <a:prstGeom prst="rect">
            <a:avLst/>
          </a:prstGeom>
        </p:spPr>
        <p:txBody>
          <a:bodyPr anchor="ctr"/>
          <a:lstStyle>
            <a:lvl1pPr marL="0" indent="0" algn="l">
              <a:buNone/>
              <a:defRPr sz="1600" b="0"/>
            </a:lvl1pPr>
            <a:lvl2pPr marL="457200" indent="0">
              <a:buNone/>
              <a:defRPr sz="1600" b="1"/>
            </a:lvl2pPr>
            <a:lvl3pPr marL="914400" indent="0">
              <a:buNone/>
              <a:defRPr sz="1600" b="1"/>
            </a:lvl3pPr>
            <a:lvl4pPr marL="1371600" indent="0">
              <a:buNone/>
              <a:defRPr sz="1600" b="1"/>
            </a:lvl4pPr>
            <a:lvl5pPr marL="1828800" indent="0">
              <a:buNone/>
              <a:defRPr sz="1600" b="1"/>
            </a:lvl5pPr>
          </a:lstStyle>
          <a:p>
            <a:pPr lvl="0"/>
            <a:r>
              <a:rPr lang="en-US" noProof="0" smtClean="0"/>
              <a:t>Click to edit Master text styles</a:t>
            </a:r>
          </a:p>
        </p:txBody>
      </p:sp>
      <p:sp>
        <p:nvSpPr>
          <p:cNvPr id="26" name="Picture Placeholder 2"/>
          <p:cNvSpPr>
            <a:spLocks noGrp="1"/>
          </p:cNvSpPr>
          <p:nvPr>
            <p:ph type="pic" sz="quarter" idx="21"/>
          </p:nvPr>
        </p:nvSpPr>
        <p:spPr>
          <a:xfrm>
            <a:off x="277813" y="2532017"/>
            <a:ext cx="2099627" cy="801189"/>
          </a:xfrm>
          <a:prstGeom prst="rect">
            <a:avLst/>
          </a:prstGeom>
        </p:spPr>
        <p:txBody>
          <a:bodyPr/>
          <a:lstStyle>
            <a:lvl1pPr marL="0" indent="0">
              <a:buNone/>
              <a:defRPr sz="2000"/>
            </a:lvl1pPr>
          </a:lstStyle>
          <a:p>
            <a:endParaRPr lang="en-US"/>
          </a:p>
        </p:txBody>
      </p:sp>
      <p:sp>
        <p:nvSpPr>
          <p:cNvPr id="27" name="Text Placeholder 11"/>
          <p:cNvSpPr>
            <a:spLocks noGrp="1"/>
          </p:cNvSpPr>
          <p:nvPr>
            <p:ph type="body" sz="quarter" idx="22"/>
          </p:nvPr>
        </p:nvSpPr>
        <p:spPr>
          <a:xfrm>
            <a:off x="2586447" y="4352108"/>
            <a:ext cx="6282916" cy="801189"/>
          </a:xfrm>
          <a:prstGeom prst="rect">
            <a:avLst/>
          </a:prstGeom>
        </p:spPr>
        <p:txBody>
          <a:bodyPr anchor="ctr"/>
          <a:lstStyle>
            <a:lvl1pPr marL="0" indent="0" algn="l">
              <a:buNone/>
              <a:defRPr sz="1600" b="0"/>
            </a:lvl1pPr>
            <a:lvl2pPr marL="457200" indent="0">
              <a:buNone/>
              <a:defRPr sz="1600" b="1"/>
            </a:lvl2pPr>
            <a:lvl3pPr marL="914400" indent="0">
              <a:buNone/>
              <a:defRPr sz="1600" b="1"/>
            </a:lvl3pPr>
            <a:lvl4pPr marL="1371600" indent="0">
              <a:buNone/>
              <a:defRPr sz="1600" b="1"/>
            </a:lvl4pPr>
            <a:lvl5pPr marL="1828800" indent="0">
              <a:buNone/>
              <a:defRPr sz="1600" b="1"/>
            </a:lvl5pPr>
          </a:lstStyle>
          <a:p>
            <a:pPr lvl="0"/>
            <a:r>
              <a:rPr lang="en-US" noProof="0" smtClean="0"/>
              <a:t>Click to edit Master text styles</a:t>
            </a:r>
          </a:p>
        </p:txBody>
      </p:sp>
      <p:sp>
        <p:nvSpPr>
          <p:cNvPr id="28" name="Picture Placeholder 2"/>
          <p:cNvSpPr>
            <a:spLocks noGrp="1"/>
          </p:cNvSpPr>
          <p:nvPr>
            <p:ph type="pic" sz="quarter" idx="23"/>
          </p:nvPr>
        </p:nvSpPr>
        <p:spPr>
          <a:xfrm>
            <a:off x="277813" y="4352108"/>
            <a:ext cx="2099627" cy="801189"/>
          </a:xfrm>
          <a:prstGeom prst="rect">
            <a:avLst/>
          </a:prstGeom>
        </p:spPr>
        <p:txBody>
          <a:bodyPr/>
          <a:lstStyle>
            <a:lvl1pPr marL="0" indent="0">
              <a:buNone/>
              <a:defRPr sz="2000"/>
            </a:lvl1pPr>
          </a:lstStyle>
          <a:p>
            <a:endParaRPr lang="en-US"/>
          </a:p>
        </p:txBody>
      </p:sp>
    </p:spTree>
    <p:extLst>
      <p:ext uri="{BB962C8B-B14F-4D97-AF65-F5344CB8AC3E}">
        <p14:creationId xmlns:p14="http://schemas.microsoft.com/office/powerpoint/2010/main" val="15784990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8"/>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864475" y="6218238"/>
            <a:ext cx="1004888"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5714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ront Cover w/Background Photo">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9144000" cy="6858000"/>
          </a:xfrm>
          <a:prstGeom prst="rect">
            <a:avLst/>
          </a:prstGeom>
        </p:spPr>
        <p:txBody>
          <a:bodyPr/>
          <a:lstStyle>
            <a:lvl1pPr marL="0" indent="0">
              <a:buNone/>
              <a:defRPr sz="1400"/>
            </a:lvl1pPr>
          </a:lstStyle>
          <a:p>
            <a:r>
              <a:rPr lang="en-US" smtClean="0"/>
              <a:t>Click icon to add picture</a:t>
            </a:r>
            <a:endParaRPr lang="en-US"/>
          </a:p>
        </p:txBody>
      </p:sp>
      <p:sp>
        <p:nvSpPr>
          <p:cNvPr id="5" name="Rectangle 4"/>
          <p:cNvSpPr/>
          <p:nvPr/>
        </p:nvSpPr>
        <p:spPr>
          <a:xfrm>
            <a:off x="277813" y="3596797"/>
            <a:ext cx="676275" cy="730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6" name="Title Placeholder 1"/>
          <p:cNvSpPr>
            <a:spLocks noGrp="1"/>
          </p:cNvSpPr>
          <p:nvPr>
            <p:ph type="title"/>
          </p:nvPr>
        </p:nvSpPr>
        <p:spPr>
          <a:xfrm>
            <a:off x="278129" y="2977672"/>
            <a:ext cx="8320747" cy="563880"/>
          </a:xfrm>
          <a:prstGeom prst="rect">
            <a:avLst/>
          </a:prstGeom>
        </p:spPr>
        <p:txBody>
          <a:bodyPr rtlCol="0" anchor="b">
            <a:noAutofit/>
          </a:bodyPr>
          <a:lstStyle>
            <a:lvl1pPr>
              <a:defRPr sz="4400" baseline="0"/>
            </a:lvl1pPr>
          </a:lstStyle>
          <a:p>
            <a:r>
              <a:rPr lang="en-US" noProof="0" smtClean="0"/>
              <a:t>Click to edit Master title style</a:t>
            </a:r>
            <a:endParaRPr lang="en-GB" noProof="0" dirty="0"/>
          </a:p>
        </p:txBody>
      </p:sp>
      <p:sp>
        <p:nvSpPr>
          <p:cNvPr id="12" name="Text Placeholder 11"/>
          <p:cNvSpPr>
            <a:spLocks noGrp="1"/>
          </p:cNvSpPr>
          <p:nvPr>
            <p:ph type="body" sz="quarter" idx="10"/>
          </p:nvPr>
        </p:nvSpPr>
        <p:spPr>
          <a:xfrm>
            <a:off x="277813" y="3724432"/>
            <a:ext cx="3475037" cy="1463040"/>
          </a:xfrm>
          <a:prstGeom prst="rect">
            <a:avLst/>
          </a:prstGeom>
        </p:spPr>
        <p:txBody>
          <a:bodyPr lIns="0" tIns="0" rIns="0" bIns="0"/>
          <a:lstStyle>
            <a:lvl1pPr marL="0" indent="0">
              <a:buNone/>
              <a:defRPr sz="1800" b="0"/>
            </a:lvl1pPr>
            <a:lvl2pPr marL="457200" indent="0">
              <a:buNone/>
              <a:defRPr sz="1600" b="1"/>
            </a:lvl2pPr>
            <a:lvl3pPr marL="914400" indent="0">
              <a:buNone/>
              <a:defRPr sz="1600" b="1"/>
            </a:lvl3pPr>
            <a:lvl4pPr marL="1371600" indent="0">
              <a:buNone/>
              <a:defRPr sz="1600" b="1"/>
            </a:lvl4pPr>
            <a:lvl5pPr marL="1828800" indent="0">
              <a:buNone/>
              <a:defRPr sz="1600" b="1"/>
            </a:lvl5pPr>
          </a:lstStyle>
          <a:p>
            <a:pPr lvl="0"/>
            <a:r>
              <a:rPr lang="en-US" noProof="0" smtClean="0"/>
              <a:t>Click to edit Master text styles</a:t>
            </a:r>
          </a:p>
        </p:txBody>
      </p:sp>
      <p:sp>
        <p:nvSpPr>
          <p:cNvPr id="8" name="Subtitle 2"/>
          <p:cNvSpPr txBox="1">
            <a:spLocks/>
          </p:cNvSpPr>
          <p:nvPr userDrawn="1"/>
        </p:nvSpPr>
        <p:spPr>
          <a:xfrm>
            <a:off x="8961120" y="4389120"/>
            <a:ext cx="91440" cy="2377440"/>
          </a:xfrm>
          <a:prstGeom prst="rect">
            <a:avLst/>
          </a:prstGeom>
        </p:spPr>
        <p:txBody>
          <a:bodyPr vert="vert270" lIns="0" tIns="0" rIns="0" bIns="0" anchor="ctr"/>
          <a:lstStyle>
            <a:lvl1pPr marL="0" indent="0" algn="l" defTabSz="914400" rtl="0" eaLnBrk="1" latinLnBrk="0" hangingPunct="1">
              <a:spcBef>
                <a:spcPct val="20000"/>
              </a:spcBef>
              <a:buFont typeface="Arial" pitchFamily="34" charset="0"/>
              <a:buNone/>
              <a:defRPr sz="1400" kern="1200">
                <a:solidFill>
                  <a:schemeClr val="tx1"/>
                </a:solidFill>
                <a:latin typeface="Verdana" pitchFamily="34"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fontAlgn="auto">
              <a:spcAft>
                <a:spcPts val="0"/>
              </a:spcAft>
              <a:defRPr/>
            </a:pPr>
            <a:r>
              <a:rPr lang="en-US" sz="600" dirty="0" smtClean="0">
                <a:solidFill>
                  <a:schemeClr val="bg1">
                    <a:lumMod val="50000"/>
                  </a:schemeClr>
                </a:solidFill>
                <a:latin typeface="Arial" panose="020B0604020202020204" pitchFamily="34" charset="0"/>
                <a:ea typeface="Verdana" pitchFamily="34" charset="0"/>
                <a:cs typeface="Arial" panose="020B0604020202020204" pitchFamily="34" charset="0"/>
              </a:rPr>
              <a:t>© 2017 Mintel Group Ltd. All Rights Reserved. Confidential to Mintel.</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186582" y="169462"/>
            <a:ext cx="1689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2555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sic 1 - No bullets">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sp>
        <p:nvSpPr>
          <p:cNvPr id="7" name="Text Placeholder 2"/>
          <p:cNvSpPr>
            <a:spLocks noGrp="1"/>
          </p:cNvSpPr>
          <p:nvPr>
            <p:ph idx="1"/>
          </p:nvPr>
        </p:nvSpPr>
        <p:spPr>
          <a:xfrm>
            <a:off x="274320" y="1005840"/>
            <a:ext cx="8458200" cy="5090160"/>
          </a:xfrm>
          <a:prstGeom prst="rect">
            <a:avLst/>
          </a:prstGeom>
        </p:spPr>
        <p:txBody>
          <a:bodyPr vert="horz" wrap="square" lIns="0" tIns="0" rIns="0" bIns="0" rtlCol="0">
            <a:noAutofit/>
          </a:bodyPr>
          <a:lstStyle>
            <a:lvl1pPr marL="0" indent="0">
              <a:buFont typeface="Arial" panose="020B0604020202020204" pitchFamily="34" charset="0"/>
              <a:buNone/>
              <a:defRPr sz="1400">
                <a:latin typeface="Arial" panose="020B0604020202020204" pitchFamily="34" charset="0"/>
                <a:cs typeface="Arial" panose="020B0604020202020204" pitchFamily="34" charset="0"/>
              </a:defRPr>
            </a:lvl1pPr>
            <a:lvl2pPr marL="457200" indent="0">
              <a:buFont typeface="Arial" panose="020B0604020202020204" pitchFamily="34" charset="0"/>
              <a:buNone/>
              <a:defRPr sz="1400">
                <a:latin typeface="Arial" panose="020B0604020202020204" pitchFamily="34" charset="0"/>
                <a:cs typeface="Arial" panose="020B0604020202020204" pitchFamily="34" charset="0"/>
              </a:defRPr>
            </a:lvl2pPr>
            <a:lvl3pPr marL="914400" indent="0">
              <a:buFont typeface="Arial" panose="020B0604020202020204" pitchFamily="34" charset="0"/>
              <a:buNone/>
              <a:defRPr sz="1400">
                <a:latin typeface="Arial" panose="020B0604020202020204" pitchFamily="34" charset="0"/>
                <a:cs typeface="Arial" panose="020B0604020202020204" pitchFamily="34" charset="0"/>
              </a:defRPr>
            </a:lvl3pPr>
            <a:lvl4pPr marL="1371600" indent="0">
              <a:buFont typeface="Arial" panose="020B0604020202020204" pitchFamily="34" charset="0"/>
              <a:buNone/>
              <a:defRPr sz="1400">
                <a:latin typeface="Arial" panose="020B0604020202020204" pitchFamily="34" charset="0"/>
                <a:cs typeface="Arial" panose="020B0604020202020204" pitchFamily="34" charset="0"/>
              </a:defRPr>
            </a:lvl4pPr>
            <a:lvl5pPr marL="1828800" indent="0">
              <a:buFont typeface="Arial" panose="020B0604020202020204" pitchFamily="34" charset="0"/>
              <a:buNone/>
              <a:defRPr sz="1400">
                <a:latin typeface="Arial" panose="020B0604020202020204" pitchFamily="34" charset="0"/>
                <a:cs typeface="Arial" panose="020B0604020202020204" pitchFamily="34" charset="0"/>
              </a:defRPr>
            </a:lvl5pPr>
          </a:lstStyle>
          <a:p>
            <a:pPr lvl="0"/>
            <a:r>
              <a:rPr lang="en-US" noProof="0" dirty="0" smtClean="0"/>
              <a:t>Click to edit Master text styles</a:t>
            </a:r>
          </a:p>
        </p:txBody>
      </p:sp>
      <p:sp>
        <p:nvSpPr>
          <p:cNvPr id="5" name="Title 4"/>
          <p:cNvSpPr>
            <a:spLocks noGrp="1"/>
          </p:cNvSpPr>
          <p:nvPr>
            <p:ph type="title"/>
          </p:nvPr>
        </p:nvSpPr>
        <p:spPr/>
        <p:txBody>
          <a:bodyPr/>
          <a:lstStyle>
            <a:lvl1pPr>
              <a:defRPr sz="2200"/>
            </a:lvl1pPr>
          </a:lstStyle>
          <a:p>
            <a:r>
              <a:rPr lang="en-US" dirty="0" smtClean="0"/>
              <a:t>Click to edit Master title style</a:t>
            </a:r>
            <a:endParaRPr lang="en-US" dirty="0"/>
          </a:p>
        </p:txBody>
      </p:sp>
    </p:spTree>
    <p:extLst>
      <p:ext uri="{BB962C8B-B14F-4D97-AF65-F5344CB8AC3E}">
        <p14:creationId xmlns:p14="http://schemas.microsoft.com/office/powerpoint/2010/main" val="2714129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sic 1 - w/Bullets">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sp>
        <p:nvSpPr>
          <p:cNvPr id="7" name="Text Placeholder 2"/>
          <p:cNvSpPr>
            <a:spLocks noGrp="1"/>
          </p:cNvSpPr>
          <p:nvPr>
            <p:ph idx="1"/>
          </p:nvPr>
        </p:nvSpPr>
        <p:spPr>
          <a:xfrm>
            <a:off x="274320" y="1005840"/>
            <a:ext cx="8458200" cy="5090160"/>
          </a:xfrm>
          <a:prstGeom prst="rect">
            <a:avLst/>
          </a:prstGeom>
        </p:spPr>
        <p:txBody>
          <a:bodyPr vert="horz" wrap="square" lIns="0" tIns="0" rIns="0" bIns="0" rtlCol="0">
            <a:noAutofit/>
          </a:bodyPr>
          <a:lstStyle>
            <a:lvl1pPr marL="0" indent="0">
              <a:buFont typeface="Arial" panose="020B0604020202020204" pitchFamily="34" charset="0"/>
              <a:buNone/>
              <a:defRPr sz="1400">
                <a:latin typeface="Arial" panose="020B0604020202020204" pitchFamily="34" charset="0"/>
                <a:cs typeface="Arial" panose="020B0604020202020204" pitchFamily="34" charset="0"/>
              </a:defRPr>
            </a:lvl1pPr>
            <a:lvl2pPr marL="742950" indent="-285750">
              <a:buFont typeface="Arial" panose="020B0604020202020204" pitchFamily="34" charset="0"/>
              <a:buChar char="•"/>
              <a:defRPr sz="1400">
                <a:latin typeface="Arial" panose="020B0604020202020204" pitchFamily="34" charset="0"/>
                <a:cs typeface="Arial" panose="020B0604020202020204" pitchFamily="34" charset="0"/>
              </a:defRPr>
            </a:lvl2pPr>
            <a:lvl3pPr marL="1200150" indent="-285750">
              <a:buFont typeface="Arial" panose="020B0604020202020204" pitchFamily="34" charset="0"/>
              <a:buChar char="•"/>
              <a:defRPr sz="1400">
                <a:latin typeface="Arial" panose="020B0604020202020204" pitchFamily="34" charset="0"/>
                <a:cs typeface="Arial" panose="020B0604020202020204" pitchFamily="34" charset="0"/>
              </a:defRPr>
            </a:lvl3pPr>
            <a:lvl4pPr marL="1657350" indent="-285750">
              <a:buFont typeface="Arial" panose="020B0604020202020204" pitchFamily="34" charset="0"/>
              <a:buChar char="•"/>
              <a:defRPr sz="1400">
                <a:latin typeface="Arial" panose="020B0604020202020204" pitchFamily="34" charset="0"/>
                <a:cs typeface="Arial" panose="020B0604020202020204" pitchFamily="34" charset="0"/>
              </a:defRPr>
            </a:lvl4pPr>
            <a:lvl5pPr marL="2114550" indent="-285750">
              <a:buFont typeface="Arial" panose="020B0604020202020204" pitchFamily="34" charset="0"/>
              <a:buChar char="•"/>
              <a:defRPr sz="1400">
                <a:latin typeface="Arial" panose="020B0604020202020204" pitchFamily="34" charset="0"/>
                <a:cs typeface="Arial" panose="020B0604020202020204" pitchFamily="34" charset="0"/>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5" name="Title 4"/>
          <p:cNvSpPr>
            <a:spLocks noGrp="1"/>
          </p:cNvSpPr>
          <p:nvPr>
            <p:ph type="title"/>
          </p:nvPr>
        </p:nvSpPr>
        <p:spPr/>
        <p:txBody>
          <a:bodyPr/>
          <a:lstStyle>
            <a:lvl1pPr>
              <a:defRPr sz="2200"/>
            </a:lvl1pPr>
          </a:lstStyle>
          <a:p>
            <a:r>
              <a:rPr lang="en-US" dirty="0" smtClean="0"/>
              <a:t>Click to edit Master title style</a:t>
            </a:r>
            <a:endParaRPr lang="en-US" dirty="0"/>
          </a:p>
        </p:txBody>
      </p:sp>
    </p:spTree>
    <p:extLst>
      <p:ext uri="{BB962C8B-B14F-4D97-AF65-F5344CB8AC3E}">
        <p14:creationId xmlns:p14="http://schemas.microsoft.com/office/powerpoint/2010/main" val="39463046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at Slid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676775" y="61546"/>
            <a:ext cx="4467225" cy="6796454"/>
          </a:xfrm>
          <a:prstGeom prst="rect">
            <a:avLst/>
          </a:prstGeom>
        </p:spPr>
        <p:txBody>
          <a:bodyPr/>
          <a:lstStyle>
            <a:lvl1pPr marL="0" indent="0">
              <a:buNone/>
              <a:defRPr sz="1800"/>
            </a:lvl1pPr>
          </a:lstStyle>
          <a:p>
            <a:endParaRPr lang="en-US"/>
          </a:p>
        </p:txBody>
      </p:sp>
      <p:sp>
        <p:nvSpPr>
          <p:cNvPr id="3" name="Text Placeholder 2"/>
          <p:cNvSpPr>
            <a:spLocks noGrp="1"/>
          </p:cNvSpPr>
          <p:nvPr>
            <p:ph type="body" sz="quarter" idx="10"/>
          </p:nvPr>
        </p:nvSpPr>
        <p:spPr>
          <a:xfrm>
            <a:off x="548640" y="6583680"/>
            <a:ext cx="4031298" cy="160020"/>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sp>
        <p:nvSpPr>
          <p:cNvPr id="7" name="Text Placeholder 2"/>
          <p:cNvSpPr>
            <a:spLocks noGrp="1"/>
          </p:cNvSpPr>
          <p:nvPr>
            <p:ph idx="1"/>
          </p:nvPr>
        </p:nvSpPr>
        <p:spPr>
          <a:xfrm>
            <a:off x="274320" y="1216024"/>
            <a:ext cx="3884442" cy="5000137"/>
          </a:xfrm>
          <a:prstGeom prst="rect">
            <a:avLst/>
          </a:prstGeom>
        </p:spPr>
        <p:txBody>
          <a:bodyPr vert="horz" wrap="square" lIns="0" tIns="0" rIns="0" bIns="0" rtlCol="0">
            <a:noAutofit/>
          </a:bodyPr>
          <a:lstStyle>
            <a:lvl1pPr marL="0" indent="0">
              <a:buFont typeface="Arial" panose="020B0604020202020204" pitchFamily="34" charset="0"/>
              <a:buNone/>
              <a:defRPr sz="1800">
                <a:latin typeface="Arial" panose="020B0604020202020204" pitchFamily="34" charset="0"/>
                <a:cs typeface="Arial" panose="020B0604020202020204" pitchFamily="34" charset="0"/>
              </a:defRPr>
            </a:lvl1pPr>
            <a:lvl2pPr marL="457200" indent="0">
              <a:buFont typeface="Arial" panose="020B0604020202020204" pitchFamily="34" charset="0"/>
              <a:buNone/>
              <a:defRPr sz="1400">
                <a:latin typeface="Arial" panose="020B0604020202020204" pitchFamily="34" charset="0"/>
                <a:cs typeface="Arial" panose="020B0604020202020204" pitchFamily="34" charset="0"/>
              </a:defRPr>
            </a:lvl2pPr>
            <a:lvl3pPr marL="914400" indent="0">
              <a:buFont typeface="Arial" panose="020B0604020202020204" pitchFamily="34" charset="0"/>
              <a:buNone/>
              <a:defRPr sz="1400">
                <a:latin typeface="Arial" panose="020B0604020202020204" pitchFamily="34" charset="0"/>
                <a:cs typeface="Arial" panose="020B0604020202020204" pitchFamily="34" charset="0"/>
              </a:defRPr>
            </a:lvl3pPr>
            <a:lvl4pPr marL="1371600" indent="0">
              <a:buFont typeface="Arial" panose="020B0604020202020204" pitchFamily="34" charset="0"/>
              <a:buNone/>
              <a:defRPr sz="1400">
                <a:latin typeface="Arial" panose="020B0604020202020204" pitchFamily="34" charset="0"/>
                <a:cs typeface="Arial" panose="020B0604020202020204" pitchFamily="34" charset="0"/>
              </a:defRPr>
            </a:lvl4pPr>
            <a:lvl5pPr marL="1828800" indent="0">
              <a:buFont typeface="Arial" panose="020B0604020202020204" pitchFamily="34" charset="0"/>
              <a:buNone/>
              <a:defRPr sz="1400">
                <a:latin typeface="Arial" panose="020B0604020202020204" pitchFamily="34" charset="0"/>
                <a:cs typeface="Arial" panose="020B0604020202020204" pitchFamily="34" charset="0"/>
              </a:defRPr>
            </a:lvl5pPr>
          </a:lstStyle>
          <a:p>
            <a:pPr lvl="0"/>
            <a:r>
              <a:rPr lang="en-US" noProof="0" dirty="0" smtClean="0"/>
              <a:t>Click to edit Master text styles</a:t>
            </a:r>
          </a:p>
        </p:txBody>
      </p:sp>
      <p:sp>
        <p:nvSpPr>
          <p:cNvPr id="5" name="Title 4"/>
          <p:cNvSpPr>
            <a:spLocks noGrp="1"/>
          </p:cNvSpPr>
          <p:nvPr>
            <p:ph type="title"/>
          </p:nvPr>
        </p:nvSpPr>
        <p:spPr>
          <a:xfrm>
            <a:off x="274639" y="365125"/>
            <a:ext cx="3884155" cy="366713"/>
          </a:xfrm>
        </p:spPr>
        <p:txBody>
          <a:bodyPr/>
          <a:lstStyle>
            <a:lvl1pPr>
              <a:defRPr sz="2200"/>
            </a:lvl1pPr>
          </a:lstStyle>
          <a:p>
            <a:r>
              <a:rPr lang="en-US" dirty="0" smtClean="0"/>
              <a:t>Click to edit Master title style</a:t>
            </a:r>
            <a:endParaRPr lang="en-US" dirty="0"/>
          </a:p>
        </p:txBody>
      </p:sp>
    </p:spTree>
    <p:extLst>
      <p:ext uri="{BB962C8B-B14F-4D97-AF65-F5344CB8AC3E}">
        <p14:creationId xmlns:p14="http://schemas.microsoft.com/office/powerpoint/2010/main" val="4201561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asic 2 - Bullets &amp; Graphic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sz="2200"/>
            </a:lvl1pPr>
          </a:lstStyle>
          <a:p>
            <a:r>
              <a:rPr lang="en-US" noProof="0" smtClean="0"/>
              <a:t>Click to edit Master title style</a:t>
            </a:r>
            <a:endParaRPr lang="en-GB" noProof="0" dirty="0"/>
          </a:p>
        </p:txBody>
      </p:sp>
      <p:sp>
        <p:nvSpPr>
          <p:cNvPr id="3" name="Subtitle 2"/>
          <p:cNvSpPr>
            <a:spLocks noGrp="1"/>
          </p:cNvSpPr>
          <p:nvPr>
            <p:ph type="subTitle" idx="1" hasCustomPrompt="1"/>
          </p:nvPr>
        </p:nvSpPr>
        <p:spPr>
          <a:xfrm>
            <a:off x="274320" y="1920240"/>
            <a:ext cx="2545080" cy="4175760"/>
          </a:xfrm>
          <a:prstGeom prst="rect">
            <a:avLst/>
          </a:prstGeom>
        </p:spPr>
        <p:txBody>
          <a:bodyPr lIns="0" tIns="0" rIns="0" bIns="0">
            <a:noAutofit/>
          </a:bodyPr>
          <a:lstStyle>
            <a:lvl1pPr marL="0" indent="0" algn="l">
              <a:lnSpc>
                <a:spcPct val="100000"/>
              </a:lnSpc>
              <a:buFont typeface="Arial" panose="020B0604020202020204" pitchFamily="34" charset="0"/>
              <a:buNone/>
              <a:defRPr sz="1400" b="0">
                <a:solidFill>
                  <a:srgbClr val="000000"/>
                </a:solidFill>
                <a:effectLst/>
              </a:defRPr>
            </a:lvl1pPr>
            <a:lvl2pPr marL="742950" indent="-285750" algn="ctr">
              <a:buFont typeface="Arial" panose="020B0604020202020204" pitchFamily="34" charset="0"/>
              <a:buChar char="•"/>
              <a:defRPr sz="1400">
                <a:solidFill>
                  <a:schemeClr val="tx1">
                    <a:tint val="75000"/>
                  </a:schemeClr>
                </a:solidFill>
              </a:defRPr>
            </a:lvl2pPr>
            <a:lvl3pPr marL="1200150" indent="-285750" algn="ctr">
              <a:buFont typeface="Arial" panose="020B0604020202020204" pitchFamily="34" charset="0"/>
              <a:buChar char="•"/>
              <a:defRPr sz="1400">
                <a:solidFill>
                  <a:schemeClr val="tx1">
                    <a:tint val="75000"/>
                  </a:schemeClr>
                </a:solidFill>
              </a:defRPr>
            </a:lvl3pPr>
            <a:lvl4pPr marL="1657350" indent="-285750" algn="ctr">
              <a:buFont typeface="Arial" panose="020B0604020202020204" pitchFamily="34" charset="0"/>
              <a:buChar char="•"/>
              <a:defRPr sz="1400">
                <a:solidFill>
                  <a:schemeClr val="tx1">
                    <a:tint val="75000"/>
                  </a:schemeClr>
                </a:solidFill>
              </a:defRPr>
            </a:lvl4pPr>
            <a:lvl5pPr marL="2114550" indent="-285750" algn="ctr">
              <a:buFont typeface="Arial" panose="020B0604020202020204" pitchFamily="34" charset="0"/>
              <a:buChar char="•"/>
              <a:defRPr sz="14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4" name="Content Placeholder 6"/>
          <p:cNvSpPr>
            <a:spLocks noGrp="1"/>
          </p:cNvSpPr>
          <p:nvPr>
            <p:ph sz="quarter" idx="14"/>
          </p:nvPr>
        </p:nvSpPr>
        <p:spPr>
          <a:xfrm>
            <a:off x="3118104" y="1920240"/>
            <a:ext cx="5638800" cy="4175760"/>
          </a:xfrm>
          <a:prstGeom prst="rect">
            <a:avLst/>
          </a:prstGeom>
        </p:spPr>
        <p:txBody>
          <a:bodyPr vert="horz" wrap="square" lIns="0" tIns="0" rIns="0" bIns="0" rtlCol="0">
            <a:noAutofit/>
          </a:bodyPr>
          <a:lstStyle>
            <a:lvl1pPr marL="0" indent="0">
              <a:lnSpc>
                <a:spcPct val="100000"/>
              </a:lnSpc>
              <a:buFont typeface="Arial" panose="020B0604020202020204" pitchFamily="34" charset="0"/>
              <a:buNone/>
              <a:defRPr lang="en-GB" sz="1400" b="0" dirty="0">
                <a:solidFill>
                  <a:srgbClr val="000000"/>
                </a:solidFill>
                <a:effectLst/>
              </a:defRPr>
            </a:lvl1pPr>
            <a:lvl2pPr marL="742950" indent="-285750">
              <a:buFont typeface="Arial" panose="020B0604020202020204" pitchFamily="34" charset="0"/>
              <a:buChar char="•"/>
              <a:defRPr sz="1400"/>
            </a:lvl2pPr>
            <a:lvl3pPr marL="1200150" indent="-285750">
              <a:buFont typeface="Arial" panose="020B0604020202020204" pitchFamily="34" charset="0"/>
              <a:buChar char="•"/>
              <a:defRPr sz="1400"/>
            </a:lvl3pPr>
            <a:lvl4pPr marL="1657350" indent="-285750">
              <a:buFont typeface="Arial" panose="020B0604020202020204" pitchFamily="34" charset="0"/>
              <a:buChar char="•"/>
              <a:defRPr sz="1400"/>
            </a:lvl4pPr>
            <a:lvl5pPr marL="2114550" indent="-285750">
              <a:buFont typeface="Arial" panose="020B0604020202020204" pitchFamily="34" charset="0"/>
              <a:buChar char="•"/>
              <a:defRPr sz="1400"/>
            </a:lvl5pPr>
          </a:lstStyle>
          <a:p>
            <a:pPr lvl="0"/>
            <a:r>
              <a:rPr lang="en-US" noProof="0" dirty="0" smtClean="0"/>
              <a:t>Click to edit Master text styles</a:t>
            </a:r>
          </a:p>
        </p:txBody>
      </p:sp>
      <p:sp>
        <p:nvSpPr>
          <p:cNvPr id="5" name="Text Placeholder 7"/>
          <p:cNvSpPr>
            <a:spLocks noGrp="1"/>
          </p:cNvSpPr>
          <p:nvPr>
            <p:ph type="body" sz="quarter" idx="10"/>
          </p:nvPr>
        </p:nvSpPr>
        <p:spPr>
          <a:xfrm>
            <a:off x="274320" y="1005840"/>
            <a:ext cx="8473440" cy="685800"/>
          </a:xfrm>
          <a:prstGeom prst="rect">
            <a:avLst/>
          </a:prstGeom>
        </p:spPr>
        <p:txBody>
          <a:bodyPr lIns="0" tIns="0" rIns="0" bIns="0" anchor="ctr">
            <a:noAutofit/>
          </a:bodyPr>
          <a:lstStyle>
            <a:lvl1pPr marL="0" indent="0">
              <a:lnSpc>
                <a:spcPct val="100000"/>
              </a:lnSpc>
              <a:buNone/>
              <a:defRPr sz="1600" b="1"/>
            </a:lvl1pPr>
          </a:lstStyle>
          <a:p>
            <a:pPr lvl="0"/>
            <a:r>
              <a:rPr lang="en-US" noProof="0" smtClean="0"/>
              <a:t>Click to edit Master text styles</a:t>
            </a:r>
          </a:p>
        </p:txBody>
      </p:sp>
      <p:sp>
        <p:nvSpPr>
          <p:cNvPr id="7" name="Text Placeholder 2"/>
          <p:cNvSpPr>
            <a:spLocks noGrp="1"/>
          </p:cNvSpPr>
          <p:nvPr>
            <p:ph type="body" sz="quarter" idx="15"/>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26892110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asic 2 - Bullets &amp; Graphic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sz="2200"/>
            </a:lvl1pPr>
          </a:lstStyle>
          <a:p>
            <a:r>
              <a:rPr lang="en-US" noProof="0" smtClean="0"/>
              <a:t>Click to edit Master title style</a:t>
            </a:r>
            <a:endParaRPr lang="en-GB" noProof="0" dirty="0"/>
          </a:p>
        </p:txBody>
      </p:sp>
      <p:sp>
        <p:nvSpPr>
          <p:cNvPr id="3" name="Subtitle 2"/>
          <p:cNvSpPr>
            <a:spLocks noGrp="1"/>
          </p:cNvSpPr>
          <p:nvPr>
            <p:ph type="subTitle" idx="1"/>
          </p:nvPr>
        </p:nvSpPr>
        <p:spPr>
          <a:xfrm>
            <a:off x="6217920" y="1920240"/>
            <a:ext cx="2545080" cy="4175760"/>
          </a:xfrm>
          <a:prstGeom prst="rect">
            <a:avLst/>
          </a:prstGeom>
        </p:spPr>
        <p:txBody>
          <a:bodyPr lIns="0" tIns="0" rIns="0" bIns="0">
            <a:noAutofit/>
          </a:bodyPr>
          <a:lstStyle>
            <a:lvl1pPr marL="0" indent="0" algn="l">
              <a:lnSpc>
                <a:spcPct val="100000"/>
              </a:lnSpc>
              <a:buFont typeface="Arial" panose="020B0604020202020204" pitchFamily="34" charset="0"/>
              <a:buNone/>
              <a:defRPr sz="1400" b="0">
                <a:solidFill>
                  <a:srgbClr val="000000"/>
                </a:solidFill>
                <a:effectLst/>
              </a:defRPr>
            </a:lvl1pPr>
            <a:lvl2pPr marL="742950" indent="-285750" algn="ctr">
              <a:buFont typeface="Arial" panose="020B0604020202020204" pitchFamily="34" charset="0"/>
              <a:buChar char="•"/>
              <a:defRPr sz="1400">
                <a:solidFill>
                  <a:schemeClr val="tx1">
                    <a:tint val="75000"/>
                  </a:schemeClr>
                </a:solidFill>
              </a:defRPr>
            </a:lvl2pPr>
            <a:lvl3pPr marL="1200150" indent="-285750" algn="ctr">
              <a:buFont typeface="Arial" panose="020B0604020202020204" pitchFamily="34" charset="0"/>
              <a:buChar char="•"/>
              <a:defRPr sz="1400">
                <a:solidFill>
                  <a:schemeClr val="tx1">
                    <a:tint val="75000"/>
                  </a:schemeClr>
                </a:solidFill>
              </a:defRPr>
            </a:lvl3pPr>
            <a:lvl4pPr marL="1657350" indent="-285750" algn="ctr">
              <a:buFont typeface="Arial" panose="020B0604020202020204" pitchFamily="34" charset="0"/>
              <a:buChar char="•"/>
              <a:defRPr sz="1400">
                <a:solidFill>
                  <a:schemeClr val="tx1">
                    <a:tint val="75000"/>
                  </a:schemeClr>
                </a:solidFill>
              </a:defRPr>
            </a:lvl4pPr>
            <a:lvl5pPr marL="2114550" indent="-285750" algn="ctr">
              <a:buFont typeface="Arial" panose="020B0604020202020204" pitchFamily="34" charset="0"/>
              <a:buChar char="•"/>
              <a:defRPr sz="14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smtClean="0"/>
          </a:p>
          <a:p>
            <a:endParaRPr lang="en-GB" noProof="0" dirty="0"/>
          </a:p>
        </p:txBody>
      </p:sp>
      <p:sp>
        <p:nvSpPr>
          <p:cNvPr id="4" name="Content Placeholder 6"/>
          <p:cNvSpPr>
            <a:spLocks noGrp="1"/>
          </p:cNvSpPr>
          <p:nvPr>
            <p:ph sz="quarter" idx="14"/>
          </p:nvPr>
        </p:nvSpPr>
        <p:spPr>
          <a:xfrm>
            <a:off x="274320" y="1920240"/>
            <a:ext cx="5638800" cy="4175760"/>
          </a:xfrm>
          <a:prstGeom prst="rect">
            <a:avLst/>
          </a:prstGeom>
        </p:spPr>
        <p:txBody>
          <a:bodyPr vert="horz" wrap="square" lIns="0" tIns="0" rIns="0" bIns="0" rtlCol="0">
            <a:noAutofit/>
          </a:bodyPr>
          <a:lstStyle>
            <a:lvl1pPr marL="0" indent="0">
              <a:lnSpc>
                <a:spcPct val="100000"/>
              </a:lnSpc>
              <a:buFont typeface="Arial" panose="020B0604020202020204" pitchFamily="34" charset="0"/>
              <a:buNone/>
              <a:defRPr lang="en-GB" sz="1400" b="0" dirty="0">
                <a:solidFill>
                  <a:srgbClr val="000000"/>
                </a:solidFill>
                <a:effectLst/>
              </a:defRPr>
            </a:lvl1pPr>
            <a:lvl2pPr marL="742950" indent="-285750">
              <a:buFont typeface="Arial" panose="020B0604020202020204" pitchFamily="34" charset="0"/>
              <a:buChar char="•"/>
              <a:defRPr sz="1400"/>
            </a:lvl2pPr>
            <a:lvl3pPr marL="1200150" indent="-285750">
              <a:buFont typeface="Arial" panose="020B0604020202020204" pitchFamily="34" charset="0"/>
              <a:buChar char="•"/>
              <a:defRPr sz="1400"/>
            </a:lvl3pPr>
            <a:lvl4pPr marL="1657350" indent="-285750">
              <a:buFont typeface="Arial" panose="020B0604020202020204" pitchFamily="34" charset="0"/>
              <a:buChar char="•"/>
              <a:defRPr sz="1400"/>
            </a:lvl4pPr>
            <a:lvl5pPr marL="2114550" indent="-285750">
              <a:buFont typeface="Arial" panose="020B0604020202020204" pitchFamily="34" charset="0"/>
              <a:buChar char="•"/>
              <a:defRPr sz="1400"/>
            </a:lvl5pPr>
          </a:lstStyle>
          <a:p>
            <a:pPr lvl="0"/>
            <a:r>
              <a:rPr lang="en-US" noProof="0" dirty="0" smtClean="0"/>
              <a:t>Click to edit Master text styles</a:t>
            </a:r>
          </a:p>
        </p:txBody>
      </p:sp>
      <p:sp>
        <p:nvSpPr>
          <p:cNvPr id="5" name="Text Placeholder 7"/>
          <p:cNvSpPr>
            <a:spLocks noGrp="1"/>
          </p:cNvSpPr>
          <p:nvPr>
            <p:ph type="body" sz="quarter" idx="10"/>
          </p:nvPr>
        </p:nvSpPr>
        <p:spPr>
          <a:xfrm>
            <a:off x="274320" y="1005840"/>
            <a:ext cx="8473440" cy="685800"/>
          </a:xfrm>
          <a:prstGeom prst="rect">
            <a:avLst/>
          </a:prstGeom>
        </p:spPr>
        <p:txBody>
          <a:bodyPr lIns="0" tIns="0" rIns="0" bIns="0" anchor="ctr">
            <a:noAutofit/>
          </a:bodyPr>
          <a:lstStyle>
            <a:lvl1pPr marL="0" indent="0">
              <a:lnSpc>
                <a:spcPct val="100000"/>
              </a:lnSpc>
              <a:buNone/>
              <a:defRPr sz="1600" b="1"/>
            </a:lvl1pPr>
          </a:lstStyle>
          <a:p>
            <a:pPr lvl="0"/>
            <a:r>
              <a:rPr lang="en-US" noProof="0" smtClean="0"/>
              <a:t>Click to edit Master text styles</a:t>
            </a:r>
          </a:p>
        </p:txBody>
      </p:sp>
      <p:sp>
        <p:nvSpPr>
          <p:cNvPr id="7" name="Text Placeholder 2"/>
          <p:cNvSpPr>
            <a:spLocks noGrp="1"/>
          </p:cNvSpPr>
          <p:nvPr>
            <p:ph type="body" sz="quarter" idx="15"/>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16156171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asic 3 - Bullets &amp; Graphic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sz="2200"/>
            </a:lvl1pPr>
          </a:lstStyle>
          <a:p>
            <a:r>
              <a:rPr lang="en-US" noProof="0" smtClean="0"/>
              <a:t>Click to edit Master title style</a:t>
            </a:r>
            <a:endParaRPr lang="en-GB" noProof="0" dirty="0"/>
          </a:p>
        </p:txBody>
      </p:sp>
      <p:sp>
        <p:nvSpPr>
          <p:cNvPr id="7" name="Text Placeholder 8"/>
          <p:cNvSpPr>
            <a:spLocks noGrp="1"/>
          </p:cNvSpPr>
          <p:nvPr>
            <p:ph type="body" sz="quarter" idx="17" hasCustomPrompt="1"/>
          </p:nvPr>
        </p:nvSpPr>
        <p:spPr>
          <a:xfrm>
            <a:off x="5714999" y="1676400"/>
            <a:ext cx="3160713" cy="4419600"/>
          </a:xfrm>
          <a:prstGeom prst="rect">
            <a:avLst/>
          </a:prstGeom>
        </p:spPr>
        <p:txBody>
          <a:bodyPr wrap="square" lIns="0" tIns="0" rIns="0" bIns="0">
            <a:noAutofit/>
          </a:bodyPr>
          <a:lstStyle>
            <a:lvl1pPr marL="0" indent="0">
              <a:lnSpc>
                <a:spcPct val="100000"/>
              </a:lnSpc>
              <a:buFont typeface="Arial" panose="020B0604020202020204" pitchFamily="34" charset="0"/>
              <a:buNone/>
              <a:defRPr sz="1400"/>
            </a:lvl1pPr>
            <a:lvl2pPr marL="914400" indent="-457200">
              <a:buFont typeface="Arial" panose="020B0604020202020204" pitchFamily="34" charset="0"/>
              <a:buChar char="•"/>
              <a:defRPr sz="1400"/>
            </a:lvl2pPr>
            <a:lvl3pPr marL="1257300" indent="-342900">
              <a:buFont typeface="Arial" panose="020B0604020202020204" pitchFamily="34" charset="0"/>
              <a:buChar char="•"/>
              <a:defRPr sz="1400"/>
            </a:lvl3pPr>
            <a:lvl4pPr marL="1714500" indent="-342900">
              <a:buFont typeface="Arial" panose="020B0604020202020204" pitchFamily="34" charset="0"/>
              <a:buChar char="•"/>
              <a:defRPr sz="1400"/>
            </a:lvl4pPr>
            <a:lvl5pPr marL="2171700" indent="-342900">
              <a:buFont typeface="Arial" panose="020B0604020202020204" pitchFamily="34" charset="0"/>
              <a:buChar char="•"/>
              <a:defRPr sz="1400"/>
            </a:lvl5pPr>
          </a:lstStyle>
          <a:p>
            <a:pPr lvl="0"/>
            <a:r>
              <a:rPr lang="en-US" noProof="0" dirty="0" smtClean="0"/>
              <a:t>Click to edit Master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smtClean="0"/>
          </a:p>
        </p:txBody>
      </p:sp>
      <p:sp>
        <p:nvSpPr>
          <p:cNvPr id="8" name="Text Placeholder 8"/>
          <p:cNvSpPr>
            <a:spLocks noGrp="1"/>
          </p:cNvSpPr>
          <p:nvPr>
            <p:ph type="body" sz="quarter" idx="18"/>
          </p:nvPr>
        </p:nvSpPr>
        <p:spPr>
          <a:xfrm>
            <a:off x="5714999" y="990600"/>
            <a:ext cx="3160713" cy="457200"/>
          </a:xfrm>
          <a:prstGeom prst="rect">
            <a:avLst/>
          </a:prstGeom>
        </p:spPr>
        <p:txBody>
          <a:bodyPr vert="horz" wrap="square" lIns="0" tIns="0" rIns="0" bIns="0" rtlCol="0" anchor="ctr">
            <a:noAutofit/>
          </a:bodyPr>
          <a:lstStyle>
            <a:lvl1pPr marL="0" indent="0">
              <a:lnSpc>
                <a:spcPct val="100000"/>
              </a:lnSpc>
              <a:buNone/>
              <a:defRPr lang="en-US" sz="1600" b="1" dirty="0" smtClean="0">
                <a:solidFill>
                  <a:schemeClr val="tx1"/>
                </a:solidFill>
                <a:ea typeface="+mj-ea"/>
                <a:cs typeface="+mj-cs"/>
              </a:defRPr>
            </a:lvl1pPr>
          </a:lstStyle>
          <a:p>
            <a:pPr lvl="0"/>
            <a:r>
              <a:rPr lang="en-US" noProof="0" smtClean="0"/>
              <a:t>Click to edit Master text styles</a:t>
            </a:r>
          </a:p>
        </p:txBody>
      </p:sp>
      <p:sp>
        <p:nvSpPr>
          <p:cNvPr id="9" name="Content Placeholder 6"/>
          <p:cNvSpPr>
            <a:spLocks noGrp="1"/>
          </p:cNvSpPr>
          <p:nvPr>
            <p:ph sz="quarter" idx="14"/>
          </p:nvPr>
        </p:nvSpPr>
        <p:spPr>
          <a:xfrm>
            <a:off x="274320" y="1005840"/>
            <a:ext cx="5154168" cy="5090160"/>
          </a:xfrm>
          <a:prstGeom prst="rect">
            <a:avLst/>
          </a:prstGeom>
        </p:spPr>
        <p:txBody>
          <a:bodyPr vert="horz" wrap="square" lIns="0" tIns="0" rIns="0" bIns="0" rtlCol="0">
            <a:noAutofit/>
          </a:bodyPr>
          <a:lstStyle>
            <a:lvl1pPr marL="0" indent="0">
              <a:lnSpc>
                <a:spcPct val="100000"/>
              </a:lnSpc>
              <a:buNone/>
              <a:defRPr lang="en-GB" sz="1400" b="0" dirty="0">
                <a:solidFill>
                  <a:srgbClr val="000000"/>
                </a:solidFill>
                <a:effectLst/>
              </a:defRPr>
            </a:lvl1pPr>
          </a:lstStyle>
          <a:p>
            <a:pPr lvl="0"/>
            <a:r>
              <a:rPr lang="en-US" noProof="0" smtClean="0"/>
              <a:t>Click to edit Master text styles</a:t>
            </a:r>
          </a:p>
        </p:txBody>
      </p:sp>
      <p:sp>
        <p:nvSpPr>
          <p:cNvPr id="10" name="Text Placeholder 2"/>
          <p:cNvSpPr>
            <a:spLocks noGrp="1"/>
          </p:cNvSpPr>
          <p:nvPr>
            <p:ph type="body" sz="quarter" idx="10"/>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15396081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asic 4">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274319" y="361854"/>
            <a:ext cx="8601393" cy="365760"/>
          </a:xfrm>
          <a:prstGeom prst="rect">
            <a:avLst/>
          </a:prstGeom>
        </p:spPr>
        <p:txBody>
          <a:bodyPr rtlCol="0">
            <a:noAutofit/>
          </a:bodyPr>
          <a:lstStyle>
            <a:lvl1pPr>
              <a:defRPr sz="2200"/>
            </a:lvl1pPr>
          </a:lstStyle>
          <a:p>
            <a:r>
              <a:rPr lang="en-US" noProof="0" smtClean="0"/>
              <a:t>Click to edit Master title style</a:t>
            </a:r>
            <a:endParaRPr lang="en-GB" noProof="0" dirty="0"/>
          </a:p>
        </p:txBody>
      </p:sp>
      <p:sp>
        <p:nvSpPr>
          <p:cNvPr id="4" name="Content Placeholder 2"/>
          <p:cNvSpPr>
            <a:spLocks noGrp="1"/>
          </p:cNvSpPr>
          <p:nvPr>
            <p:ph sz="half" idx="1"/>
          </p:nvPr>
        </p:nvSpPr>
        <p:spPr>
          <a:xfrm>
            <a:off x="274319" y="2057401"/>
            <a:ext cx="8601393" cy="4038600"/>
          </a:xfrm>
          <a:prstGeom prst="rect">
            <a:avLst/>
          </a:prstGeom>
        </p:spPr>
        <p:txBody>
          <a:bodyPr lIns="0" tIns="0" rIns="0" bIns="0">
            <a:noAutofit/>
          </a:bodyPr>
          <a:lstStyle>
            <a:lvl1pPr marL="0" indent="0">
              <a:buFont typeface="Arial" panose="020B0604020202020204" pitchFamily="34" charse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vl6pPr>
              <a:defRPr sz="1800"/>
            </a:lvl6pPr>
            <a:lvl7pPr>
              <a:defRPr sz="1800"/>
            </a:lvl7pPr>
            <a:lvl8pPr>
              <a:defRPr sz="1800"/>
            </a:lvl8pPr>
            <a:lvl9pPr>
              <a:defRPr sz="1800"/>
            </a:lvl9pPr>
          </a:lstStyle>
          <a:p>
            <a:pPr lvl="0"/>
            <a:r>
              <a:rPr lang="en-US" noProof="0" dirty="0" smtClean="0"/>
              <a:t>Click to edit Master text styles</a:t>
            </a:r>
          </a:p>
        </p:txBody>
      </p:sp>
      <p:sp>
        <p:nvSpPr>
          <p:cNvPr id="5" name="Text Placeholder 8"/>
          <p:cNvSpPr>
            <a:spLocks noGrp="1"/>
          </p:cNvSpPr>
          <p:nvPr>
            <p:ph type="body" sz="quarter" idx="14"/>
          </p:nvPr>
        </p:nvSpPr>
        <p:spPr>
          <a:xfrm>
            <a:off x="274320" y="1005840"/>
            <a:ext cx="4114800" cy="914400"/>
          </a:xfrm>
          <a:prstGeom prst="rect">
            <a:avLst/>
          </a:prstGeom>
        </p:spPr>
        <p:txBody>
          <a:bodyPr lIns="0" tIns="0" rIns="0" bIns="0">
            <a:noAutofit/>
          </a:bodyPr>
          <a:lstStyle>
            <a:lvl1pPr marL="0" indent="0" algn="l">
              <a:buFont typeface="Arial" panose="020B0604020202020204" pitchFamily="34" charset="0"/>
              <a:buNone/>
              <a:defRPr sz="1400" b="1" baseline="0">
                <a:solidFill>
                  <a:schemeClr val="tx1"/>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noProof="0" smtClean="0"/>
              <a:t>Click to edit Master text styles</a:t>
            </a:r>
          </a:p>
        </p:txBody>
      </p:sp>
      <p:sp>
        <p:nvSpPr>
          <p:cNvPr id="6" name="Text Placeholder 8"/>
          <p:cNvSpPr>
            <a:spLocks noGrp="1"/>
          </p:cNvSpPr>
          <p:nvPr>
            <p:ph type="body" sz="quarter" idx="16"/>
          </p:nvPr>
        </p:nvSpPr>
        <p:spPr>
          <a:xfrm>
            <a:off x="4754880" y="1005840"/>
            <a:ext cx="4114800" cy="914400"/>
          </a:xfrm>
          <a:prstGeom prst="rect">
            <a:avLst/>
          </a:prstGeom>
        </p:spPr>
        <p:txBody>
          <a:bodyPr lIns="0" tIns="0" rIns="0" bIns="0">
            <a:noAutofit/>
          </a:bodyPr>
          <a:lstStyle>
            <a:lvl1pPr marL="0" indent="0" algn="l">
              <a:buFont typeface="Arial" panose="020B0604020202020204" pitchFamily="34" charset="0"/>
              <a:buNone/>
              <a:defRPr sz="1400" b="1">
                <a:solidFill>
                  <a:schemeClr val="tx1"/>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noProof="0" smtClean="0"/>
              <a:t>Click to edit Master text styles</a:t>
            </a:r>
          </a:p>
        </p:txBody>
      </p:sp>
      <p:sp>
        <p:nvSpPr>
          <p:cNvPr id="8" name="Text Placeholder 2"/>
          <p:cNvSpPr>
            <a:spLocks noGrp="1"/>
          </p:cNvSpPr>
          <p:nvPr>
            <p:ph type="body" sz="quarter" idx="10"/>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33422788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5">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274319" y="361854"/>
            <a:ext cx="8601393" cy="365760"/>
          </a:xfrm>
          <a:prstGeom prst="rect">
            <a:avLst/>
          </a:prstGeom>
        </p:spPr>
        <p:txBody>
          <a:bodyPr rtlCol="0">
            <a:noAutofit/>
          </a:bodyPr>
          <a:lstStyle>
            <a:lvl1pPr>
              <a:defRPr sz="2200"/>
            </a:lvl1pPr>
          </a:lstStyle>
          <a:p>
            <a:r>
              <a:rPr lang="en-US" noProof="0" smtClean="0"/>
              <a:t>Click to edit Master title style</a:t>
            </a:r>
            <a:endParaRPr lang="en-GB" noProof="0" dirty="0"/>
          </a:p>
        </p:txBody>
      </p:sp>
      <p:sp>
        <p:nvSpPr>
          <p:cNvPr id="4" name="Content Placeholder 2"/>
          <p:cNvSpPr>
            <a:spLocks noGrp="1"/>
          </p:cNvSpPr>
          <p:nvPr>
            <p:ph sz="half" idx="1"/>
          </p:nvPr>
        </p:nvSpPr>
        <p:spPr>
          <a:xfrm>
            <a:off x="274319" y="2057401"/>
            <a:ext cx="8601393" cy="4038600"/>
          </a:xfrm>
          <a:prstGeom prst="rect">
            <a:avLst/>
          </a:prstGeom>
        </p:spPr>
        <p:txBody>
          <a:bodyPr lIns="0" tIns="0" rIns="0" bIns="0">
            <a:noAutofit/>
          </a:bodyPr>
          <a:lstStyle>
            <a:lvl1pPr marL="0" indent="0">
              <a:buFont typeface="Arial" panose="020B0604020202020204" pitchFamily="34" charse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vl6pPr>
              <a:defRPr sz="1800"/>
            </a:lvl6pPr>
            <a:lvl7pPr>
              <a:defRPr sz="1800"/>
            </a:lvl7pPr>
            <a:lvl8pPr>
              <a:defRPr sz="1800"/>
            </a:lvl8pPr>
            <a:lvl9pPr>
              <a:defRPr sz="1800"/>
            </a:lvl9pPr>
          </a:lstStyle>
          <a:p>
            <a:pPr lvl="0"/>
            <a:r>
              <a:rPr lang="en-US" noProof="0" smtClean="0"/>
              <a:t>Click to edit Master text styles</a:t>
            </a:r>
          </a:p>
        </p:txBody>
      </p:sp>
      <p:sp>
        <p:nvSpPr>
          <p:cNvPr id="5" name="Text Placeholder 8"/>
          <p:cNvSpPr>
            <a:spLocks noGrp="1"/>
          </p:cNvSpPr>
          <p:nvPr>
            <p:ph type="body" sz="quarter" idx="14"/>
          </p:nvPr>
        </p:nvSpPr>
        <p:spPr>
          <a:xfrm>
            <a:off x="274319" y="1005840"/>
            <a:ext cx="8601393" cy="914400"/>
          </a:xfrm>
          <a:prstGeom prst="rect">
            <a:avLst/>
          </a:prstGeom>
        </p:spPr>
        <p:txBody>
          <a:bodyPr lIns="0" tIns="0" rIns="0" bIns="0">
            <a:noAutofit/>
          </a:bodyPr>
          <a:lstStyle>
            <a:lvl1pPr marL="0" indent="0" algn="l">
              <a:buFont typeface="Arial" panose="020B0604020202020204" pitchFamily="34" charset="0"/>
              <a:buNone/>
              <a:defRPr sz="1400" b="1" baseline="0">
                <a:solidFill>
                  <a:schemeClr val="tx1"/>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noProof="0" smtClean="0"/>
              <a:t>Click to edit Master text styles</a:t>
            </a:r>
          </a:p>
        </p:txBody>
      </p:sp>
      <p:sp>
        <p:nvSpPr>
          <p:cNvPr id="7" name="Text Placeholder 2"/>
          <p:cNvSpPr>
            <a:spLocks noGrp="1"/>
          </p:cNvSpPr>
          <p:nvPr>
            <p:ph type="body" sz="quarter" idx="10"/>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7563898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sic 6 - two column">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274319" y="361854"/>
            <a:ext cx="8601393" cy="365760"/>
          </a:xfrm>
          <a:prstGeom prst="rect">
            <a:avLst/>
          </a:prstGeom>
        </p:spPr>
        <p:txBody>
          <a:bodyPr rtlCol="0">
            <a:noAutofit/>
          </a:bodyPr>
          <a:lstStyle>
            <a:lvl1pPr>
              <a:defRPr sz="2200"/>
            </a:lvl1pPr>
          </a:lstStyle>
          <a:p>
            <a:r>
              <a:rPr lang="en-US" noProof="0" smtClean="0"/>
              <a:t>Click to edit Master title style</a:t>
            </a:r>
            <a:endParaRPr lang="en-GB" noProof="0" dirty="0"/>
          </a:p>
        </p:txBody>
      </p:sp>
      <p:sp>
        <p:nvSpPr>
          <p:cNvPr id="4" name="Content Placeholder 2"/>
          <p:cNvSpPr>
            <a:spLocks noGrp="1"/>
          </p:cNvSpPr>
          <p:nvPr>
            <p:ph sz="half" idx="1"/>
          </p:nvPr>
        </p:nvSpPr>
        <p:spPr>
          <a:xfrm>
            <a:off x="274320" y="1920240"/>
            <a:ext cx="4114800" cy="4114800"/>
          </a:xfrm>
          <a:prstGeom prst="rect">
            <a:avLst/>
          </a:prstGeom>
        </p:spPr>
        <p:txBody>
          <a:bodyPr lIns="0" tIns="0" rIns="0" bIns="0">
            <a:noAutofit/>
          </a:bodyPr>
          <a:lstStyle>
            <a:lvl1pPr marL="0" indent="0">
              <a:buFont typeface="Arial" panose="020B0604020202020204" pitchFamily="34" charset="0"/>
              <a:buNone/>
              <a:defRPr sz="1400" baseline="0"/>
            </a:lvl1pPr>
            <a:lvl2pPr marL="742950" indent="-285750">
              <a:buFont typeface="Arial" panose="020B0604020202020204" pitchFamily="34" charset="0"/>
              <a:buChar char="•"/>
              <a:defRPr sz="1400"/>
            </a:lvl2pPr>
            <a:lvl3pPr marL="1200150" indent="-285750">
              <a:buFont typeface="Arial" panose="020B0604020202020204" pitchFamily="34" charset="0"/>
              <a:buChar char="•"/>
              <a:defRPr sz="1400"/>
            </a:lvl3pPr>
            <a:lvl4pPr marL="1657350" indent="-285750">
              <a:buFont typeface="Arial" panose="020B0604020202020204" pitchFamily="34" charset="0"/>
              <a:buChar char="•"/>
              <a:defRPr sz="1400"/>
            </a:lvl4pPr>
            <a:lvl5pPr marL="2114550" indent="-285750">
              <a:buFont typeface="Arial" panose="020B0604020202020204" pitchFamily="34" charset="0"/>
              <a:buChar char="•"/>
              <a:defRPr sz="1400"/>
            </a:lvl5pPr>
            <a:lvl6pPr>
              <a:defRPr sz="1800"/>
            </a:lvl6pPr>
            <a:lvl7pPr>
              <a:defRPr sz="1800"/>
            </a:lvl7pPr>
            <a:lvl8pPr>
              <a:defRPr sz="1800"/>
            </a:lvl8pPr>
            <a:lvl9pPr>
              <a:defRPr sz="1800"/>
            </a:lvl9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smtClean="0"/>
          </a:p>
          <a:p>
            <a:pPr lvl="0"/>
            <a:endParaRPr lang="en-US" noProof="0" dirty="0" smtClean="0"/>
          </a:p>
        </p:txBody>
      </p:sp>
      <p:sp>
        <p:nvSpPr>
          <p:cNvPr id="5" name="Content Placeholder 3"/>
          <p:cNvSpPr>
            <a:spLocks noGrp="1"/>
          </p:cNvSpPr>
          <p:nvPr>
            <p:ph sz="half" idx="2"/>
          </p:nvPr>
        </p:nvSpPr>
        <p:spPr>
          <a:xfrm>
            <a:off x="4754880" y="1920240"/>
            <a:ext cx="4114800" cy="4114800"/>
          </a:xfrm>
          <a:prstGeom prst="rect">
            <a:avLst/>
          </a:prstGeom>
        </p:spPr>
        <p:txBody>
          <a:bodyPr lIns="0" tIns="0" rIns="0" bIns="0">
            <a:noAutofit/>
          </a:bodyPr>
          <a:lstStyle>
            <a:lvl1pPr marL="0" indent="0">
              <a:buFont typeface="Arial" panose="020B0604020202020204" pitchFamily="34" charset="0"/>
              <a:buNone/>
              <a:defRPr sz="1400" baseline="0"/>
            </a:lvl1pPr>
            <a:lvl2pPr marL="742950" indent="-285750">
              <a:buFont typeface="Arial" panose="020B0604020202020204" pitchFamily="34" charset="0"/>
              <a:buChar char="•"/>
              <a:defRPr sz="1400"/>
            </a:lvl2pPr>
            <a:lvl3pPr marL="1200150" indent="-285750">
              <a:buFont typeface="Arial" panose="020B0604020202020204" pitchFamily="34" charset="0"/>
              <a:buChar char="•"/>
              <a:defRPr sz="1400"/>
            </a:lvl3pPr>
            <a:lvl4pPr marL="1657350" indent="-285750">
              <a:buFont typeface="Arial" panose="020B0604020202020204" pitchFamily="34" charset="0"/>
              <a:buChar char="•"/>
              <a:defRPr sz="1400"/>
            </a:lvl4pPr>
            <a:lvl5pPr marL="2114550" indent="-285750">
              <a:buFont typeface="Arial" panose="020B0604020202020204" pitchFamily="34" charset="0"/>
              <a:buChar char="•"/>
              <a:defRPr sz="1400"/>
            </a:lvl5pPr>
            <a:lvl6pPr>
              <a:defRPr sz="1800"/>
            </a:lvl6pPr>
            <a:lvl7pPr>
              <a:defRPr sz="1800"/>
            </a:lvl7pPr>
            <a:lvl8pPr>
              <a:defRPr sz="1800"/>
            </a:lvl8pPr>
            <a:lvl9pPr>
              <a:defRPr sz="1800"/>
            </a:lvl9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smtClean="0"/>
          </a:p>
          <a:p>
            <a:pPr lvl="0"/>
            <a:endParaRPr lang="en-US" noProof="0" dirty="0" smtClean="0"/>
          </a:p>
        </p:txBody>
      </p:sp>
      <p:sp>
        <p:nvSpPr>
          <p:cNvPr id="6" name="Text Placeholder 7"/>
          <p:cNvSpPr>
            <a:spLocks noGrp="1"/>
          </p:cNvSpPr>
          <p:nvPr>
            <p:ph type="body" sz="quarter" idx="10"/>
          </p:nvPr>
        </p:nvSpPr>
        <p:spPr>
          <a:xfrm>
            <a:off x="274319" y="1005840"/>
            <a:ext cx="8601393" cy="685800"/>
          </a:xfrm>
          <a:prstGeom prst="rect">
            <a:avLst/>
          </a:prstGeom>
        </p:spPr>
        <p:txBody>
          <a:bodyPr lIns="0" tIns="0" rIns="0" bIns="0" anchor="ctr">
            <a:noAutofit/>
          </a:bodyPr>
          <a:lstStyle>
            <a:lvl1pPr marL="0" indent="0">
              <a:buNone/>
              <a:defRPr sz="1600" b="1"/>
            </a:lvl1pPr>
          </a:lstStyle>
          <a:p>
            <a:pPr lvl="0"/>
            <a:r>
              <a:rPr lang="en-US" noProof="0" smtClean="0"/>
              <a:t>Click to edit Master text styles</a:t>
            </a:r>
          </a:p>
        </p:txBody>
      </p:sp>
      <p:sp>
        <p:nvSpPr>
          <p:cNvPr id="8" name="Text Placeholder 2"/>
          <p:cNvSpPr>
            <a:spLocks noGrp="1"/>
          </p:cNvSpPr>
          <p:nvPr>
            <p:ph type="body" sz="quarter" idx="11"/>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cxnSp>
        <p:nvCxnSpPr>
          <p:cNvPr id="3" name="Straight Connector 2"/>
          <p:cNvCxnSpPr/>
          <p:nvPr userDrawn="1"/>
        </p:nvCxnSpPr>
        <p:spPr>
          <a:xfrm>
            <a:off x="4572000" y="1943100"/>
            <a:ext cx="0" cy="409721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49866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asic 6 - two column w/2 titles">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274319" y="361854"/>
            <a:ext cx="8601393" cy="365760"/>
          </a:xfrm>
          <a:prstGeom prst="rect">
            <a:avLst/>
          </a:prstGeom>
        </p:spPr>
        <p:txBody>
          <a:bodyPr rtlCol="0">
            <a:noAutofit/>
          </a:bodyPr>
          <a:lstStyle>
            <a:lvl1pPr>
              <a:defRPr sz="2200"/>
            </a:lvl1pPr>
          </a:lstStyle>
          <a:p>
            <a:r>
              <a:rPr lang="en-US" noProof="0" smtClean="0"/>
              <a:t>Click to edit Master title style</a:t>
            </a:r>
            <a:endParaRPr lang="en-GB" noProof="0" dirty="0"/>
          </a:p>
        </p:txBody>
      </p:sp>
      <p:sp>
        <p:nvSpPr>
          <p:cNvPr id="4" name="Content Placeholder 2"/>
          <p:cNvSpPr>
            <a:spLocks noGrp="1"/>
          </p:cNvSpPr>
          <p:nvPr>
            <p:ph sz="half" idx="1"/>
          </p:nvPr>
        </p:nvSpPr>
        <p:spPr>
          <a:xfrm>
            <a:off x="274320" y="1920240"/>
            <a:ext cx="4114800" cy="4114800"/>
          </a:xfrm>
          <a:prstGeom prst="rect">
            <a:avLst/>
          </a:prstGeom>
        </p:spPr>
        <p:txBody>
          <a:bodyPr lIns="0" tIns="0" rIns="0" bIns="0">
            <a:noAutofit/>
          </a:bodyPr>
          <a:lstStyle>
            <a:lvl1pPr marL="285750" indent="-285750">
              <a:buFont typeface="Arial" panose="020B0604020202020204" pitchFamily="34" charset="0"/>
              <a:buChar char="•"/>
              <a:defRPr sz="1400" baseline="0"/>
            </a:lvl1pPr>
            <a:lvl2pPr marL="742950" indent="-285750">
              <a:buFont typeface="Arial" panose="020B0604020202020204" pitchFamily="34" charset="0"/>
              <a:buChar char="•"/>
              <a:defRPr sz="1400"/>
            </a:lvl2pPr>
            <a:lvl3pPr marL="1200150" indent="-285750">
              <a:buFont typeface="Arial" panose="020B0604020202020204" pitchFamily="34" charset="0"/>
              <a:buChar char="•"/>
              <a:defRPr sz="1400"/>
            </a:lvl3pPr>
            <a:lvl4pPr marL="1657350" indent="-285750">
              <a:buFont typeface="Arial" panose="020B0604020202020204" pitchFamily="34" charset="0"/>
              <a:buChar char="•"/>
              <a:defRPr sz="1400"/>
            </a:lvl4pPr>
            <a:lvl5pPr marL="2114550" indent="-285750">
              <a:buFont typeface="Arial" panose="020B0604020202020204" pitchFamily="34" charset="0"/>
              <a:buChar char="•"/>
              <a:defRPr sz="1400"/>
            </a:lvl5pPr>
            <a:lvl6pPr>
              <a:defRPr sz="1800"/>
            </a:lvl6pPr>
            <a:lvl7pPr>
              <a:defRPr sz="1800"/>
            </a:lvl7pPr>
            <a:lvl8pPr>
              <a:defRPr sz="1800"/>
            </a:lvl8pPr>
            <a:lvl9pPr>
              <a:defRPr sz="1800"/>
            </a:lvl9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smtClean="0"/>
          </a:p>
          <a:p>
            <a:pPr lvl="0"/>
            <a:endParaRPr lang="en-US" noProof="0" dirty="0" smtClean="0"/>
          </a:p>
        </p:txBody>
      </p:sp>
      <p:sp>
        <p:nvSpPr>
          <p:cNvPr id="5" name="Content Placeholder 3"/>
          <p:cNvSpPr>
            <a:spLocks noGrp="1"/>
          </p:cNvSpPr>
          <p:nvPr>
            <p:ph sz="half" idx="2"/>
          </p:nvPr>
        </p:nvSpPr>
        <p:spPr>
          <a:xfrm>
            <a:off x="4754880" y="1920240"/>
            <a:ext cx="4114800" cy="4114800"/>
          </a:xfrm>
          <a:prstGeom prst="rect">
            <a:avLst/>
          </a:prstGeom>
        </p:spPr>
        <p:txBody>
          <a:bodyPr lIns="0" tIns="0" rIns="0" bIns="0">
            <a:noAutofit/>
          </a:bodyPr>
          <a:lstStyle>
            <a:lvl1pPr marL="285750" indent="-285750">
              <a:buFont typeface="Arial" panose="020B0604020202020204" pitchFamily="34" charset="0"/>
              <a:buChar char="•"/>
              <a:defRPr sz="1400" baseline="0"/>
            </a:lvl1pPr>
            <a:lvl2pPr marL="742950" indent="-285750">
              <a:buFont typeface="Arial" panose="020B0604020202020204" pitchFamily="34" charset="0"/>
              <a:buChar char="•"/>
              <a:defRPr sz="1400"/>
            </a:lvl2pPr>
            <a:lvl3pPr marL="1200150" indent="-285750">
              <a:buFont typeface="Arial" panose="020B0604020202020204" pitchFamily="34" charset="0"/>
              <a:buChar char="•"/>
              <a:defRPr sz="1400"/>
            </a:lvl3pPr>
            <a:lvl4pPr marL="1657350" indent="-285750">
              <a:buFont typeface="Arial" panose="020B0604020202020204" pitchFamily="34" charset="0"/>
              <a:buChar char="•"/>
              <a:defRPr sz="1400"/>
            </a:lvl4pPr>
            <a:lvl5pPr marL="2114550" indent="-285750">
              <a:buFont typeface="Arial" panose="020B0604020202020204" pitchFamily="34" charset="0"/>
              <a:buChar char="•"/>
              <a:defRPr sz="1400"/>
            </a:lvl5pPr>
            <a:lvl6pPr>
              <a:defRPr sz="1800"/>
            </a:lvl6pPr>
            <a:lvl7pPr>
              <a:defRPr sz="1800"/>
            </a:lvl7pPr>
            <a:lvl8pPr>
              <a:defRPr sz="1800"/>
            </a:lvl8pPr>
            <a:lvl9pPr>
              <a:defRPr sz="1800"/>
            </a:lvl9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smtClean="0"/>
          </a:p>
          <a:p>
            <a:pPr lvl="0"/>
            <a:endParaRPr lang="en-US" noProof="0" dirty="0" smtClean="0"/>
          </a:p>
        </p:txBody>
      </p:sp>
      <p:sp>
        <p:nvSpPr>
          <p:cNvPr id="6" name="Text Placeholder 7"/>
          <p:cNvSpPr>
            <a:spLocks noGrp="1"/>
          </p:cNvSpPr>
          <p:nvPr>
            <p:ph type="body" sz="quarter" idx="10"/>
          </p:nvPr>
        </p:nvSpPr>
        <p:spPr>
          <a:xfrm>
            <a:off x="274319" y="1005840"/>
            <a:ext cx="4114800" cy="685800"/>
          </a:xfrm>
          <a:prstGeom prst="rect">
            <a:avLst/>
          </a:prstGeom>
        </p:spPr>
        <p:txBody>
          <a:bodyPr lIns="0" tIns="0" rIns="0" bIns="0" anchor="ctr">
            <a:noAutofit/>
          </a:bodyPr>
          <a:lstStyle>
            <a:lvl1pPr marL="0" indent="0">
              <a:buNone/>
              <a:defRPr sz="1600" b="1"/>
            </a:lvl1pPr>
          </a:lstStyle>
          <a:p>
            <a:pPr lvl="0"/>
            <a:r>
              <a:rPr lang="en-US" noProof="0" smtClean="0"/>
              <a:t>Click to edit Master text styles</a:t>
            </a:r>
          </a:p>
        </p:txBody>
      </p:sp>
      <p:sp>
        <p:nvSpPr>
          <p:cNvPr id="8" name="Text Placeholder 7"/>
          <p:cNvSpPr>
            <a:spLocks noGrp="1"/>
          </p:cNvSpPr>
          <p:nvPr>
            <p:ph type="body" sz="quarter" idx="28"/>
          </p:nvPr>
        </p:nvSpPr>
        <p:spPr>
          <a:xfrm>
            <a:off x="4754880" y="1005840"/>
            <a:ext cx="4114800" cy="685800"/>
          </a:xfrm>
          <a:prstGeom prst="rect">
            <a:avLst/>
          </a:prstGeom>
        </p:spPr>
        <p:txBody>
          <a:bodyPr lIns="0" tIns="0" rIns="0" bIns="0" anchor="ctr">
            <a:noAutofit/>
          </a:bodyPr>
          <a:lstStyle>
            <a:lvl1pPr marL="0" indent="0">
              <a:buNone/>
              <a:defRPr sz="1600" b="1"/>
            </a:lvl1pPr>
          </a:lstStyle>
          <a:p>
            <a:pPr lvl="0"/>
            <a:r>
              <a:rPr lang="en-US" noProof="0" smtClean="0"/>
              <a:t>Click to edit Master text styles</a:t>
            </a:r>
          </a:p>
        </p:txBody>
      </p:sp>
      <p:sp>
        <p:nvSpPr>
          <p:cNvPr id="10" name="Text Placeholder 2"/>
          <p:cNvSpPr>
            <a:spLocks noGrp="1"/>
          </p:cNvSpPr>
          <p:nvPr>
            <p:ph type="body" sz="quarter" idx="29"/>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cxnSp>
        <p:nvCxnSpPr>
          <p:cNvPr id="11" name="Straight Connector 10"/>
          <p:cNvCxnSpPr/>
          <p:nvPr userDrawn="1"/>
        </p:nvCxnSpPr>
        <p:spPr>
          <a:xfrm>
            <a:off x="4572000" y="1943100"/>
            <a:ext cx="0" cy="409721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9376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ront Cover Centered">
    <p:spTree>
      <p:nvGrpSpPr>
        <p:cNvPr id="1" name=""/>
        <p:cNvGrpSpPr/>
        <p:nvPr/>
      </p:nvGrpSpPr>
      <p:grpSpPr>
        <a:xfrm>
          <a:off x="0" y="0"/>
          <a:ext cx="0" cy="0"/>
          <a:chOff x="0" y="0"/>
          <a:chExt cx="0" cy="0"/>
        </a:xfrm>
      </p:grpSpPr>
      <p:sp>
        <p:nvSpPr>
          <p:cNvPr id="5" name="Rectangle 4"/>
          <p:cNvSpPr/>
          <p:nvPr/>
        </p:nvSpPr>
        <p:spPr>
          <a:xfrm>
            <a:off x="4206875" y="3895725"/>
            <a:ext cx="676275" cy="730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7" name="Subtitle 2"/>
          <p:cNvSpPr txBox="1">
            <a:spLocks/>
          </p:cNvSpPr>
          <p:nvPr/>
        </p:nvSpPr>
        <p:spPr>
          <a:xfrm>
            <a:off x="8961120" y="4389120"/>
            <a:ext cx="91440" cy="2377440"/>
          </a:xfrm>
          <a:prstGeom prst="rect">
            <a:avLst/>
          </a:prstGeom>
        </p:spPr>
        <p:txBody>
          <a:bodyPr vert="vert270" lIns="0" tIns="0" rIns="0" bIns="0" anchor="ctr"/>
          <a:lstStyle>
            <a:lvl1pPr marL="0" indent="0" algn="l" defTabSz="914400" rtl="0" eaLnBrk="1" latinLnBrk="0" hangingPunct="1">
              <a:spcBef>
                <a:spcPct val="20000"/>
              </a:spcBef>
              <a:buFont typeface="Arial" pitchFamily="34" charset="0"/>
              <a:buNone/>
              <a:defRPr sz="1400" kern="1200">
                <a:solidFill>
                  <a:schemeClr val="tx1"/>
                </a:solidFill>
                <a:latin typeface="Verdana" pitchFamily="34"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fontAlgn="auto">
              <a:spcAft>
                <a:spcPts val="0"/>
              </a:spcAft>
              <a:defRPr/>
            </a:pPr>
            <a:r>
              <a:rPr lang="en-US" sz="600" dirty="0" smtClean="0">
                <a:solidFill>
                  <a:schemeClr val="bg1">
                    <a:lumMod val="50000"/>
                  </a:schemeClr>
                </a:solidFill>
                <a:latin typeface="Arial" panose="020B0604020202020204" pitchFamily="34" charset="0"/>
                <a:ea typeface="Verdana" pitchFamily="34" charset="0"/>
                <a:cs typeface="Arial" panose="020B0604020202020204" pitchFamily="34" charset="0"/>
              </a:rPr>
              <a:t>© 2017 Mintel Group Ltd. All Rights Reserved. Confidential to Mintel.</a:t>
            </a:r>
          </a:p>
        </p:txBody>
      </p:sp>
      <p:sp>
        <p:nvSpPr>
          <p:cNvPr id="6" name="Title Placeholder 1"/>
          <p:cNvSpPr>
            <a:spLocks noGrp="1"/>
          </p:cNvSpPr>
          <p:nvPr>
            <p:ph type="title"/>
          </p:nvPr>
        </p:nvSpPr>
        <p:spPr>
          <a:xfrm>
            <a:off x="914400" y="3276600"/>
            <a:ext cx="7315200" cy="563880"/>
          </a:xfrm>
          <a:prstGeom prst="rect">
            <a:avLst/>
          </a:prstGeom>
        </p:spPr>
        <p:txBody>
          <a:bodyPr rtlCol="0" anchor="b">
            <a:noAutofit/>
          </a:bodyPr>
          <a:lstStyle>
            <a:lvl1pPr algn="ctr">
              <a:defRPr sz="4400" baseline="0"/>
            </a:lvl1pPr>
          </a:lstStyle>
          <a:p>
            <a:r>
              <a:rPr lang="en-US" noProof="0" smtClean="0"/>
              <a:t>Click to edit Master title style</a:t>
            </a:r>
            <a:endParaRPr lang="en-GB" noProof="0" dirty="0"/>
          </a:p>
        </p:txBody>
      </p:sp>
      <p:sp>
        <p:nvSpPr>
          <p:cNvPr id="12" name="Text Placeholder 11"/>
          <p:cNvSpPr>
            <a:spLocks noGrp="1"/>
          </p:cNvSpPr>
          <p:nvPr>
            <p:ph type="body" sz="quarter" idx="10"/>
          </p:nvPr>
        </p:nvSpPr>
        <p:spPr>
          <a:xfrm>
            <a:off x="914400" y="4023360"/>
            <a:ext cx="7315200" cy="1463040"/>
          </a:xfrm>
          <a:prstGeom prst="rect">
            <a:avLst/>
          </a:prstGeom>
        </p:spPr>
        <p:txBody>
          <a:bodyPr/>
          <a:lstStyle>
            <a:lvl1pPr marL="0" indent="0" algn="ctr">
              <a:buNone/>
              <a:defRPr sz="1800" b="1"/>
            </a:lvl1pPr>
            <a:lvl2pPr marL="457200" indent="0">
              <a:buNone/>
              <a:defRPr sz="1600" b="1"/>
            </a:lvl2pPr>
            <a:lvl3pPr marL="914400" indent="0">
              <a:buNone/>
              <a:defRPr sz="1600" b="1"/>
            </a:lvl3pPr>
            <a:lvl4pPr marL="1371600" indent="0">
              <a:buNone/>
              <a:defRPr sz="1600" b="1"/>
            </a:lvl4pPr>
            <a:lvl5pPr marL="1828800" indent="0">
              <a:buNone/>
              <a:defRPr sz="1600" b="1"/>
            </a:lvl5pPr>
          </a:lstStyle>
          <a:p>
            <a:pPr lvl="0"/>
            <a:r>
              <a:rPr lang="en-US" noProof="0" smtClean="0"/>
              <a:t>Click to edit Master text styles</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186582" y="169462"/>
            <a:ext cx="1689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61697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asic 7 - three column">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274319" y="361854"/>
            <a:ext cx="8601393" cy="365760"/>
          </a:xfrm>
          <a:prstGeom prst="rect">
            <a:avLst/>
          </a:prstGeom>
        </p:spPr>
        <p:txBody>
          <a:bodyPr rtlCol="0">
            <a:noAutofit/>
          </a:bodyPr>
          <a:lstStyle>
            <a:lvl1pPr>
              <a:defRPr sz="2200"/>
            </a:lvl1pPr>
          </a:lstStyle>
          <a:p>
            <a:r>
              <a:rPr lang="en-US" noProof="0" smtClean="0"/>
              <a:t>Click to edit Master title style</a:t>
            </a:r>
            <a:endParaRPr lang="en-GB" noProof="0" dirty="0"/>
          </a:p>
        </p:txBody>
      </p:sp>
      <p:sp>
        <p:nvSpPr>
          <p:cNvPr id="6" name="Text Placeholder 7"/>
          <p:cNvSpPr>
            <a:spLocks noGrp="1"/>
          </p:cNvSpPr>
          <p:nvPr>
            <p:ph type="body" sz="quarter" idx="10"/>
          </p:nvPr>
        </p:nvSpPr>
        <p:spPr>
          <a:xfrm>
            <a:off x="274319" y="1005840"/>
            <a:ext cx="8601393" cy="685800"/>
          </a:xfrm>
          <a:prstGeom prst="rect">
            <a:avLst/>
          </a:prstGeom>
        </p:spPr>
        <p:txBody>
          <a:bodyPr lIns="0" tIns="0" rIns="0" bIns="0" anchor="ctr">
            <a:noAutofit/>
          </a:bodyPr>
          <a:lstStyle>
            <a:lvl1pPr marL="0" indent="0">
              <a:buNone/>
              <a:defRPr sz="1600" b="1"/>
            </a:lvl1pPr>
          </a:lstStyle>
          <a:p>
            <a:pPr lvl="0"/>
            <a:r>
              <a:rPr lang="en-US" noProof="0" smtClean="0"/>
              <a:t>Click to edit Master text styles</a:t>
            </a:r>
          </a:p>
        </p:txBody>
      </p:sp>
      <p:sp>
        <p:nvSpPr>
          <p:cNvPr id="7" name="Content Placeholder 7"/>
          <p:cNvSpPr>
            <a:spLocks noGrp="1"/>
          </p:cNvSpPr>
          <p:nvPr>
            <p:ph sz="quarter" idx="19"/>
          </p:nvPr>
        </p:nvSpPr>
        <p:spPr>
          <a:xfrm>
            <a:off x="3236976" y="1920240"/>
            <a:ext cx="2667000" cy="4175760"/>
          </a:xfrm>
          <a:prstGeom prst="rect">
            <a:avLst/>
          </a:prstGeom>
        </p:spPr>
        <p:txBody>
          <a:bodyPr vert="horz" wrap="square" lIns="0" tIns="0" rIns="0" bIns="0" rtlCol="0">
            <a:noAutofit/>
          </a:bodyPr>
          <a:lstStyle>
            <a:lvl1pPr marL="0" indent="0" algn="ctr">
              <a:buFont typeface="Arial" panose="020B0604020202020204" pitchFamily="34" charset="0"/>
              <a:buNone/>
              <a:defRPr lang="en-GB" sz="1400" b="0" dirty="0">
                <a:solidFill>
                  <a:srgbClr val="000000"/>
                </a:solidFill>
                <a:effectLst/>
              </a:defRPr>
            </a:lvl1pPr>
          </a:lstStyle>
          <a:p>
            <a:pPr lvl="0"/>
            <a:r>
              <a:rPr lang="en-US" noProof="0" smtClean="0"/>
              <a:t>Click to edit Master text styles</a:t>
            </a:r>
          </a:p>
        </p:txBody>
      </p:sp>
      <p:sp>
        <p:nvSpPr>
          <p:cNvPr id="8" name="Content Placeholder 9"/>
          <p:cNvSpPr>
            <a:spLocks noGrp="1"/>
          </p:cNvSpPr>
          <p:nvPr>
            <p:ph sz="quarter" idx="20"/>
          </p:nvPr>
        </p:nvSpPr>
        <p:spPr>
          <a:xfrm>
            <a:off x="6172199" y="1920240"/>
            <a:ext cx="2703513" cy="4175760"/>
          </a:xfrm>
          <a:prstGeom prst="rect">
            <a:avLst/>
          </a:prstGeom>
        </p:spPr>
        <p:txBody>
          <a:bodyPr lIns="0" tIns="0" rIns="0" bIns="0"/>
          <a:lstStyle>
            <a:lvl1pPr marL="0" indent="0" algn="ctr">
              <a:buFont typeface="Arial" panose="020B0604020202020204" pitchFamily="34" charset="0"/>
              <a:buNone/>
              <a:defRPr lang="en-GB" sz="1400" b="0" kern="1200" dirty="0">
                <a:solidFill>
                  <a:srgbClr val="000000"/>
                </a:solidFill>
                <a:effectLst/>
                <a:latin typeface="+mn-lt"/>
                <a:ea typeface="+mn-ea"/>
                <a:cs typeface="+mn-cs"/>
              </a:defRPr>
            </a:lvl1pPr>
          </a:lstStyle>
          <a:p>
            <a:pPr lvl="0"/>
            <a:r>
              <a:rPr lang="en-US" noProof="0" smtClean="0"/>
              <a:t>Click to edit Master text styles</a:t>
            </a:r>
          </a:p>
        </p:txBody>
      </p:sp>
      <p:sp>
        <p:nvSpPr>
          <p:cNvPr id="10" name="Content Placeholder 7"/>
          <p:cNvSpPr>
            <a:spLocks noGrp="1"/>
          </p:cNvSpPr>
          <p:nvPr>
            <p:ph sz="quarter" idx="21"/>
          </p:nvPr>
        </p:nvSpPr>
        <p:spPr>
          <a:xfrm>
            <a:off x="274320" y="1920240"/>
            <a:ext cx="2667000" cy="4175760"/>
          </a:xfrm>
          <a:prstGeom prst="rect">
            <a:avLst/>
          </a:prstGeom>
        </p:spPr>
        <p:txBody>
          <a:bodyPr vert="horz" wrap="square" lIns="0" tIns="0" rIns="0" bIns="0" rtlCol="0">
            <a:noAutofit/>
          </a:bodyPr>
          <a:lstStyle>
            <a:lvl1pPr marL="0" indent="0" algn="ctr">
              <a:buFont typeface="Arial" panose="020B0604020202020204" pitchFamily="34" charset="0"/>
              <a:buNone/>
              <a:defRPr lang="en-GB" sz="1400" b="0" dirty="0">
                <a:solidFill>
                  <a:srgbClr val="000000"/>
                </a:solidFill>
                <a:effectLst/>
              </a:defRPr>
            </a:lvl1pPr>
          </a:lstStyle>
          <a:p>
            <a:pPr lvl="0"/>
            <a:r>
              <a:rPr lang="en-US" noProof="0" smtClean="0"/>
              <a:t>Click to edit Master text styles</a:t>
            </a:r>
          </a:p>
        </p:txBody>
      </p:sp>
      <p:sp>
        <p:nvSpPr>
          <p:cNvPr id="12" name="Text Placeholder 2"/>
          <p:cNvSpPr>
            <a:spLocks noGrp="1"/>
          </p:cNvSpPr>
          <p:nvPr>
            <p:ph type="body" sz="quarter" idx="22"/>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cxnSp>
        <p:nvCxnSpPr>
          <p:cNvPr id="11" name="Straight Connector 10"/>
          <p:cNvCxnSpPr/>
          <p:nvPr userDrawn="1"/>
        </p:nvCxnSpPr>
        <p:spPr>
          <a:xfrm>
            <a:off x="6037384" y="1943100"/>
            <a:ext cx="0" cy="409721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091961" y="1943100"/>
            <a:ext cx="0" cy="409721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23159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asic 7 - three column titles">
    <p:spTree>
      <p:nvGrpSpPr>
        <p:cNvPr id="1" name=""/>
        <p:cNvGrpSpPr/>
        <p:nvPr/>
      </p:nvGrpSpPr>
      <p:grpSpPr>
        <a:xfrm>
          <a:off x="0" y="0"/>
          <a:ext cx="0" cy="0"/>
          <a:chOff x="0" y="0"/>
          <a:chExt cx="0" cy="0"/>
        </a:xfrm>
      </p:grpSpPr>
      <p:sp>
        <p:nvSpPr>
          <p:cNvPr id="3" name="Text Placeholder 3"/>
          <p:cNvSpPr>
            <a:spLocks noGrp="1"/>
          </p:cNvSpPr>
          <p:nvPr>
            <p:ph type="body" sz="quarter" idx="10"/>
          </p:nvPr>
        </p:nvSpPr>
        <p:spPr>
          <a:xfrm>
            <a:off x="274320" y="1005840"/>
            <a:ext cx="2670048" cy="731520"/>
          </a:xfrm>
          <a:prstGeom prst="rect">
            <a:avLst/>
          </a:prstGeom>
        </p:spPr>
        <p:txBody>
          <a:bodyPr lIns="0" tIns="0" rIns="0" bIns="0" anchor="ctr">
            <a:noAutofit/>
          </a:bodyPr>
          <a:lstStyle>
            <a:lvl1pPr marL="0" indent="0" algn="ctr">
              <a:buNone/>
              <a:defRPr sz="1600" b="1"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smtClean="0"/>
              <a:t>Click to edit Master text styles</a:t>
            </a:r>
          </a:p>
        </p:txBody>
      </p:sp>
      <p:sp>
        <p:nvSpPr>
          <p:cNvPr id="4" name="Text Placeholder 3"/>
          <p:cNvSpPr>
            <a:spLocks noGrp="1"/>
          </p:cNvSpPr>
          <p:nvPr>
            <p:ph type="body" sz="quarter" idx="11"/>
          </p:nvPr>
        </p:nvSpPr>
        <p:spPr>
          <a:xfrm>
            <a:off x="3239008" y="1005840"/>
            <a:ext cx="2670048" cy="731520"/>
          </a:xfrm>
          <a:prstGeom prst="rect">
            <a:avLst/>
          </a:prstGeom>
        </p:spPr>
        <p:txBody>
          <a:bodyPr lIns="0" tIns="0" rIns="0" bIns="0" anchor="ctr">
            <a:noAutofit/>
          </a:bodyPr>
          <a:lstStyle>
            <a:lvl1pPr marL="0" indent="0" algn="ctr">
              <a:buNone/>
              <a:defRPr sz="1600" b="1"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smtClean="0"/>
              <a:t>Click to edit Master text styles</a:t>
            </a:r>
          </a:p>
        </p:txBody>
      </p:sp>
      <p:sp>
        <p:nvSpPr>
          <p:cNvPr id="5" name="Text Placeholder 3"/>
          <p:cNvSpPr>
            <a:spLocks noGrp="1"/>
          </p:cNvSpPr>
          <p:nvPr>
            <p:ph type="body" sz="quarter" idx="12"/>
          </p:nvPr>
        </p:nvSpPr>
        <p:spPr>
          <a:xfrm>
            <a:off x="6172199" y="1005840"/>
            <a:ext cx="2703513" cy="731520"/>
          </a:xfrm>
          <a:prstGeom prst="rect">
            <a:avLst/>
          </a:prstGeom>
        </p:spPr>
        <p:txBody>
          <a:bodyPr lIns="0" tIns="0" rIns="0" bIns="0" anchor="ctr">
            <a:noAutofit/>
          </a:bodyPr>
          <a:lstStyle>
            <a:lvl1pPr marL="0" indent="0" algn="ctr">
              <a:buNone/>
              <a:defRPr sz="1600" b="1">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smtClean="0"/>
              <a:t>Click to edit Master text styles</a:t>
            </a:r>
          </a:p>
        </p:txBody>
      </p:sp>
      <p:sp>
        <p:nvSpPr>
          <p:cNvPr id="6" name="Content Placeholder 4"/>
          <p:cNvSpPr>
            <a:spLocks noGrp="1"/>
          </p:cNvSpPr>
          <p:nvPr>
            <p:ph sz="quarter" idx="16"/>
          </p:nvPr>
        </p:nvSpPr>
        <p:spPr>
          <a:xfrm>
            <a:off x="274320" y="1920240"/>
            <a:ext cx="2670048" cy="4175760"/>
          </a:xfrm>
          <a:prstGeom prst="rect">
            <a:avLst/>
          </a:prstGeom>
        </p:spPr>
        <p:txBody>
          <a:bodyPr lIns="0" tIns="0" rIns="0" bIns="0">
            <a:noAutofit/>
          </a:bodyPr>
          <a:lstStyle>
            <a:lvl1pPr marL="285750" indent="-285750">
              <a:buFont typeface="Arial" panose="020B0604020202020204" pitchFamily="34" charset="0"/>
              <a:buChar char="•"/>
              <a:defRPr sz="1400"/>
            </a:lvl1pPr>
            <a:lvl2pPr marL="742950" indent="-285750">
              <a:buFont typeface="Arial" panose="020B0604020202020204" pitchFamily="34" charset="0"/>
              <a:buChar char="•"/>
              <a:defRPr sz="1400"/>
            </a:lvl2pPr>
            <a:lvl3pPr marL="1200150" indent="-285750">
              <a:buFont typeface="Arial" panose="020B0604020202020204" pitchFamily="34" charset="0"/>
              <a:buChar char="•"/>
              <a:defRPr sz="1400"/>
            </a:lvl3pPr>
            <a:lvl4pPr marL="1657350" indent="-285750">
              <a:buFont typeface="Arial" panose="020B0604020202020204" pitchFamily="34" charset="0"/>
              <a:buChar char="•"/>
              <a:defRPr sz="1400"/>
            </a:lvl4pPr>
            <a:lvl5pPr marL="2114550" indent="-285750">
              <a:buFont typeface="Arial" panose="020B0604020202020204" pitchFamily="34" charset="0"/>
              <a:buChar char="•"/>
              <a:defRPr sz="14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smtClean="0"/>
          </a:p>
          <a:p>
            <a:pPr lvl="0"/>
            <a:endParaRPr lang="en-US" noProof="0" dirty="0" smtClean="0"/>
          </a:p>
        </p:txBody>
      </p:sp>
      <p:sp>
        <p:nvSpPr>
          <p:cNvPr id="7" name="Content Placeholder 4"/>
          <p:cNvSpPr>
            <a:spLocks noGrp="1"/>
          </p:cNvSpPr>
          <p:nvPr>
            <p:ph sz="quarter" idx="17"/>
          </p:nvPr>
        </p:nvSpPr>
        <p:spPr>
          <a:xfrm>
            <a:off x="3239008" y="1920240"/>
            <a:ext cx="2670048" cy="4175760"/>
          </a:xfrm>
          <a:prstGeom prst="rect">
            <a:avLst/>
          </a:prstGeom>
        </p:spPr>
        <p:txBody>
          <a:bodyPr lIns="0" tIns="0" rIns="0" bIns="0">
            <a:noAutofit/>
          </a:bodyPr>
          <a:lstStyle>
            <a:lvl1pPr marL="285750" indent="-285750">
              <a:buFont typeface="Arial" panose="020B0604020202020204" pitchFamily="34" charset="0"/>
              <a:buChar char="•"/>
              <a:defRPr sz="1400"/>
            </a:lvl1pPr>
            <a:lvl2pPr marL="742950" indent="-285750">
              <a:buFont typeface="Arial" panose="020B0604020202020204" pitchFamily="34" charset="0"/>
              <a:buChar char="•"/>
              <a:defRPr sz="1400"/>
            </a:lvl2pPr>
            <a:lvl3pPr marL="1200150" indent="-285750">
              <a:buFont typeface="Arial" panose="020B0604020202020204" pitchFamily="34" charset="0"/>
              <a:buChar char="•"/>
              <a:defRPr sz="1400"/>
            </a:lvl3pPr>
            <a:lvl4pPr marL="1657350" indent="-285750">
              <a:buFont typeface="Arial" panose="020B0604020202020204" pitchFamily="34" charset="0"/>
              <a:buChar char="•"/>
              <a:defRPr sz="1400"/>
            </a:lvl4pPr>
            <a:lvl5pPr marL="2114550" indent="-285750">
              <a:buFont typeface="Arial" panose="020B0604020202020204" pitchFamily="34" charset="0"/>
              <a:buChar char="•"/>
              <a:defRPr sz="14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smtClean="0"/>
          </a:p>
          <a:p>
            <a:pPr lvl="0"/>
            <a:endParaRPr lang="en-US" noProof="0" dirty="0" smtClean="0"/>
          </a:p>
        </p:txBody>
      </p:sp>
      <p:sp>
        <p:nvSpPr>
          <p:cNvPr id="8" name="Content Placeholder 4"/>
          <p:cNvSpPr>
            <a:spLocks noGrp="1"/>
          </p:cNvSpPr>
          <p:nvPr>
            <p:ph sz="quarter" idx="18"/>
          </p:nvPr>
        </p:nvSpPr>
        <p:spPr>
          <a:xfrm>
            <a:off x="6172199" y="1920240"/>
            <a:ext cx="2703513" cy="4175760"/>
          </a:xfrm>
          <a:prstGeom prst="rect">
            <a:avLst/>
          </a:prstGeom>
        </p:spPr>
        <p:txBody>
          <a:bodyPr lIns="0" tIns="0" rIns="0" bIns="0">
            <a:noAutofit/>
          </a:bodyPr>
          <a:lstStyle>
            <a:lvl1pPr marL="285750" indent="-285750">
              <a:buFont typeface="Arial" panose="020B0604020202020204" pitchFamily="34" charset="0"/>
              <a:buChar char="•"/>
              <a:defRPr sz="1400"/>
            </a:lvl1pPr>
            <a:lvl2pPr marL="914400" indent="-457200">
              <a:buFont typeface="Arial" panose="020B0604020202020204" pitchFamily="34" charset="0"/>
              <a:buChar char="•"/>
              <a:defRPr sz="1400"/>
            </a:lvl2pPr>
            <a:lvl3pPr marL="1257300" indent="-342900">
              <a:buFont typeface="Arial" panose="020B0604020202020204" pitchFamily="34" charset="0"/>
              <a:buChar char="•"/>
              <a:defRPr sz="1400"/>
            </a:lvl3pPr>
            <a:lvl4pPr marL="1714500" indent="-342900">
              <a:buFont typeface="Arial" panose="020B0604020202020204" pitchFamily="34" charset="0"/>
              <a:buChar char="•"/>
              <a:defRPr sz="1400"/>
            </a:lvl4pPr>
            <a:lvl5pPr marL="2171700" indent="-342900">
              <a:buFont typeface="Arial" panose="020B0604020202020204" pitchFamily="34" charset="0"/>
              <a:buChar char="•"/>
              <a:defRPr sz="14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smtClean="0"/>
          </a:p>
          <a:p>
            <a:pPr lvl="0"/>
            <a:endParaRPr lang="en-US" noProof="0" dirty="0" smtClean="0"/>
          </a:p>
        </p:txBody>
      </p:sp>
      <p:sp>
        <p:nvSpPr>
          <p:cNvPr id="11" name="Title Placeholder 1"/>
          <p:cNvSpPr>
            <a:spLocks noGrp="1"/>
          </p:cNvSpPr>
          <p:nvPr>
            <p:ph type="title"/>
          </p:nvPr>
        </p:nvSpPr>
        <p:spPr>
          <a:xfrm>
            <a:off x="274319" y="361854"/>
            <a:ext cx="8601393" cy="365760"/>
          </a:xfrm>
          <a:prstGeom prst="rect">
            <a:avLst/>
          </a:prstGeom>
        </p:spPr>
        <p:txBody>
          <a:bodyPr rtlCol="0">
            <a:noAutofit/>
          </a:bodyPr>
          <a:lstStyle>
            <a:lvl1pPr>
              <a:defRPr sz="2200"/>
            </a:lvl1pPr>
          </a:lstStyle>
          <a:p>
            <a:r>
              <a:rPr lang="en-US" noProof="0" smtClean="0"/>
              <a:t>Click to edit Master title style</a:t>
            </a:r>
            <a:endParaRPr lang="en-GB" noProof="0" dirty="0"/>
          </a:p>
        </p:txBody>
      </p:sp>
      <p:sp>
        <p:nvSpPr>
          <p:cNvPr id="10" name="Text Placeholder 2"/>
          <p:cNvSpPr>
            <a:spLocks noGrp="1"/>
          </p:cNvSpPr>
          <p:nvPr>
            <p:ph type="body" sz="quarter" idx="19"/>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4868320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asic 8 - Bullets &amp; Graphic (no title)">
    <p:spTree>
      <p:nvGrpSpPr>
        <p:cNvPr id="1" name=""/>
        <p:cNvGrpSpPr/>
        <p:nvPr/>
      </p:nvGrpSpPr>
      <p:grpSpPr>
        <a:xfrm>
          <a:off x="0" y="0"/>
          <a:ext cx="0" cy="0"/>
          <a:chOff x="0" y="0"/>
          <a:chExt cx="0" cy="0"/>
        </a:xfrm>
      </p:grpSpPr>
      <p:sp>
        <p:nvSpPr>
          <p:cNvPr id="3" name="Content Placeholder 2"/>
          <p:cNvSpPr>
            <a:spLocks noGrp="1"/>
          </p:cNvSpPr>
          <p:nvPr>
            <p:ph sz="quarter" idx="22"/>
          </p:nvPr>
        </p:nvSpPr>
        <p:spPr>
          <a:xfrm>
            <a:off x="277813" y="1019175"/>
            <a:ext cx="4074379" cy="4001233"/>
          </a:xfrm>
          <a:prstGeom prst="rect">
            <a:avLst/>
          </a:prstGeom>
        </p:spPr>
        <p:txBody>
          <a:bodyPr lIns="0" tIns="0" rIns="0" bIns="0"/>
          <a:lstStyle>
            <a:lvl1pPr marL="0" indent="0" algn="ctr">
              <a:buNone/>
              <a:defRPr sz="1400" baseline="0"/>
            </a:lvl1pPr>
          </a:lstStyle>
          <a:p>
            <a:pPr lvl="0"/>
            <a:r>
              <a:rPr lang="en-US" noProof="0" smtClean="0"/>
              <a:t>Click to edit Master text styles</a:t>
            </a:r>
          </a:p>
        </p:txBody>
      </p:sp>
      <p:sp>
        <p:nvSpPr>
          <p:cNvPr id="7" name="Title Placeholder 1"/>
          <p:cNvSpPr>
            <a:spLocks noGrp="1"/>
          </p:cNvSpPr>
          <p:nvPr>
            <p:ph type="title"/>
          </p:nvPr>
        </p:nvSpPr>
        <p:spPr>
          <a:xfrm>
            <a:off x="274319" y="361854"/>
            <a:ext cx="8601393" cy="365760"/>
          </a:xfrm>
          <a:prstGeom prst="rect">
            <a:avLst/>
          </a:prstGeom>
        </p:spPr>
        <p:txBody>
          <a:bodyPr rtlCol="0">
            <a:noAutofit/>
          </a:bodyPr>
          <a:lstStyle>
            <a:lvl1pPr>
              <a:defRPr sz="2200"/>
            </a:lvl1pPr>
          </a:lstStyle>
          <a:p>
            <a:r>
              <a:rPr lang="en-US" noProof="0" smtClean="0"/>
              <a:t>Click to edit Master title style</a:t>
            </a:r>
            <a:endParaRPr lang="en-GB" noProof="0" dirty="0"/>
          </a:p>
        </p:txBody>
      </p:sp>
      <p:sp>
        <p:nvSpPr>
          <p:cNvPr id="11" name="Subtitle 2"/>
          <p:cNvSpPr>
            <a:spLocks noGrp="1"/>
          </p:cNvSpPr>
          <p:nvPr>
            <p:ph type="subTitle" idx="1"/>
          </p:nvPr>
        </p:nvSpPr>
        <p:spPr>
          <a:xfrm>
            <a:off x="277813" y="5222631"/>
            <a:ext cx="4065587" cy="873369"/>
          </a:xfrm>
          <a:prstGeom prst="rect">
            <a:avLst/>
          </a:prstGeom>
        </p:spPr>
        <p:txBody>
          <a:bodyPr>
            <a:noAutofit/>
          </a:bodyPr>
          <a:lstStyle>
            <a:lvl1pPr marL="0" indent="0" algn="ctr">
              <a:lnSpc>
                <a:spcPct val="100000"/>
              </a:lnSpc>
              <a:buNone/>
              <a:defRPr sz="12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GB" noProof="0" dirty="0" smtClean="0"/>
          </a:p>
        </p:txBody>
      </p:sp>
      <p:sp>
        <p:nvSpPr>
          <p:cNvPr id="8" name="Text Placeholder 8"/>
          <p:cNvSpPr>
            <a:spLocks noGrp="1"/>
          </p:cNvSpPr>
          <p:nvPr>
            <p:ph type="body" sz="quarter" idx="21"/>
          </p:nvPr>
        </p:nvSpPr>
        <p:spPr>
          <a:xfrm>
            <a:off x="4648200" y="1758462"/>
            <a:ext cx="4221480" cy="4337538"/>
          </a:xfrm>
          <a:prstGeom prst="rect">
            <a:avLst/>
          </a:prstGeom>
        </p:spPr>
        <p:txBody>
          <a:bodyPr wrap="square" lIns="0" tIns="0" rIns="0" bIns="0">
            <a:noAutofit/>
          </a:bodyPr>
          <a:lstStyle>
            <a:lvl1pPr marL="285750" indent="-285750">
              <a:lnSpc>
                <a:spcPct val="100000"/>
              </a:lnSpc>
              <a:buFont typeface="Arial" panose="020B0604020202020204" pitchFamily="34" charset="0"/>
              <a:buChar char="•"/>
              <a:defRPr sz="1400"/>
            </a:lvl1pPr>
            <a:lvl2pPr marL="742950" indent="-285750">
              <a:buFont typeface="Arial" panose="020B0604020202020204" pitchFamily="34" charset="0"/>
              <a:buChar char="•"/>
              <a:defRPr sz="1400"/>
            </a:lvl2pPr>
            <a:lvl3pPr marL="1200150" indent="-285750">
              <a:buFont typeface="Arial" panose="020B0604020202020204" pitchFamily="34" charset="0"/>
              <a:buChar char="•"/>
              <a:defRPr sz="1400"/>
            </a:lvl3pPr>
            <a:lvl4pPr marL="1657350" indent="-285750">
              <a:buFont typeface="Arial" panose="020B0604020202020204" pitchFamily="34" charset="0"/>
              <a:buChar char="•"/>
              <a:defRPr sz="1400"/>
            </a:lvl4pPr>
            <a:lvl5pPr marL="2114550" indent="-285750">
              <a:buFont typeface="Arial" panose="020B0604020202020204" pitchFamily="34" charset="0"/>
              <a:buChar char="•"/>
              <a:defRPr sz="14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smtClean="0"/>
          </a:p>
          <a:p>
            <a:pPr lvl="0"/>
            <a:endParaRPr lang="en-US" noProof="0" dirty="0" smtClean="0"/>
          </a:p>
        </p:txBody>
      </p:sp>
      <p:sp>
        <p:nvSpPr>
          <p:cNvPr id="13" name="Text Placeholder 8"/>
          <p:cNvSpPr>
            <a:spLocks noGrp="1"/>
          </p:cNvSpPr>
          <p:nvPr>
            <p:ph type="body" sz="quarter" idx="18"/>
          </p:nvPr>
        </p:nvSpPr>
        <p:spPr>
          <a:xfrm>
            <a:off x="4648200" y="1019175"/>
            <a:ext cx="4221480" cy="648431"/>
          </a:xfrm>
          <a:prstGeom prst="rect">
            <a:avLst/>
          </a:prstGeom>
        </p:spPr>
        <p:txBody>
          <a:bodyPr vert="horz" wrap="square" lIns="0" tIns="0" rIns="0" bIns="0" rtlCol="0" anchor="ctr">
            <a:noAutofit/>
          </a:bodyPr>
          <a:lstStyle>
            <a:lvl1pPr marL="0" indent="0">
              <a:lnSpc>
                <a:spcPct val="100000"/>
              </a:lnSpc>
              <a:buNone/>
              <a:defRPr lang="en-US" sz="1600" b="1" dirty="0" smtClean="0">
                <a:solidFill>
                  <a:schemeClr val="tx1"/>
                </a:solidFill>
                <a:ea typeface="+mj-ea"/>
                <a:cs typeface="+mj-cs"/>
              </a:defRPr>
            </a:lvl1pPr>
          </a:lstStyle>
          <a:p>
            <a:pPr lvl="0"/>
            <a:r>
              <a:rPr lang="en-US" noProof="0" smtClean="0"/>
              <a:t>Click to edit Master text styles</a:t>
            </a:r>
          </a:p>
        </p:txBody>
      </p:sp>
      <p:sp>
        <p:nvSpPr>
          <p:cNvPr id="12" name="Text Placeholder 2"/>
          <p:cNvSpPr>
            <a:spLocks noGrp="1"/>
          </p:cNvSpPr>
          <p:nvPr>
            <p:ph type="body" sz="quarter" idx="10"/>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29202265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asic 8 - Bullets &amp; Graphic (w/titl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74319" y="361854"/>
            <a:ext cx="8601393" cy="365760"/>
          </a:xfrm>
          <a:prstGeom prst="rect">
            <a:avLst/>
          </a:prstGeom>
        </p:spPr>
        <p:txBody>
          <a:bodyPr rtlCol="0">
            <a:noAutofit/>
          </a:bodyPr>
          <a:lstStyle>
            <a:lvl1pPr>
              <a:defRPr sz="2200"/>
            </a:lvl1pPr>
          </a:lstStyle>
          <a:p>
            <a:r>
              <a:rPr lang="en-US" noProof="0" smtClean="0"/>
              <a:t>Click to edit Master title style</a:t>
            </a:r>
            <a:endParaRPr lang="en-GB" noProof="0" dirty="0"/>
          </a:p>
        </p:txBody>
      </p:sp>
      <p:sp>
        <p:nvSpPr>
          <p:cNvPr id="11" name="Subtitle 2"/>
          <p:cNvSpPr>
            <a:spLocks noGrp="1"/>
          </p:cNvSpPr>
          <p:nvPr>
            <p:ph type="subTitle" idx="1"/>
          </p:nvPr>
        </p:nvSpPr>
        <p:spPr>
          <a:xfrm>
            <a:off x="4962860" y="5213838"/>
            <a:ext cx="3922378" cy="882162"/>
          </a:xfrm>
          <a:prstGeom prst="rect">
            <a:avLst/>
          </a:prstGeom>
        </p:spPr>
        <p:txBody>
          <a:bodyPr>
            <a:noAutofit/>
          </a:bodyPr>
          <a:lstStyle>
            <a:lvl1pPr marL="0" indent="0" algn="ctr">
              <a:lnSpc>
                <a:spcPct val="100000"/>
              </a:lnSpc>
              <a:buNone/>
              <a:defRPr sz="12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GB" noProof="0" dirty="0" smtClean="0"/>
          </a:p>
        </p:txBody>
      </p:sp>
      <p:sp>
        <p:nvSpPr>
          <p:cNvPr id="15" name="Text Placeholder 8"/>
          <p:cNvSpPr>
            <a:spLocks noGrp="1"/>
          </p:cNvSpPr>
          <p:nvPr>
            <p:ph type="body" sz="quarter" idx="21"/>
          </p:nvPr>
        </p:nvSpPr>
        <p:spPr>
          <a:xfrm>
            <a:off x="274320" y="1855177"/>
            <a:ext cx="4221480" cy="4240823"/>
          </a:xfrm>
          <a:prstGeom prst="rect">
            <a:avLst/>
          </a:prstGeom>
        </p:spPr>
        <p:txBody>
          <a:bodyPr wrap="square" lIns="0" tIns="0" rIns="0" bIns="0">
            <a:noAutofit/>
          </a:bodyPr>
          <a:lstStyle>
            <a:lvl1pPr marL="285750" indent="-285750">
              <a:lnSpc>
                <a:spcPct val="100000"/>
              </a:lnSpc>
              <a:buFont typeface="Arial" panose="020B0604020202020204" pitchFamily="34" charset="0"/>
              <a:buChar char="•"/>
              <a:defRPr sz="1400"/>
            </a:lvl1pPr>
            <a:lvl2pPr marL="742950" indent="-285750">
              <a:buFont typeface="Arial" panose="020B0604020202020204" pitchFamily="34" charset="0"/>
              <a:buChar char="•"/>
              <a:defRPr sz="1400"/>
            </a:lvl2pPr>
            <a:lvl3pPr marL="1200150" indent="-285750">
              <a:buFont typeface="Arial" panose="020B0604020202020204" pitchFamily="34" charset="0"/>
              <a:buChar char="•"/>
              <a:defRPr sz="1400"/>
            </a:lvl3pPr>
            <a:lvl4pPr marL="1657350" indent="-285750">
              <a:buFont typeface="Arial" panose="020B0604020202020204" pitchFamily="34" charset="0"/>
              <a:buChar char="•"/>
              <a:defRPr sz="1400"/>
            </a:lvl4pPr>
            <a:lvl5pPr marL="2114550" indent="-285750">
              <a:buFont typeface="Arial" panose="020B0604020202020204" pitchFamily="34" charset="0"/>
              <a:buChar char="•"/>
              <a:defRPr sz="14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smtClean="0"/>
          </a:p>
          <a:p>
            <a:pPr lvl="0"/>
            <a:endParaRPr lang="en-US" noProof="0" dirty="0" smtClean="0"/>
          </a:p>
        </p:txBody>
      </p:sp>
      <p:sp>
        <p:nvSpPr>
          <p:cNvPr id="16" name="Text Placeholder 8"/>
          <p:cNvSpPr>
            <a:spLocks noGrp="1"/>
          </p:cNvSpPr>
          <p:nvPr>
            <p:ph type="body" sz="quarter" idx="18"/>
          </p:nvPr>
        </p:nvSpPr>
        <p:spPr>
          <a:xfrm>
            <a:off x="277813" y="1019175"/>
            <a:ext cx="4221480" cy="654050"/>
          </a:xfrm>
          <a:prstGeom prst="rect">
            <a:avLst/>
          </a:prstGeom>
        </p:spPr>
        <p:txBody>
          <a:bodyPr vert="horz" wrap="square" lIns="0" tIns="0" rIns="0" bIns="0" rtlCol="0" anchor="ctr">
            <a:noAutofit/>
          </a:bodyPr>
          <a:lstStyle>
            <a:lvl1pPr marL="0" indent="0">
              <a:lnSpc>
                <a:spcPct val="100000"/>
              </a:lnSpc>
              <a:buNone/>
              <a:defRPr lang="en-US" sz="1600" b="1" dirty="0" smtClean="0">
                <a:solidFill>
                  <a:schemeClr val="tx1"/>
                </a:solidFill>
                <a:ea typeface="+mj-ea"/>
                <a:cs typeface="+mj-cs"/>
              </a:defRPr>
            </a:lvl1pPr>
          </a:lstStyle>
          <a:p>
            <a:pPr lvl="0"/>
            <a:r>
              <a:rPr lang="en-US" noProof="0" dirty="0" smtClean="0"/>
              <a:t>Click to edit Master text styles</a:t>
            </a:r>
          </a:p>
        </p:txBody>
      </p:sp>
      <p:sp>
        <p:nvSpPr>
          <p:cNvPr id="17" name="Content Placeholder 2"/>
          <p:cNvSpPr>
            <a:spLocks noGrp="1"/>
          </p:cNvSpPr>
          <p:nvPr>
            <p:ph sz="quarter" idx="22"/>
          </p:nvPr>
        </p:nvSpPr>
        <p:spPr>
          <a:xfrm>
            <a:off x="4974336" y="1019175"/>
            <a:ext cx="3910902" cy="4006977"/>
          </a:xfrm>
          <a:prstGeom prst="rect">
            <a:avLst/>
          </a:prstGeom>
        </p:spPr>
        <p:txBody>
          <a:bodyPr lIns="0" tIns="0" rIns="0" bIns="0"/>
          <a:lstStyle>
            <a:lvl1pPr marL="0" indent="0" algn="ctr">
              <a:buNone/>
              <a:defRPr sz="1400" baseline="0"/>
            </a:lvl1pPr>
          </a:lstStyle>
          <a:p>
            <a:pPr lvl="0"/>
            <a:r>
              <a:rPr lang="en-US" noProof="0" smtClean="0"/>
              <a:t>Click to edit Master text styles</a:t>
            </a:r>
          </a:p>
        </p:txBody>
      </p:sp>
      <p:sp>
        <p:nvSpPr>
          <p:cNvPr id="10" name="Text Placeholder 2"/>
          <p:cNvSpPr>
            <a:spLocks noGrp="1"/>
          </p:cNvSpPr>
          <p:nvPr>
            <p:ph type="body" sz="quarter" idx="10"/>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26705268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arge image - left">
    <p:spTree>
      <p:nvGrpSpPr>
        <p:cNvPr id="1" name=""/>
        <p:cNvGrpSpPr/>
        <p:nvPr/>
      </p:nvGrpSpPr>
      <p:grpSpPr>
        <a:xfrm>
          <a:off x="0" y="0"/>
          <a:ext cx="0" cy="0"/>
          <a:chOff x="0" y="0"/>
          <a:chExt cx="0" cy="0"/>
        </a:xfrm>
      </p:grpSpPr>
      <p:sp>
        <p:nvSpPr>
          <p:cNvPr id="10" name="Content Placeholder 2"/>
          <p:cNvSpPr>
            <a:spLocks noGrp="1"/>
          </p:cNvSpPr>
          <p:nvPr>
            <p:ph sz="quarter" idx="22"/>
          </p:nvPr>
        </p:nvSpPr>
        <p:spPr>
          <a:xfrm>
            <a:off x="277813" y="1019176"/>
            <a:ext cx="4827587" cy="4436006"/>
          </a:xfrm>
          <a:prstGeom prst="rect">
            <a:avLst/>
          </a:prstGeom>
        </p:spPr>
        <p:txBody>
          <a:bodyPr lIns="0" tIns="0" rIns="0" bIns="0"/>
          <a:lstStyle>
            <a:lvl1pPr marL="0" indent="0" algn="ctr">
              <a:buNone/>
              <a:defRPr sz="1400" baseline="0"/>
            </a:lvl1pPr>
          </a:lstStyle>
          <a:p>
            <a:pPr lvl="0"/>
            <a:r>
              <a:rPr lang="en-US" noProof="0" smtClean="0"/>
              <a:t>Click to edit Master text styles</a:t>
            </a:r>
          </a:p>
        </p:txBody>
      </p:sp>
      <p:sp>
        <p:nvSpPr>
          <p:cNvPr id="11" name="Title Placeholder 1"/>
          <p:cNvSpPr>
            <a:spLocks noGrp="1"/>
          </p:cNvSpPr>
          <p:nvPr>
            <p:ph type="title"/>
          </p:nvPr>
        </p:nvSpPr>
        <p:spPr>
          <a:xfrm>
            <a:off x="274319" y="361854"/>
            <a:ext cx="8601393" cy="365760"/>
          </a:xfrm>
          <a:prstGeom prst="rect">
            <a:avLst/>
          </a:prstGeom>
        </p:spPr>
        <p:txBody>
          <a:bodyPr rtlCol="0">
            <a:noAutofit/>
          </a:bodyPr>
          <a:lstStyle>
            <a:lvl1pPr>
              <a:defRPr sz="2200"/>
            </a:lvl1pPr>
          </a:lstStyle>
          <a:p>
            <a:r>
              <a:rPr lang="en-US" noProof="0" smtClean="0"/>
              <a:t>Click to edit Master title style</a:t>
            </a:r>
            <a:endParaRPr lang="en-GB" noProof="0" dirty="0"/>
          </a:p>
        </p:txBody>
      </p:sp>
      <p:sp>
        <p:nvSpPr>
          <p:cNvPr id="16" name="Subtitle 2"/>
          <p:cNvSpPr>
            <a:spLocks noGrp="1"/>
          </p:cNvSpPr>
          <p:nvPr>
            <p:ph type="subTitle" idx="1"/>
          </p:nvPr>
        </p:nvSpPr>
        <p:spPr>
          <a:xfrm>
            <a:off x="277813" y="5791200"/>
            <a:ext cx="4891087" cy="304800"/>
          </a:xfrm>
          <a:prstGeom prst="rect">
            <a:avLst/>
          </a:prstGeom>
        </p:spPr>
        <p:txBody>
          <a:bodyPr>
            <a:noAutofit/>
          </a:bodyPr>
          <a:lstStyle>
            <a:lvl1pPr marL="0" indent="0" algn="ctr">
              <a:lnSpc>
                <a:spcPct val="100000"/>
              </a:lnSpc>
              <a:buNone/>
              <a:defRPr sz="10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GB" noProof="0" dirty="0" smtClean="0"/>
          </a:p>
        </p:txBody>
      </p:sp>
      <p:sp>
        <p:nvSpPr>
          <p:cNvPr id="8" name="Text Placeholder 8"/>
          <p:cNvSpPr>
            <a:spLocks noGrp="1"/>
          </p:cNvSpPr>
          <p:nvPr>
            <p:ph type="body" sz="quarter" idx="21"/>
          </p:nvPr>
        </p:nvSpPr>
        <p:spPr>
          <a:xfrm>
            <a:off x="5638800" y="1676400"/>
            <a:ext cx="3230880" cy="4419600"/>
          </a:xfrm>
          <a:prstGeom prst="rect">
            <a:avLst/>
          </a:prstGeom>
        </p:spPr>
        <p:txBody>
          <a:bodyPr wrap="square" lIns="0" tIns="0" rIns="0" bIns="0">
            <a:noAutofit/>
          </a:bodyPr>
          <a:lstStyle>
            <a:lvl1pPr marL="285750" indent="-285750">
              <a:lnSpc>
                <a:spcPct val="100000"/>
              </a:lnSpc>
              <a:buFont typeface="Arial" panose="020B0604020202020204" pitchFamily="34" charset="0"/>
              <a:buChar char="•"/>
              <a:defRPr sz="1400"/>
            </a:lvl1pPr>
            <a:lvl2pPr marL="914400" indent="-457200">
              <a:buFont typeface="Arial" panose="020B0604020202020204" pitchFamily="34" charset="0"/>
              <a:buChar char="•"/>
              <a:defRPr sz="1400"/>
            </a:lvl2pPr>
            <a:lvl3pPr marL="1257300" indent="-342900">
              <a:buFont typeface="Arial" panose="020B0604020202020204" pitchFamily="34" charset="0"/>
              <a:buChar char="•"/>
              <a:defRPr sz="1400"/>
            </a:lvl3pPr>
            <a:lvl4pPr marL="1714500" indent="-342900">
              <a:buFont typeface="Arial" panose="020B0604020202020204" pitchFamily="34" charset="0"/>
              <a:buChar char="•"/>
              <a:defRPr sz="1400"/>
            </a:lvl4pPr>
            <a:lvl5pPr marL="2171700" indent="-342900">
              <a:buFont typeface="Arial" panose="020B0604020202020204" pitchFamily="34" charset="0"/>
              <a:buChar char="•"/>
              <a:defRPr sz="14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smtClean="0"/>
          </a:p>
          <a:p>
            <a:pPr lvl="0"/>
            <a:endParaRPr lang="en-US" noProof="0" dirty="0" smtClean="0"/>
          </a:p>
        </p:txBody>
      </p:sp>
      <p:sp>
        <p:nvSpPr>
          <p:cNvPr id="9" name="Text Placeholder 8"/>
          <p:cNvSpPr>
            <a:spLocks noGrp="1"/>
          </p:cNvSpPr>
          <p:nvPr>
            <p:ph type="body" sz="quarter" idx="18"/>
          </p:nvPr>
        </p:nvSpPr>
        <p:spPr>
          <a:xfrm>
            <a:off x="5638800" y="1016976"/>
            <a:ext cx="3230880" cy="457200"/>
          </a:xfrm>
          <a:prstGeom prst="rect">
            <a:avLst/>
          </a:prstGeom>
        </p:spPr>
        <p:txBody>
          <a:bodyPr vert="horz" wrap="square" lIns="0" tIns="0" rIns="0" bIns="0" rtlCol="0" anchor="ctr">
            <a:noAutofit/>
          </a:bodyPr>
          <a:lstStyle>
            <a:lvl1pPr marL="0" indent="0">
              <a:lnSpc>
                <a:spcPct val="100000"/>
              </a:lnSpc>
              <a:buNone/>
              <a:defRPr lang="en-US" sz="1600" b="1" dirty="0" smtClean="0">
                <a:solidFill>
                  <a:schemeClr val="tx1"/>
                </a:solidFill>
                <a:ea typeface="+mj-ea"/>
                <a:cs typeface="+mj-cs"/>
              </a:defRPr>
            </a:lvl1pPr>
          </a:lstStyle>
          <a:p>
            <a:pPr lvl="0"/>
            <a:r>
              <a:rPr lang="en-US" noProof="0" smtClean="0"/>
              <a:t>Click to edit Master text styles</a:t>
            </a:r>
          </a:p>
        </p:txBody>
      </p:sp>
      <p:sp>
        <p:nvSpPr>
          <p:cNvPr id="13" name="Text Placeholder 2"/>
          <p:cNvSpPr>
            <a:spLocks noGrp="1"/>
          </p:cNvSpPr>
          <p:nvPr>
            <p:ph type="body" sz="quarter" idx="10"/>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16675617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rge image - right">
    <p:spTree>
      <p:nvGrpSpPr>
        <p:cNvPr id="1" name=""/>
        <p:cNvGrpSpPr/>
        <p:nvPr/>
      </p:nvGrpSpPr>
      <p:grpSpPr>
        <a:xfrm>
          <a:off x="0" y="0"/>
          <a:ext cx="0" cy="0"/>
          <a:chOff x="0" y="0"/>
          <a:chExt cx="0" cy="0"/>
        </a:xfrm>
      </p:grpSpPr>
      <p:sp>
        <p:nvSpPr>
          <p:cNvPr id="18" name="Content Placeholder 2"/>
          <p:cNvSpPr>
            <a:spLocks noGrp="1"/>
          </p:cNvSpPr>
          <p:nvPr>
            <p:ph sz="quarter" idx="22"/>
          </p:nvPr>
        </p:nvSpPr>
        <p:spPr>
          <a:xfrm>
            <a:off x="3977056" y="1019175"/>
            <a:ext cx="4908182" cy="4395382"/>
          </a:xfrm>
          <a:prstGeom prst="rect">
            <a:avLst/>
          </a:prstGeom>
        </p:spPr>
        <p:txBody>
          <a:bodyPr lIns="0" tIns="0" rIns="0" bIns="0"/>
          <a:lstStyle>
            <a:lvl1pPr marL="0" indent="0" algn="ctr">
              <a:buNone/>
              <a:defRPr sz="1400" baseline="0"/>
            </a:lvl1pPr>
          </a:lstStyle>
          <a:p>
            <a:pPr lvl="0"/>
            <a:r>
              <a:rPr lang="en-US" noProof="0" smtClean="0"/>
              <a:t>Click to edit Master text styles</a:t>
            </a:r>
          </a:p>
        </p:txBody>
      </p:sp>
      <p:sp>
        <p:nvSpPr>
          <p:cNvPr id="13" name="Subtitle 2"/>
          <p:cNvSpPr>
            <a:spLocks noGrp="1"/>
          </p:cNvSpPr>
          <p:nvPr>
            <p:ph type="subTitle" idx="1"/>
          </p:nvPr>
        </p:nvSpPr>
        <p:spPr>
          <a:xfrm>
            <a:off x="3949700" y="5627077"/>
            <a:ext cx="4935538" cy="468923"/>
          </a:xfrm>
          <a:prstGeom prst="rect">
            <a:avLst/>
          </a:prstGeom>
        </p:spPr>
        <p:txBody>
          <a:bodyPr>
            <a:noAutofit/>
          </a:bodyPr>
          <a:lstStyle>
            <a:lvl1pPr marL="0" indent="0" algn="ctr">
              <a:lnSpc>
                <a:spcPct val="100000"/>
              </a:lnSpc>
              <a:buNone/>
              <a:defRPr sz="10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GB" noProof="0" dirty="0" smtClean="0"/>
          </a:p>
        </p:txBody>
      </p:sp>
      <p:sp>
        <p:nvSpPr>
          <p:cNvPr id="15" name="Title 14"/>
          <p:cNvSpPr>
            <a:spLocks noGrp="1"/>
          </p:cNvSpPr>
          <p:nvPr>
            <p:ph type="title"/>
          </p:nvPr>
        </p:nvSpPr>
        <p:spPr/>
        <p:txBody>
          <a:bodyPr/>
          <a:lstStyle>
            <a:lvl1pPr>
              <a:defRPr sz="2200"/>
            </a:lvl1pPr>
          </a:lstStyle>
          <a:p>
            <a:r>
              <a:rPr lang="en-US" noProof="0" smtClean="0"/>
              <a:t>Click to edit Master title style</a:t>
            </a:r>
            <a:endParaRPr lang="en-GB" noProof="0" dirty="0"/>
          </a:p>
        </p:txBody>
      </p:sp>
      <p:sp>
        <p:nvSpPr>
          <p:cNvPr id="16" name="Text Placeholder 8"/>
          <p:cNvSpPr>
            <a:spLocks noGrp="1"/>
          </p:cNvSpPr>
          <p:nvPr>
            <p:ph type="body" sz="quarter" idx="21"/>
          </p:nvPr>
        </p:nvSpPr>
        <p:spPr>
          <a:xfrm>
            <a:off x="274320" y="1691640"/>
            <a:ext cx="3230880" cy="4404360"/>
          </a:xfrm>
          <a:prstGeom prst="rect">
            <a:avLst/>
          </a:prstGeom>
        </p:spPr>
        <p:txBody>
          <a:bodyPr wrap="square" lIns="0" tIns="0" rIns="0" bIns="0">
            <a:noAutofit/>
          </a:bodyPr>
          <a:lstStyle>
            <a:lvl1pPr marL="285750" indent="-285750">
              <a:lnSpc>
                <a:spcPct val="100000"/>
              </a:lnSpc>
              <a:buFont typeface="Arial" panose="020B0604020202020204" pitchFamily="34" charset="0"/>
              <a:buChar char="•"/>
              <a:defRPr sz="1400"/>
            </a:lvl1pPr>
            <a:lvl2pPr marL="742950" indent="-285750">
              <a:buFont typeface="Arial" panose="020B0604020202020204" pitchFamily="34" charset="0"/>
              <a:buChar char="•"/>
              <a:defRPr sz="1400"/>
            </a:lvl2pPr>
            <a:lvl3pPr marL="1200150" indent="-285750">
              <a:buFont typeface="Arial" panose="020B0604020202020204" pitchFamily="34" charset="0"/>
              <a:buChar char="•"/>
              <a:defRPr sz="1400"/>
            </a:lvl3pPr>
            <a:lvl4pPr marL="1657350" indent="-285750">
              <a:buFont typeface="Arial" panose="020B0604020202020204" pitchFamily="34" charset="0"/>
              <a:buChar char="•"/>
              <a:defRPr sz="1400"/>
            </a:lvl4pPr>
            <a:lvl5pPr marL="2114550" indent="-285750">
              <a:buFont typeface="Arial" panose="020B0604020202020204" pitchFamily="34" charset="0"/>
              <a:buChar char="•"/>
              <a:defRPr sz="14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smtClean="0"/>
          </a:p>
          <a:p>
            <a:pPr lvl="0"/>
            <a:endParaRPr lang="en-US" noProof="0" dirty="0" smtClean="0"/>
          </a:p>
        </p:txBody>
      </p:sp>
      <p:sp>
        <p:nvSpPr>
          <p:cNvPr id="17" name="Text Placeholder 8"/>
          <p:cNvSpPr>
            <a:spLocks noGrp="1"/>
          </p:cNvSpPr>
          <p:nvPr>
            <p:ph type="body" sz="quarter" idx="18"/>
          </p:nvPr>
        </p:nvSpPr>
        <p:spPr>
          <a:xfrm>
            <a:off x="274320" y="1005840"/>
            <a:ext cx="3230880" cy="457200"/>
          </a:xfrm>
          <a:prstGeom prst="rect">
            <a:avLst/>
          </a:prstGeom>
        </p:spPr>
        <p:txBody>
          <a:bodyPr vert="horz" wrap="square" lIns="0" tIns="0" rIns="0" bIns="0" rtlCol="0" anchor="ctr">
            <a:noAutofit/>
          </a:bodyPr>
          <a:lstStyle>
            <a:lvl1pPr marL="0" indent="0">
              <a:lnSpc>
                <a:spcPct val="100000"/>
              </a:lnSpc>
              <a:buNone/>
              <a:defRPr lang="en-US" sz="1600" b="1" dirty="0" smtClean="0">
                <a:solidFill>
                  <a:schemeClr val="tx1"/>
                </a:solidFill>
                <a:ea typeface="+mj-ea"/>
                <a:cs typeface="+mj-cs"/>
              </a:defRPr>
            </a:lvl1pPr>
          </a:lstStyle>
          <a:p>
            <a:pPr lvl="0"/>
            <a:r>
              <a:rPr lang="en-US" noProof="0" dirty="0" smtClean="0"/>
              <a:t>Click to edit Master text styles</a:t>
            </a:r>
          </a:p>
        </p:txBody>
      </p:sp>
      <p:sp>
        <p:nvSpPr>
          <p:cNvPr id="9" name="Text Placeholder 2"/>
          <p:cNvSpPr>
            <a:spLocks noGrp="1"/>
          </p:cNvSpPr>
          <p:nvPr>
            <p:ph type="body" sz="quarter" idx="10"/>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25798630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ne Image - horizont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sz="2200"/>
            </a:lvl1pPr>
          </a:lstStyle>
          <a:p>
            <a:r>
              <a:rPr lang="en-US" noProof="0" smtClean="0"/>
              <a:t>Click to edit Master title style</a:t>
            </a:r>
            <a:endParaRPr lang="en-GB" noProof="0" dirty="0"/>
          </a:p>
        </p:txBody>
      </p:sp>
      <p:sp>
        <p:nvSpPr>
          <p:cNvPr id="5" name="Text Placeholder 4"/>
          <p:cNvSpPr>
            <a:spLocks noGrp="1"/>
          </p:cNvSpPr>
          <p:nvPr>
            <p:ph type="body" sz="quarter" idx="20"/>
          </p:nvPr>
        </p:nvSpPr>
        <p:spPr>
          <a:xfrm>
            <a:off x="274320" y="4495800"/>
            <a:ext cx="6363872" cy="1584176"/>
          </a:xfrm>
          <a:prstGeom prst="rect">
            <a:avLst/>
          </a:prstGeom>
        </p:spPr>
        <p:txBody>
          <a:bodyPr lIns="0" tIns="0" rIns="0" bIns="0">
            <a:noAutofit/>
          </a:bodyPr>
          <a:lstStyle>
            <a:lvl1pPr marL="285750" indent="-285750" algn="l">
              <a:lnSpc>
                <a:spcPct val="100000"/>
              </a:lnSpc>
              <a:buClr>
                <a:schemeClr val="tx1"/>
              </a:buClr>
              <a:buFont typeface="Arial" panose="020B0604020202020204" pitchFamily="34" charset="0"/>
              <a:buChar char="•"/>
              <a:defRPr sz="1400" b="0">
                <a:solidFill>
                  <a:schemeClr val="tx1"/>
                </a:solidFill>
              </a:defRPr>
            </a:lvl1pPr>
            <a:lvl2pPr marL="742950" indent="-285750" algn="l">
              <a:lnSpc>
                <a:spcPct val="100000"/>
              </a:lnSpc>
              <a:buClr>
                <a:schemeClr val="tx1"/>
              </a:buClr>
              <a:buFont typeface="Arial" panose="020B0604020202020204" pitchFamily="34" charset="0"/>
              <a:buChar char="•"/>
              <a:defRPr sz="1400"/>
            </a:lvl2pPr>
            <a:lvl3pPr marL="1200150" indent="-285750" algn="l">
              <a:lnSpc>
                <a:spcPct val="100000"/>
              </a:lnSpc>
              <a:buClr>
                <a:schemeClr val="tx1"/>
              </a:buClr>
              <a:buFont typeface="Arial" panose="020B0604020202020204" pitchFamily="34" charset="0"/>
              <a:buChar char="•"/>
              <a:defRPr sz="1400"/>
            </a:lvl3pPr>
            <a:lvl4pPr marL="1657350" indent="-285750" algn="l">
              <a:lnSpc>
                <a:spcPct val="100000"/>
              </a:lnSpc>
              <a:buClr>
                <a:schemeClr val="tx1"/>
              </a:buClr>
              <a:buFont typeface="Arial" panose="020B0604020202020204" pitchFamily="34" charset="0"/>
              <a:buChar char="•"/>
              <a:defRPr sz="1400"/>
            </a:lvl4pPr>
            <a:lvl5pPr marL="2114550" indent="-285750" algn="l">
              <a:lnSpc>
                <a:spcPct val="100000"/>
              </a:lnSpc>
              <a:buClr>
                <a:schemeClr val="tx1"/>
              </a:buClr>
              <a:buFont typeface="Arial" panose="020B0604020202020204" pitchFamily="34" charset="0"/>
              <a:buChar char="•"/>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7" name="Content Placeholder 2"/>
          <p:cNvSpPr>
            <a:spLocks noGrp="1"/>
          </p:cNvSpPr>
          <p:nvPr>
            <p:ph sz="quarter" idx="22"/>
          </p:nvPr>
        </p:nvSpPr>
        <p:spPr>
          <a:xfrm>
            <a:off x="277813" y="1155700"/>
            <a:ext cx="8607425" cy="2882900"/>
          </a:xfrm>
          <a:prstGeom prst="rect">
            <a:avLst/>
          </a:prstGeom>
        </p:spPr>
        <p:txBody>
          <a:bodyPr lIns="0" tIns="0" rIns="0" bIns="0"/>
          <a:lstStyle>
            <a:lvl1pPr marL="0" indent="0" algn="ctr">
              <a:buNone/>
              <a:defRPr sz="1400" baseline="0"/>
            </a:lvl1pPr>
          </a:lstStyle>
          <a:p>
            <a:pPr lvl="0"/>
            <a:r>
              <a:rPr lang="en-US" noProof="0" smtClean="0"/>
              <a:t>Click to edit Master text styles</a:t>
            </a:r>
          </a:p>
        </p:txBody>
      </p:sp>
      <p:sp>
        <p:nvSpPr>
          <p:cNvPr id="9" name="Text Placeholder 2"/>
          <p:cNvSpPr>
            <a:spLocks noGrp="1"/>
          </p:cNvSpPr>
          <p:nvPr>
            <p:ph type="body" sz="quarter" idx="10"/>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9505019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images">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274319" y="361854"/>
            <a:ext cx="8592843" cy="365760"/>
          </a:xfrm>
          <a:prstGeom prst="rect">
            <a:avLst/>
          </a:prstGeom>
        </p:spPr>
        <p:txBody>
          <a:bodyPr rtlCol="0">
            <a:noAutofit/>
          </a:bodyPr>
          <a:lstStyle>
            <a:lvl1pPr>
              <a:lnSpc>
                <a:spcPct val="100000"/>
              </a:lnSpc>
              <a:defRPr sz="2200"/>
            </a:lvl1pPr>
          </a:lstStyle>
          <a:p>
            <a:r>
              <a:rPr lang="en-US" noProof="0" smtClean="0"/>
              <a:t>Click to edit Master title style</a:t>
            </a:r>
            <a:endParaRPr lang="en-GB" noProof="0" dirty="0"/>
          </a:p>
        </p:txBody>
      </p:sp>
      <p:sp>
        <p:nvSpPr>
          <p:cNvPr id="15" name="Subtitle 2"/>
          <p:cNvSpPr>
            <a:spLocks noGrp="1"/>
          </p:cNvSpPr>
          <p:nvPr>
            <p:ph type="subTitle" idx="1"/>
          </p:nvPr>
        </p:nvSpPr>
        <p:spPr>
          <a:xfrm>
            <a:off x="548056" y="4717629"/>
            <a:ext cx="3749040" cy="1193733"/>
          </a:xfrm>
          <a:prstGeom prst="rect">
            <a:avLst/>
          </a:prstGeom>
        </p:spPr>
        <p:txBody>
          <a:bodyPr>
            <a:noAutofit/>
          </a:bodyPr>
          <a:lstStyle>
            <a:lvl1pPr marL="0" indent="0" algn="ctr">
              <a:lnSpc>
                <a:spcPct val="100000"/>
              </a:lnSpc>
              <a:buNone/>
              <a:defRPr sz="12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GB" noProof="0" dirty="0" smtClean="0"/>
          </a:p>
        </p:txBody>
      </p:sp>
      <p:sp>
        <p:nvSpPr>
          <p:cNvPr id="16" name="Text Placeholder 4"/>
          <p:cNvSpPr>
            <a:spLocks noGrp="1"/>
          </p:cNvSpPr>
          <p:nvPr>
            <p:ph type="body" sz="quarter" idx="20"/>
          </p:nvPr>
        </p:nvSpPr>
        <p:spPr>
          <a:xfrm>
            <a:off x="4830312" y="4719244"/>
            <a:ext cx="3749040" cy="1193733"/>
          </a:xfrm>
          <a:prstGeom prst="rect">
            <a:avLst/>
          </a:prstGeom>
        </p:spPr>
        <p:txBody>
          <a:bodyPr>
            <a:noAutofit/>
          </a:bodyPr>
          <a:lstStyle>
            <a:lvl1pPr marL="0" indent="0" algn="ctr">
              <a:lnSpc>
                <a:spcPct val="100000"/>
              </a:lnSpc>
              <a:buNone/>
              <a:defRPr sz="1200" b="0">
                <a:solidFill>
                  <a:schemeClr val="tx1"/>
                </a:solidFill>
              </a:defRPr>
            </a:lvl1pPr>
          </a:lstStyle>
          <a:p>
            <a:pPr lvl="0"/>
            <a:r>
              <a:rPr lang="en-US" noProof="0" smtClean="0"/>
              <a:t>Click to edit Master text styles</a:t>
            </a:r>
          </a:p>
        </p:txBody>
      </p:sp>
      <p:sp>
        <p:nvSpPr>
          <p:cNvPr id="11" name="Content Placeholder 2"/>
          <p:cNvSpPr>
            <a:spLocks noGrp="1"/>
          </p:cNvSpPr>
          <p:nvPr>
            <p:ph sz="quarter" idx="22"/>
          </p:nvPr>
        </p:nvSpPr>
        <p:spPr>
          <a:xfrm>
            <a:off x="536333" y="1019175"/>
            <a:ext cx="3745523" cy="3476625"/>
          </a:xfrm>
          <a:prstGeom prst="rect">
            <a:avLst/>
          </a:prstGeom>
        </p:spPr>
        <p:txBody>
          <a:bodyPr lIns="0" tIns="0" rIns="0" bIns="0"/>
          <a:lstStyle>
            <a:lvl1pPr marL="0" indent="0" algn="ctr">
              <a:buNone/>
              <a:defRPr sz="1400" baseline="0"/>
            </a:lvl1pPr>
          </a:lstStyle>
          <a:p>
            <a:pPr lvl="0"/>
            <a:r>
              <a:rPr lang="en-US" noProof="0" smtClean="0"/>
              <a:t>Click to edit Master text styles</a:t>
            </a:r>
          </a:p>
        </p:txBody>
      </p:sp>
      <p:sp>
        <p:nvSpPr>
          <p:cNvPr id="19" name="Content Placeholder 2"/>
          <p:cNvSpPr>
            <a:spLocks noGrp="1"/>
          </p:cNvSpPr>
          <p:nvPr>
            <p:ph sz="quarter" idx="23"/>
          </p:nvPr>
        </p:nvSpPr>
        <p:spPr>
          <a:xfrm>
            <a:off x="4844558" y="1019175"/>
            <a:ext cx="3754315" cy="3476625"/>
          </a:xfrm>
          <a:prstGeom prst="rect">
            <a:avLst/>
          </a:prstGeom>
        </p:spPr>
        <p:txBody>
          <a:bodyPr lIns="0" tIns="0" rIns="0" bIns="0"/>
          <a:lstStyle>
            <a:lvl1pPr marL="0" indent="0" algn="ctr">
              <a:buNone/>
              <a:defRPr sz="1400" baseline="0"/>
            </a:lvl1pPr>
          </a:lstStyle>
          <a:p>
            <a:pPr lvl="0"/>
            <a:r>
              <a:rPr lang="en-US" noProof="0" smtClean="0"/>
              <a:t>Click to edit Master text styles</a:t>
            </a:r>
          </a:p>
        </p:txBody>
      </p:sp>
      <p:sp>
        <p:nvSpPr>
          <p:cNvPr id="12" name="Text Placeholder 2"/>
          <p:cNvSpPr>
            <a:spLocks noGrp="1"/>
          </p:cNvSpPr>
          <p:nvPr>
            <p:ph type="body" sz="quarter" idx="10"/>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33571236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images - titles">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274319" y="361854"/>
            <a:ext cx="8601393" cy="365760"/>
          </a:xfrm>
          <a:prstGeom prst="rect">
            <a:avLst/>
          </a:prstGeom>
        </p:spPr>
        <p:txBody>
          <a:bodyPr rtlCol="0">
            <a:noAutofit/>
          </a:bodyPr>
          <a:lstStyle>
            <a:lvl1pPr>
              <a:lnSpc>
                <a:spcPct val="100000"/>
              </a:lnSpc>
              <a:defRPr sz="2200"/>
            </a:lvl1pPr>
          </a:lstStyle>
          <a:p>
            <a:r>
              <a:rPr lang="en-US" noProof="0" smtClean="0"/>
              <a:t>Click to edit Master title style</a:t>
            </a:r>
            <a:endParaRPr lang="en-GB" noProof="0" dirty="0"/>
          </a:p>
        </p:txBody>
      </p:sp>
      <p:sp>
        <p:nvSpPr>
          <p:cNvPr id="9" name="Text Placeholder 23"/>
          <p:cNvSpPr>
            <a:spLocks noGrp="1"/>
          </p:cNvSpPr>
          <p:nvPr>
            <p:ph type="body" sz="quarter" idx="19"/>
          </p:nvPr>
        </p:nvSpPr>
        <p:spPr>
          <a:xfrm>
            <a:off x="545122" y="1005840"/>
            <a:ext cx="3745525" cy="731520"/>
          </a:xfrm>
          <a:prstGeom prst="rect">
            <a:avLst/>
          </a:prstGeom>
          <a:noFill/>
        </p:spPr>
        <p:txBody>
          <a:bodyPr wrap="square" numCol="1" rtlCol="0" anchor="ctr">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400" b="1" i="0" baseline="0" smtClean="0">
                <a:effectLst/>
              </a:defRPr>
            </a:lvl1pPr>
          </a:lstStyle>
          <a:p>
            <a:pPr lvl="0"/>
            <a:r>
              <a:rPr lang="en-US" noProof="0" smtClean="0"/>
              <a:t>Click to edit Master text styles</a:t>
            </a:r>
          </a:p>
        </p:txBody>
      </p:sp>
      <p:sp>
        <p:nvSpPr>
          <p:cNvPr id="10" name="Text Placeholder 23"/>
          <p:cNvSpPr>
            <a:spLocks noGrp="1"/>
          </p:cNvSpPr>
          <p:nvPr>
            <p:ph type="body" sz="quarter" idx="22"/>
          </p:nvPr>
        </p:nvSpPr>
        <p:spPr>
          <a:xfrm>
            <a:off x="4862142" y="1005840"/>
            <a:ext cx="3710354" cy="731520"/>
          </a:xfrm>
          <a:prstGeom prst="rect">
            <a:avLst/>
          </a:prstGeom>
          <a:noFill/>
        </p:spPr>
        <p:txBody>
          <a:bodyPr wrap="square" numCol="1" rtlCol="0" anchor="ctr">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400" b="1" i="0" baseline="0" smtClean="0">
                <a:effectLst/>
              </a:defRPr>
            </a:lvl1pPr>
          </a:lstStyle>
          <a:p>
            <a:pPr lvl="0"/>
            <a:r>
              <a:rPr lang="en-US" noProof="0" smtClean="0"/>
              <a:t>Click to edit Master text styles</a:t>
            </a:r>
          </a:p>
        </p:txBody>
      </p:sp>
      <p:sp>
        <p:nvSpPr>
          <p:cNvPr id="15" name="Subtitle 2"/>
          <p:cNvSpPr>
            <a:spLocks noGrp="1"/>
          </p:cNvSpPr>
          <p:nvPr>
            <p:ph type="subTitle" idx="1"/>
          </p:nvPr>
        </p:nvSpPr>
        <p:spPr>
          <a:xfrm>
            <a:off x="565640" y="5180285"/>
            <a:ext cx="3749040" cy="915715"/>
          </a:xfrm>
          <a:prstGeom prst="rect">
            <a:avLst/>
          </a:prstGeom>
        </p:spPr>
        <p:txBody>
          <a:bodyPr lIns="0" tIns="0" rIns="0" bIns="0">
            <a:noAutofit/>
          </a:bodyPr>
          <a:lstStyle>
            <a:lvl1pPr marL="0" indent="0" algn="ctr">
              <a:lnSpc>
                <a:spcPct val="100000"/>
              </a:lnSpc>
              <a:buNone/>
              <a:defRPr sz="12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GB" noProof="0" dirty="0" smtClean="0"/>
          </a:p>
        </p:txBody>
      </p:sp>
      <p:sp>
        <p:nvSpPr>
          <p:cNvPr id="16" name="Text Placeholder 4"/>
          <p:cNvSpPr>
            <a:spLocks noGrp="1"/>
          </p:cNvSpPr>
          <p:nvPr>
            <p:ph type="body" sz="quarter" idx="20"/>
          </p:nvPr>
        </p:nvSpPr>
        <p:spPr>
          <a:xfrm>
            <a:off x="4830312" y="5181600"/>
            <a:ext cx="3749040" cy="915715"/>
          </a:xfrm>
          <a:prstGeom prst="rect">
            <a:avLst/>
          </a:prstGeom>
        </p:spPr>
        <p:txBody>
          <a:bodyPr lIns="0" tIns="0" rIns="0" bIns="0">
            <a:noAutofit/>
          </a:bodyPr>
          <a:lstStyle>
            <a:lvl1pPr marL="0" indent="0" algn="ctr">
              <a:lnSpc>
                <a:spcPct val="100000"/>
              </a:lnSpc>
              <a:buNone/>
              <a:defRPr sz="1200" b="0">
                <a:solidFill>
                  <a:schemeClr val="tx1"/>
                </a:solidFill>
              </a:defRPr>
            </a:lvl1pPr>
          </a:lstStyle>
          <a:p>
            <a:pPr lvl="0"/>
            <a:r>
              <a:rPr lang="en-US" noProof="0" smtClean="0"/>
              <a:t>Click to edit Master text styles</a:t>
            </a:r>
          </a:p>
        </p:txBody>
      </p:sp>
      <p:sp>
        <p:nvSpPr>
          <p:cNvPr id="20" name="Content Placeholder 2"/>
          <p:cNvSpPr>
            <a:spLocks noGrp="1"/>
          </p:cNvSpPr>
          <p:nvPr>
            <p:ph sz="quarter" idx="28"/>
          </p:nvPr>
        </p:nvSpPr>
        <p:spPr>
          <a:xfrm>
            <a:off x="536332" y="2057400"/>
            <a:ext cx="3754316" cy="2819400"/>
          </a:xfrm>
          <a:prstGeom prst="rect">
            <a:avLst/>
          </a:prstGeom>
        </p:spPr>
        <p:txBody>
          <a:bodyPr/>
          <a:lstStyle>
            <a:lvl1pPr marL="0" indent="0">
              <a:buNone/>
              <a:defRPr/>
            </a:lvl1pPr>
          </a:lstStyle>
          <a:p>
            <a:pPr lvl="0"/>
            <a:r>
              <a:rPr lang="en-US" noProof="0" smtClean="0"/>
              <a:t>Click to edit Master text styles</a:t>
            </a:r>
          </a:p>
        </p:txBody>
      </p:sp>
      <p:sp>
        <p:nvSpPr>
          <p:cNvPr id="21" name="Content Placeholder 2"/>
          <p:cNvSpPr>
            <a:spLocks noGrp="1"/>
          </p:cNvSpPr>
          <p:nvPr>
            <p:ph sz="quarter" idx="29"/>
          </p:nvPr>
        </p:nvSpPr>
        <p:spPr>
          <a:xfrm>
            <a:off x="4844558" y="2057400"/>
            <a:ext cx="3727938" cy="2819400"/>
          </a:xfrm>
          <a:prstGeom prst="rect">
            <a:avLst/>
          </a:prstGeom>
        </p:spPr>
        <p:txBody>
          <a:bodyPr/>
          <a:lstStyle>
            <a:lvl1pPr marL="0" indent="0">
              <a:buNone/>
              <a:defRPr/>
            </a:lvl1pPr>
          </a:lstStyle>
          <a:p>
            <a:pPr lvl="0"/>
            <a:r>
              <a:rPr lang="en-US" noProof="0" smtClean="0"/>
              <a:t>Click to edit Master text styles</a:t>
            </a:r>
          </a:p>
        </p:txBody>
      </p:sp>
      <p:sp>
        <p:nvSpPr>
          <p:cNvPr id="14" name="Text Placeholder 2"/>
          <p:cNvSpPr>
            <a:spLocks noGrp="1"/>
          </p:cNvSpPr>
          <p:nvPr>
            <p:ph type="body" sz="quarter" idx="10"/>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36738522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images - text">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274319" y="361854"/>
            <a:ext cx="8601393" cy="365760"/>
          </a:xfrm>
          <a:prstGeom prst="rect">
            <a:avLst/>
          </a:prstGeom>
        </p:spPr>
        <p:txBody>
          <a:bodyPr rtlCol="0">
            <a:noAutofit/>
          </a:bodyPr>
          <a:lstStyle>
            <a:lvl1pPr>
              <a:defRPr sz="2200"/>
            </a:lvl1pPr>
          </a:lstStyle>
          <a:p>
            <a:r>
              <a:rPr lang="en-US" noProof="0" smtClean="0"/>
              <a:t>Click to edit Master title style</a:t>
            </a:r>
            <a:endParaRPr lang="en-GB" noProof="0" dirty="0"/>
          </a:p>
        </p:txBody>
      </p:sp>
      <p:sp>
        <p:nvSpPr>
          <p:cNvPr id="8" name="Text Placeholder 8"/>
          <p:cNvSpPr>
            <a:spLocks noGrp="1"/>
          </p:cNvSpPr>
          <p:nvPr>
            <p:ph type="body" sz="quarter" idx="14"/>
          </p:nvPr>
        </p:nvSpPr>
        <p:spPr>
          <a:xfrm>
            <a:off x="274319" y="1005840"/>
            <a:ext cx="8601393" cy="975360"/>
          </a:xfrm>
          <a:prstGeom prst="rect">
            <a:avLst/>
          </a:prstGeom>
        </p:spPr>
        <p:txBody>
          <a:bodyPr lIns="0" tIns="0" rIns="0" bIns="0"/>
          <a:lstStyle>
            <a:lvl1pPr marL="0" indent="0" algn="l">
              <a:buFont typeface="Arial" panose="020B0604020202020204" pitchFamily="34" charset="0"/>
              <a:buNone/>
              <a:defRPr sz="1400" b="0">
                <a:solidFill>
                  <a:schemeClr val="tx1"/>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noProof="0" smtClean="0"/>
              <a:t>Click to edit Master text styles</a:t>
            </a:r>
          </a:p>
        </p:txBody>
      </p:sp>
      <p:sp>
        <p:nvSpPr>
          <p:cNvPr id="18" name="Text Placeholder 23"/>
          <p:cNvSpPr>
            <a:spLocks noGrp="1"/>
          </p:cNvSpPr>
          <p:nvPr>
            <p:ph type="body" sz="quarter" idx="19"/>
          </p:nvPr>
        </p:nvSpPr>
        <p:spPr>
          <a:xfrm>
            <a:off x="841744" y="2072640"/>
            <a:ext cx="3200400" cy="731520"/>
          </a:xfrm>
          <a:prstGeom prst="rect">
            <a:avLst/>
          </a:prstGeom>
          <a:noFill/>
        </p:spPr>
        <p:txBody>
          <a:bodyPr wrap="square" numCol="1" rtlCol="0" anchor="ctr">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400" b="1" i="0" baseline="0" smtClean="0">
                <a:effectLst/>
              </a:defRPr>
            </a:lvl1pPr>
          </a:lstStyle>
          <a:p>
            <a:pPr lvl="0"/>
            <a:r>
              <a:rPr lang="en-US" noProof="0" smtClean="0"/>
              <a:t>Click to edit Master text styles</a:t>
            </a:r>
          </a:p>
        </p:txBody>
      </p:sp>
      <p:sp>
        <p:nvSpPr>
          <p:cNvPr id="19" name="Text Placeholder 23"/>
          <p:cNvSpPr>
            <a:spLocks noGrp="1"/>
          </p:cNvSpPr>
          <p:nvPr>
            <p:ph type="body" sz="quarter" idx="22"/>
          </p:nvPr>
        </p:nvSpPr>
        <p:spPr>
          <a:xfrm>
            <a:off x="4956544" y="2072640"/>
            <a:ext cx="3200400" cy="731520"/>
          </a:xfrm>
          <a:prstGeom prst="rect">
            <a:avLst/>
          </a:prstGeom>
          <a:noFill/>
        </p:spPr>
        <p:txBody>
          <a:bodyPr wrap="square" numCol="1" rtlCol="0" anchor="ctr">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400" b="1" i="0" baseline="0" smtClean="0">
                <a:effectLst/>
              </a:defRPr>
            </a:lvl1pPr>
          </a:lstStyle>
          <a:p>
            <a:pPr lvl="0"/>
            <a:r>
              <a:rPr lang="en-US" noProof="0" smtClean="0"/>
              <a:t>Click to edit Master text styles</a:t>
            </a:r>
          </a:p>
        </p:txBody>
      </p:sp>
      <p:sp>
        <p:nvSpPr>
          <p:cNvPr id="14" name="Content Placeholder 2"/>
          <p:cNvSpPr>
            <a:spLocks noGrp="1"/>
          </p:cNvSpPr>
          <p:nvPr>
            <p:ph sz="quarter" idx="28"/>
          </p:nvPr>
        </p:nvSpPr>
        <p:spPr>
          <a:xfrm>
            <a:off x="990600" y="3124200"/>
            <a:ext cx="2895600" cy="2819400"/>
          </a:xfrm>
          <a:prstGeom prst="rect">
            <a:avLst/>
          </a:prstGeom>
        </p:spPr>
        <p:txBody>
          <a:bodyPr/>
          <a:lstStyle>
            <a:lvl1pPr marL="0" indent="0">
              <a:buNone/>
              <a:defRPr/>
            </a:lvl1pPr>
          </a:lstStyle>
          <a:p>
            <a:pPr lvl="0"/>
            <a:r>
              <a:rPr lang="en-US" noProof="0" smtClean="0"/>
              <a:t>Click to edit Master text styles</a:t>
            </a:r>
          </a:p>
        </p:txBody>
      </p:sp>
      <p:sp>
        <p:nvSpPr>
          <p:cNvPr id="15" name="Content Placeholder 2"/>
          <p:cNvSpPr>
            <a:spLocks noGrp="1"/>
          </p:cNvSpPr>
          <p:nvPr>
            <p:ph sz="quarter" idx="29"/>
          </p:nvPr>
        </p:nvSpPr>
        <p:spPr>
          <a:xfrm>
            <a:off x="5143500" y="3124200"/>
            <a:ext cx="2895600" cy="2819400"/>
          </a:xfrm>
          <a:prstGeom prst="rect">
            <a:avLst/>
          </a:prstGeom>
        </p:spPr>
        <p:txBody>
          <a:bodyPr/>
          <a:lstStyle>
            <a:lvl1pPr marL="0" indent="0">
              <a:buNone/>
              <a:defRPr/>
            </a:lvl1pPr>
          </a:lstStyle>
          <a:p>
            <a:pPr lvl="0"/>
            <a:r>
              <a:rPr lang="en-US" noProof="0" smtClean="0"/>
              <a:t>Click to edit Master text styles</a:t>
            </a:r>
          </a:p>
        </p:txBody>
      </p:sp>
      <p:sp>
        <p:nvSpPr>
          <p:cNvPr id="12" name="Text Placeholder 2"/>
          <p:cNvSpPr>
            <a:spLocks noGrp="1"/>
          </p:cNvSpPr>
          <p:nvPr>
            <p:ph type="body" sz="quarter" idx="10"/>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3033199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ack Cover - two names">
    <p:spTree>
      <p:nvGrpSpPr>
        <p:cNvPr id="1" name=""/>
        <p:cNvGrpSpPr/>
        <p:nvPr/>
      </p:nvGrpSpPr>
      <p:grpSpPr>
        <a:xfrm>
          <a:off x="0" y="0"/>
          <a:ext cx="0" cy="0"/>
          <a:chOff x="0" y="0"/>
          <a:chExt cx="0" cy="0"/>
        </a:xfrm>
      </p:grpSpPr>
      <p:sp>
        <p:nvSpPr>
          <p:cNvPr id="40" name="Text Placeholder 4"/>
          <p:cNvSpPr>
            <a:spLocks noGrp="1"/>
          </p:cNvSpPr>
          <p:nvPr>
            <p:ph type="body" sz="quarter" idx="10"/>
          </p:nvPr>
        </p:nvSpPr>
        <p:spPr>
          <a:xfrm>
            <a:off x="274320" y="1005840"/>
            <a:ext cx="3154680" cy="1538288"/>
          </a:xfrm>
          <a:prstGeom prst="rect">
            <a:avLst/>
          </a:prstGeom>
        </p:spPr>
        <p:txBody>
          <a:bodyPr lIns="0" tIns="0" rIns="0" bIns="0"/>
          <a:lstStyle>
            <a:lvl1pPr marL="0" indent="0">
              <a:lnSpc>
                <a:spcPct val="100000"/>
              </a:lnSpc>
              <a:buFont typeface="Arial" panose="020B0604020202020204" pitchFamily="34" charset="0"/>
              <a:buNone/>
              <a:defRPr sz="1600" b="1"/>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Font typeface="Arial" panose="020B0604020202020204" pitchFamily="34" charset="0"/>
              <a:buNone/>
              <a:defRPr/>
            </a:lvl5pPr>
          </a:lstStyle>
          <a:p>
            <a:pPr lvl="0"/>
            <a:r>
              <a:rPr lang="en-US" noProof="0" smtClean="0"/>
              <a:t>Click to edit Master text styles</a:t>
            </a:r>
          </a:p>
        </p:txBody>
      </p:sp>
      <p:sp>
        <p:nvSpPr>
          <p:cNvPr id="41" name="Text Placeholder 4"/>
          <p:cNvSpPr>
            <a:spLocks noGrp="1"/>
          </p:cNvSpPr>
          <p:nvPr>
            <p:ph type="body" sz="quarter" idx="11"/>
          </p:nvPr>
        </p:nvSpPr>
        <p:spPr>
          <a:xfrm>
            <a:off x="274320" y="365760"/>
            <a:ext cx="6096000" cy="365760"/>
          </a:xfrm>
          <a:prstGeom prst="rect">
            <a:avLst/>
          </a:prstGeom>
        </p:spPr>
        <p:txBody>
          <a:bodyPr lIns="0" tIns="0" rIns="0" bIns="0"/>
          <a:lstStyle>
            <a:lvl1pPr marL="0" indent="0">
              <a:lnSpc>
                <a:spcPct val="100000"/>
              </a:lnSpc>
              <a:buFont typeface="Arial" panose="020B0604020202020204" pitchFamily="34" charset="0"/>
              <a:buNone/>
              <a:defRPr sz="2200" b="1" baseline="0"/>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Font typeface="Arial" panose="020B0604020202020204" pitchFamily="34" charset="0"/>
              <a:buNone/>
              <a:defRPr/>
            </a:lvl5pPr>
          </a:lstStyle>
          <a:p>
            <a:pPr lvl="0"/>
            <a:r>
              <a:rPr lang="en-US" noProof="0" smtClean="0"/>
              <a:t>Click to edit Master text styles</a:t>
            </a:r>
          </a:p>
        </p:txBody>
      </p:sp>
      <p:sp>
        <p:nvSpPr>
          <p:cNvPr id="42" name="Text Placeholder 4"/>
          <p:cNvSpPr>
            <a:spLocks noGrp="1"/>
          </p:cNvSpPr>
          <p:nvPr>
            <p:ph type="body" sz="quarter" idx="12"/>
          </p:nvPr>
        </p:nvSpPr>
        <p:spPr>
          <a:xfrm>
            <a:off x="3870960" y="1005840"/>
            <a:ext cx="3063240" cy="1538288"/>
          </a:xfrm>
          <a:prstGeom prst="rect">
            <a:avLst/>
          </a:prstGeom>
        </p:spPr>
        <p:txBody>
          <a:bodyPr lIns="0" tIns="0" rIns="0" bIns="0"/>
          <a:lstStyle>
            <a:lvl1pPr marL="0" indent="0">
              <a:lnSpc>
                <a:spcPct val="100000"/>
              </a:lnSpc>
              <a:buFont typeface="Arial" panose="020B0604020202020204" pitchFamily="34" charset="0"/>
              <a:buNone/>
              <a:defRPr sz="1600" b="1"/>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Font typeface="Arial" panose="020B0604020202020204" pitchFamily="34" charset="0"/>
              <a:buNone/>
              <a:defRPr/>
            </a:lvl5pPr>
          </a:lstStyle>
          <a:p>
            <a:pPr lvl="0"/>
            <a:r>
              <a:rPr lang="en-US" noProof="0" smtClean="0"/>
              <a:t>Click to edit Master text styles</a:t>
            </a:r>
          </a:p>
        </p:txBody>
      </p:sp>
      <p:sp>
        <p:nvSpPr>
          <p:cNvPr id="9" name="Slide Number Placeholder 5"/>
          <p:cNvSpPr txBox="1">
            <a:spLocks/>
          </p:cNvSpPr>
          <p:nvPr userDrawn="1"/>
        </p:nvSpPr>
        <p:spPr>
          <a:xfrm>
            <a:off x="8165241" y="6622752"/>
            <a:ext cx="640080" cy="91440"/>
          </a:xfrm>
          <a:prstGeom prst="rect">
            <a:avLst/>
          </a:prstGeom>
          <a:solidFill>
            <a:schemeClr val="bg1"/>
          </a:solidFill>
        </p:spPr>
        <p:txBody>
          <a:bodyPr lIns="0" tIns="0" rIns="0" bIns="0" anchor="ctr"/>
          <a:lstStyle>
            <a:defPPr>
              <a:defRPr lang="en-US"/>
            </a:defPPr>
            <a:lvl1pPr marL="0" algn="r" defTabSz="914400" rtl="0" eaLnBrk="1" latinLnBrk="0" hangingPunct="1">
              <a:defRPr lang="en-US" sz="12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GB" sz="1000" dirty="0">
                <a:solidFill>
                  <a:schemeClr val="tx1"/>
                </a:solidFill>
                <a:cs typeface="Arial" panose="020B0604020202020204" pitchFamily="34" charset="0"/>
              </a:rPr>
              <a:t>mintel.com  </a:t>
            </a:r>
          </a:p>
        </p:txBody>
      </p:sp>
      <p:sp>
        <p:nvSpPr>
          <p:cNvPr id="10" name="Subtitle 2"/>
          <p:cNvSpPr txBox="1">
            <a:spLocks/>
          </p:cNvSpPr>
          <p:nvPr userDrawn="1"/>
        </p:nvSpPr>
        <p:spPr>
          <a:xfrm>
            <a:off x="8961120" y="4389120"/>
            <a:ext cx="91440" cy="2377440"/>
          </a:xfrm>
          <a:prstGeom prst="rect">
            <a:avLst/>
          </a:prstGeom>
          <a:solidFill>
            <a:schemeClr val="bg1"/>
          </a:solidFill>
        </p:spPr>
        <p:txBody>
          <a:bodyPr vert="vert270" lIns="0" tIns="0" rIns="0" bIns="0" anchor="ctr"/>
          <a:lstStyle>
            <a:lvl1pPr marL="0" indent="0" algn="l" defTabSz="914400" rtl="0" eaLnBrk="1" latinLnBrk="0" hangingPunct="1">
              <a:spcBef>
                <a:spcPct val="20000"/>
              </a:spcBef>
              <a:buFont typeface="Arial" pitchFamily="34" charset="0"/>
              <a:buNone/>
              <a:defRPr sz="1400" kern="1200">
                <a:solidFill>
                  <a:schemeClr val="tx1"/>
                </a:solidFill>
                <a:latin typeface="Verdana" pitchFamily="34"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fontAlgn="auto">
              <a:spcAft>
                <a:spcPts val="0"/>
              </a:spcAft>
              <a:defRPr/>
            </a:pPr>
            <a:r>
              <a:rPr lang="en-US" sz="600" dirty="0" smtClean="0">
                <a:solidFill>
                  <a:schemeClr val="bg1">
                    <a:lumMod val="50000"/>
                  </a:schemeClr>
                </a:solidFill>
                <a:latin typeface="Arial" panose="020B0604020202020204" pitchFamily="34" charset="0"/>
                <a:ea typeface="Verdana" pitchFamily="34" charset="0"/>
                <a:cs typeface="Arial" panose="020B0604020202020204" pitchFamily="34" charset="0"/>
              </a:rPr>
              <a:t>© 2017 Mintel Group Ltd. All Rights Reserved. Confidential to Mintel.</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186582" y="169462"/>
            <a:ext cx="1689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11"/>
          <p:cNvGrpSpPr/>
          <p:nvPr userDrawn="1"/>
        </p:nvGrpSpPr>
        <p:grpSpPr>
          <a:xfrm>
            <a:off x="163902" y="5786267"/>
            <a:ext cx="3122763" cy="882205"/>
            <a:chOff x="172528" y="3079630"/>
            <a:chExt cx="3122763" cy="882205"/>
          </a:xfrm>
        </p:grpSpPr>
        <p:sp>
          <p:nvSpPr>
            <p:cNvPr id="13" name="TextBox 12"/>
            <p:cNvSpPr txBox="1"/>
            <p:nvPr userDrawn="1"/>
          </p:nvSpPr>
          <p:spPr>
            <a:xfrm>
              <a:off x="172528" y="3079630"/>
              <a:ext cx="3122763" cy="523220"/>
            </a:xfrm>
            <a:prstGeom prst="rect">
              <a:avLst/>
            </a:prstGeom>
            <a:noFill/>
          </p:spPr>
          <p:txBody>
            <a:bodyPr wrap="square" rtlCol="0">
              <a:spAutoFit/>
            </a:bodyPr>
            <a:lstStyle/>
            <a:p>
              <a:pPr lvl="0"/>
              <a:r>
                <a:rPr lang="en-US" sz="1400" b="1" dirty="0" smtClean="0"/>
                <a:t>THE WORLD’S LEADING</a:t>
              </a:r>
            </a:p>
            <a:p>
              <a:pPr lvl="0"/>
              <a:r>
                <a:rPr lang="en-US" sz="1400" b="1" dirty="0" smtClean="0"/>
                <a:t>MARKET INTELLIGENCE AGENCY</a:t>
              </a:r>
              <a:endParaRPr lang="en-US" sz="1400" b="1" dirty="0"/>
            </a:p>
          </p:txBody>
        </p:sp>
        <p:sp>
          <p:nvSpPr>
            <p:cNvPr id="14" name="TextBox 13"/>
            <p:cNvSpPr txBox="1"/>
            <p:nvPr userDrawn="1"/>
          </p:nvSpPr>
          <p:spPr>
            <a:xfrm>
              <a:off x="172528" y="3561725"/>
              <a:ext cx="3122763" cy="400110"/>
            </a:xfrm>
            <a:prstGeom prst="rect">
              <a:avLst/>
            </a:prstGeom>
            <a:noFill/>
          </p:spPr>
          <p:txBody>
            <a:bodyPr wrap="square" rtlCol="0">
              <a:spAutoFit/>
            </a:bodyPr>
            <a:lstStyle/>
            <a:p>
              <a:pPr lvl="0"/>
              <a:r>
                <a:rPr lang="en-US" sz="1000" dirty="0" smtClean="0"/>
                <a:t>Our expert analysis of the highest quality data and market research will help you grow your business.</a:t>
              </a:r>
              <a:endParaRPr lang="en-US" sz="1000" dirty="0"/>
            </a:p>
          </p:txBody>
        </p:sp>
      </p:grpSp>
    </p:spTree>
    <p:extLst>
      <p:ext uri="{BB962C8B-B14F-4D97-AF65-F5344CB8AC3E}">
        <p14:creationId xmlns:p14="http://schemas.microsoft.com/office/powerpoint/2010/main" val="23734486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items - titles">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274319" y="361854"/>
            <a:ext cx="8601393" cy="365760"/>
          </a:xfrm>
          <a:prstGeom prst="rect">
            <a:avLst/>
          </a:prstGeom>
        </p:spPr>
        <p:txBody>
          <a:bodyPr rtlCol="0">
            <a:noAutofit/>
          </a:bodyPr>
          <a:lstStyle>
            <a:lvl1pPr>
              <a:lnSpc>
                <a:spcPct val="100000"/>
              </a:lnSpc>
              <a:defRPr sz="2200"/>
            </a:lvl1pPr>
          </a:lstStyle>
          <a:p>
            <a:r>
              <a:rPr lang="en-US" noProof="0" smtClean="0"/>
              <a:t>Click to edit Master title style</a:t>
            </a:r>
            <a:endParaRPr lang="en-GB" noProof="0" dirty="0"/>
          </a:p>
        </p:txBody>
      </p:sp>
      <p:sp>
        <p:nvSpPr>
          <p:cNvPr id="9" name="Text Placeholder 23"/>
          <p:cNvSpPr>
            <a:spLocks noGrp="1"/>
          </p:cNvSpPr>
          <p:nvPr>
            <p:ph type="body" sz="quarter" idx="19"/>
          </p:nvPr>
        </p:nvSpPr>
        <p:spPr>
          <a:xfrm>
            <a:off x="849124" y="1005840"/>
            <a:ext cx="3200400" cy="731520"/>
          </a:xfrm>
          <a:prstGeom prst="rect">
            <a:avLst/>
          </a:prstGeom>
          <a:noFill/>
        </p:spPr>
        <p:txBody>
          <a:bodyPr wrap="square" numCol="1" rtlCol="0" anchor="ctr">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400" b="1" i="0" baseline="0" smtClean="0">
                <a:effectLst/>
              </a:defRPr>
            </a:lvl1pPr>
          </a:lstStyle>
          <a:p>
            <a:pPr lvl="0"/>
            <a:r>
              <a:rPr lang="en-US" noProof="0" smtClean="0"/>
              <a:t>Click to edit Master text styles</a:t>
            </a:r>
          </a:p>
        </p:txBody>
      </p:sp>
      <p:sp>
        <p:nvSpPr>
          <p:cNvPr id="10" name="Text Placeholder 23"/>
          <p:cNvSpPr>
            <a:spLocks noGrp="1"/>
          </p:cNvSpPr>
          <p:nvPr>
            <p:ph type="body" sz="quarter" idx="22"/>
          </p:nvPr>
        </p:nvSpPr>
        <p:spPr>
          <a:xfrm>
            <a:off x="5100120" y="1005840"/>
            <a:ext cx="3200400" cy="731520"/>
          </a:xfrm>
          <a:prstGeom prst="rect">
            <a:avLst/>
          </a:prstGeom>
          <a:noFill/>
        </p:spPr>
        <p:txBody>
          <a:bodyPr wrap="square" numCol="1" rtlCol="0" anchor="ctr">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400" b="1" i="0" baseline="0" smtClean="0">
                <a:effectLst/>
              </a:defRPr>
            </a:lvl1pPr>
          </a:lstStyle>
          <a:p>
            <a:pPr lvl="0"/>
            <a:r>
              <a:rPr lang="en-US" noProof="0" smtClean="0"/>
              <a:t>Click to edit Master text styles</a:t>
            </a:r>
          </a:p>
        </p:txBody>
      </p:sp>
      <p:sp>
        <p:nvSpPr>
          <p:cNvPr id="15" name="Subtitle 2"/>
          <p:cNvSpPr>
            <a:spLocks noGrp="1"/>
          </p:cNvSpPr>
          <p:nvPr>
            <p:ph type="subTitle" idx="1"/>
          </p:nvPr>
        </p:nvSpPr>
        <p:spPr>
          <a:xfrm>
            <a:off x="574804" y="5180285"/>
            <a:ext cx="3749040" cy="914400"/>
          </a:xfrm>
          <a:prstGeom prst="rect">
            <a:avLst/>
          </a:prstGeom>
        </p:spPr>
        <p:txBody>
          <a:bodyPr lIns="0" tIns="0" rIns="0" bIns="0">
            <a:noAutofit/>
          </a:bodyPr>
          <a:lstStyle>
            <a:lvl1pPr marL="0" indent="0" algn="ctr">
              <a:lnSpc>
                <a:spcPct val="100000"/>
              </a:lnSpc>
              <a:buNone/>
              <a:defRPr sz="12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GB" noProof="0" dirty="0" smtClean="0"/>
          </a:p>
        </p:txBody>
      </p:sp>
      <p:sp>
        <p:nvSpPr>
          <p:cNvPr id="16" name="Text Placeholder 4"/>
          <p:cNvSpPr>
            <a:spLocks noGrp="1"/>
          </p:cNvSpPr>
          <p:nvPr>
            <p:ph type="body" sz="quarter" idx="20"/>
          </p:nvPr>
        </p:nvSpPr>
        <p:spPr>
          <a:xfrm>
            <a:off x="4825800" y="5181600"/>
            <a:ext cx="3749040" cy="914400"/>
          </a:xfrm>
          <a:prstGeom prst="rect">
            <a:avLst/>
          </a:prstGeom>
        </p:spPr>
        <p:txBody>
          <a:bodyPr lIns="0" tIns="0" rIns="0" bIns="0">
            <a:noAutofit/>
          </a:bodyPr>
          <a:lstStyle>
            <a:lvl1pPr marL="0" indent="0" algn="ctr">
              <a:lnSpc>
                <a:spcPct val="100000"/>
              </a:lnSpc>
              <a:buNone/>
              <a:defRPr sz="1200" b="0">
                <a:solidFill>
                  <a:schemeClr val="tx1"/>
                </a:solidFill>
              </a:defRPr>
            </a:lvl1pPr>
          </a:lstStyle>
          <a:p>
            <a:pPr lvl="0"/>
            <a:r>
              <a:rPr lang="en-US" noProof="0" smtClean="0"/>
              <a:t>Click to edit Master text styles</a:t>
            </a:r>
          </a:p>
        </p:txBody>
      </p:sp>
      <p:sp>
        <p:nvSpPr>
          <p:cNvPr id="19" name="Content Placeholder 2"/>
          <p:cNvSpPr>
            <a:spLocks noGrp="1"/>
          </p:cNvSpPr>
          <p:nvPr>
            <p:ph sz="quarter" idx="28"/>
          </p:nvPr>
        </p:nvSpPr>
        <p:spPr>
          <a:xfrm>
            <a:off x="849124" y="1924050"/>
            <a:ext cx="3200400" cy="3048000"/>
          </a:xfrm>
          <a:prstGeom prst="rect">
            <a:avLst/>
          </a:prstGeom>
        </p:spPr>
        <p:txBody>
          <a:bodyPr/>
          <a:lstStyle>
            <a:lvl1pPr marL="0" indent="0">
              <a:buNone/>
              <a:defRPr/>
            </a:lvl1pPr>
          </a:lstStyle>
          <a:p>
            <a:pPr lvl="0"/>
            <a:r>
              <a:rPr lang="en-US" noProof="0" smtClean="0"/>
              <a:t>Click to edit Master text styles</a:t>
            </a:r>
          </a:p>
        </p:txBody>
      </p:sp>
      <p:sp>
        <p:nvSpPr>
          <p:cNvPr id="20" name="Content Placeholder 2"/>
          <p:cNvSpPr>
            <a:spLocks noGrp="1"/>
          </p:cNvSpPr>
          <p:nvPr>
            <p:ph sz="quarter" idx="29"/>
          </p:nvPr>
        </p:nvSpPr>
        <p:spPr>
          <a:xfrm>
            <a:off x="5100120" y="1924050"/>
            <a:ext cx="3200400" cy="3048000"/>
          </a:xfrm>
          <a:prstGeom prst="rect">
            <a:avLst/>
          </a:prstGeom>
        </p:spPr>
        <p:txBody>
          <a:bodyPr/>
          <a:lstStyle>
            <a:lvl1pPr marL="0" indent="0">
              <a:buNone/>
              <a:defRPr/>
            </a:lvl1pPr>
          </a:lstStyle>
          <a:p>
            <a:pPr lvl="0"/>
            <a:r>
              <a:rPr lang="en-US" noProof="0" smtClean="0"/>
              <a:t>Click to edit Master text styles</a:t>
            </a:r>
          </a:p>
        </p:txBody>
      </p:sp>
      <p:sp>
        <p:nvSpPr>
          <p:cNvPr id="12" name="Text Placeholder 2"/>
          <p:cNvSpPr>
            <a:spLocks noGrp="1"/>
          </p:cNvSpPr>
          <p:nvPr>
            <p:ph type="body" sz="quarter" idx="10"/>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24455411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images - text &amp; titles">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274319" y="361854"/>
            <a:ext cx="8601393" cy="365760"/>
          </a:xfrm>
          <a:prstGeom prst="rect">
            <a:avLst/>
          </a:prstGeom>
        </p:spPr>
        <p:txBody>
          <a:bodyPr rtlCol="0">
            <a:noAutofit/>
          </a:bodyPr>
          <a:lstStyle>
            <a:lvl1pPr>
              <a:defRPr sz="2200">
                <a:solidFill>
                  <a:schemeClr val="tx1"/>
                </a:solidFill>
              </a:defRPr>
            </a:lvl1pPr>
          </a:lstStyle>
          <a:p>
            <a:r>
              <a:rPr lang="en-US" noProof="0" smtClean="0"/>
              <a:t>Click to edit Master title style</a:t>
            </a:r>
            <a:endParaRPr lang="en-GB" noProof="0" dirty="0"/>
          </a:p>
        </p:txBody>
      </p:sp>
      <p:sp>
        <p:nvSpPr>
          <p:cNvPr id="8" name="Text Placeholder 8"/>
          <p:cNvSpPr>
            <a:spLocks noGrp="1"/>
          </p:cNvSpPr>
          <p:nvPr>
            <p:ph type="body" sz="quarter" idx="14"/>
          </p:nvPr>
        </p:nvSpPr>
        <p:spPr>
          <a:xfrm>
            <a:off x="274319" y="1005840"/>
            <a:ext cx="8601393" cy="975360"/>
          </a:xfrm>
          <a:prstGeom prst="rect">
            <a:avLst/>
          </a:prstGeom>
        </p:spPr>
        <p:txBody>
          <a:bodyPr lIns="0" tIns="0" rIns="0" bIns="0"/>
          <a:lstStyle>
            <a:lvl1pPr marL="0" indent="0" algn="l">
              <a:buFont typeface="Arial" panose="020B0604020202020204" pitchFamily="34" charset="0"/>
              <a:buNone/>
              <a:defRPr sz="1400" b="0">
                <a:solidFill>
                  <a:schemeClr val="tx1"/>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noProof="0" smtClean="0"/>
              <a:t>Click to edit Master text styles</a:t>
            </a:r>
          </a:p>
        </p:txBody>
      </p:sp>
      <p:sp>
        <p:nvSpPr>
          <p:cNvPr id="13" name="Text Placeholder 23"/>
          <p:cNvSpPr>
            <a:spLocks noGrp="1"/>
          </p:cNvSpPr>
          <p:nvPr>
            <p:ph type="body" sz="quarter" idx="19"/>
          </p:nvPr>
        </p:nvSpPr>
        <p:spPr>
          <a:xfrm>
            <a:off x="895848" y="2127504"/>
            <a:ext cx="3200400" cy="731520"/>
          </a:xfrm>
          <a:prstGeom prst="rect">
            <a:avLst/>
          </a:prstGeom>
          <a:noFill/>
        </p:spPr>
        <p:txBody>
          <a:bodyPr wrap="square" numCol="1" rtlCol="0" anchor="ctr">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400" b="1" i="0" baseline="0" smtClean="0">
                <a:effectLst/>
              </a:defRPr>
            </a:lvl1pPr>
          </a:lstStyle>
          <a:p>
            <a:pPr lvl="0"/>
            <a:r>
              <a:rPr lang="en-US" noProof="0" smtClean="0"/>
              <a:t>Click to edit Master text styles</a:t>
            </a:r>
          </a:p>
        </p:txBody>
      </p:sp>
      <p:sp>
        <p:nvSpPr>
          <p:cNvPr id="14" name="Text Placeholder 23"/>
          <p:cNvSpPr>
            <a:spLocks noGrp="1"/>
          </p:cNvSpPr>
          <p:nvPr>
            <p:ph type="body" sz="quarter" idx="22"/>
          </p:nvPr>
        </p:nvSpPr>
        <p:spPr>
          <a:xfrm>
            <a:off x="5010648" y="2127504"/>
            <a:ext cx="3200400" cy="731520"/>
          </a:xfrm>
          <a:prstGeom prst="rect">
            <a:avLst/>
          </a:prstGeom>
          <a:noFill/>
        </p:spPr>
        <p:txBody>
          <a:bodyPr wrap="square" numCol="1" rtlCol="0" anchor="ctr">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400" b="1" i="0" baseline="0" smtClean="0">
                <a:effectLst/>
              </a:defRPr>
            </a:lvl1pPr>
          </a:lstStyle>
          <a:p>
            <a:pPr lvl="0"/>
            <a:r>
              <a:rPr lang="en-US" noProof="0" smtClean="0"/>
              <a:t>Click to edit Master text styles</a:t>
            </a:r>
          </a:p>
        </p:txBody>
      </p:sp>
      <p:sp>
        <p:nvSpPr>
          <p:cNvPr id="17" name="Content Placeholder 2"/>
          <p:cNvSpPr>
            <a:spLocks noGrp="1"/>
          </p:cNvSpPr>
          <p:nvPr>
            <p:ph sz="quarter" idx="28"/>
          </p:nvPr>
        </p:nvSpPr>
        <p:spPr>
          <a:xfrm>
            <a:off x="914400" y="3048000"/>
            <a:ext cx="3200400" cy="3048000"/>
          </a:xfrm>
          <a:prstGeom prst="rect">
            <a:avLst/>
          </a:prstGeom>
        </p:spPr>
        <p:txBody>
          <a:bodyPr/>
          <a:lstStyle>
            <a:lvl1pPr marL="0" indent="0">
              <a:buNone/>
              <a:defRPr/>
            </a:lvl1pPr>
          </a:lstStyle>
          <a:p>
            <a:pPr lvl="0"/>
            <a:r>
              <a:rPr lang="en-US" noProof="0" smtClean="0"/>
              <a:t>Click to edit Master text styles</a:t>
            </a:r>
          </a:p>
        </p:txBody>
      </p:sp>
      <p:sp>
        <p:nvSpPr>
          <p:cNvPr id="18" name="Content Placeholder 2"/>
          <p:cNvSpPr>
            <a:spLocks noGrp="1"/>
          </p:cNvSpPr>
          <p:nvPr>
            <p:ph sz="quarter" idx="29"/>
          </p:nvPr>
        </p:nvSpPr>
        <p:spPr>
          <a:xfrm>
            <a:off x="5019675" y="3048000"/>
            <a:ext cx="3200400" cy="3048000"/>
          </a:xfrm>
          <a:prstGeom prst="rect">
            <a:avLst/>
          </a:prstGeom>
        </p:spPr>
        <p:txBody>
          <a:bodyPr/>
          <a:lstStyle>
            <a:lvl1pPr marL="0" indent="0">
              <a:buNone/>
              <a:defRPr/>
            </a:lvl1pPr>
          </a:lstStyle>
          <a:p>
            <a:pPr lvl="0"/>
            <a:r>
              <a:rPr lang="en-US" noProof="0" smtClean="0"/>
              <a:t>Click to edit Master text styles</a:t>
            </a:r>
          </a:p>
        </p:txBody>
      </p:sp>
      <p:sp>
        <p:nvSpPr>
          <p:cNvPr id="10" name="Text Placeholder 2"/>
          <p:cNvSpPr>
            <a:spLocks noGrp="1"/>
          </p:cNvSpPr>
          <p:nvPr>
            <p:ph type="body" sz="quarter" idx="10"/>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2405338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items - text left">
    <p:spTree>
      <p:nvGrpSpPr>
        <p:cNvPr id="1" name=""/>
        <p:cNvGrpSpPr/>
        <p:nvPr/>
      </p:nvGrpSpPr>
      <p:grpSpPr>
        <a:xfrm>
          <a:off x="0" y="0"/>
          <a:ext cx="0" cy="0"/>
          <a:chOff x="0" y="0"/>
          <a:chExt cx="0" cy="0"/>
        </a:xfrm>
      </p:grpSpPr>
      <p:sp>
        <p:nvSpPr>
          <p:cNvPr id="35" name="Text Placeholder 23"/>
          <p:cNvSpPr>
            <a:spLocks noGrp="1"/>
          </p:cNvSpPr>
          <p:nvPr>
            <p:ph type="body" sz="quarter" idx="17"/>
          </p:nvPr>
        </p:nvSpPr>
        <p:spPr>
          <a:xfrm>
            <a:off x="3346704" y="4876800"/>
            <a:ext cx="2468880" cy="1219200"/>
          </a:xfrm>
          <a:prstGeom prst="rect">
            <a:avLst/>
          </a:prstGeom>
          <a:noFill/>
        </p:spPr>
        <p:txBody>
          <a:bodyPr wrap="square" lIns="0" tIns="0" rIns="0" bIns="0" numCol="1" rtlCol="0">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200" b="0" i="0" baseline="0" smtClean="0">
                <a:effectLst/>
              </a:defRPr>
            </a:lvl1pPr>
          </a:lstStyle>
          <a:p>
            <a:pPr lvl="0"/>
            <a:r>
              <a:rPr lang="en-US" noProof="0" smtClean="0"/>
              <a:t>Click to edit Master text styles</a:t>
            </a:r>
          </a:p>
        </p:txBody>
      </p:sp>
      <p:sp>
        <p:nvSpPr>
          <p:cNvPr id="36" name="Text Placeholder 23"/>
          <p:cNvSpPr>
            <a:spLocks noGrp="1"/>
          </p:cNvSpPr>
          <p:nvPr>
            <p:ph type="body" sz="quarter" idx="18"/>
          </p:nvPr>
        </p:nvSpPr>
        <p:spPr>
          <a:xfrm>
            <a:off x="6318504" y="4876800"/>
            <a:ext cx="2468880" cy="1219200"/>
          </a:xfrm>
          <a:prstGeom prst="rect">
            <a:avLst/>
          </a:prstGeom>
          <a:noFill/>
        </p:spPr>
        <p:txBody>
          <a:bodyPr wrap="square" lIns="0" tIns="0" rIns="0" bIns="0" numCol="1" rtlCol="0">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200" b="0" i="0" baseline="0" smtClean="0">
                <a:effectLst/>
              </a:defRPr>
            </a:lvl1pPr>
          </a:lstStyle>
          <a:p>
            <a:pPr lvl="0"/>
            <a:r>
              <a:rPr lang="en-US" noProof="0" smtClean="0"/>
              <a:t>Click to edit Master text styles</a:t>
            </a:r>
          </a:p>
        </p:txBody>
      </p:sp>
      <p:sp>
        <p:nvSpPr>
          <p:cNvPr id="20" name="Text Placeholder 23"/>
          <p:cNvSpPr>
            <a:spLocks noGrp="1"/>
          </p:cNvSpPr>
          <p:nvPr>
            <p:ph type="body" sz="quarter" idx="23"/>
          </p:nvPr>
        </p:nvSpPr>
        <p:spPr>
          <a:xfrm>
            <a:off x="3346704" y="1005840"/>
            <a:ext cx="2468880" cy="731520"/>
          </a:xfrm>
          <a:prstGeom prst="rect">
            <a:avLst/>
          </a:prstGeom>
          <a:noFill/>
        </p:spPr>
        <p:txBody>
          <a:bodyPr wrap="square" numCol="1" rtlCol="0" anchor="ctr">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400" b="1" i="0" baseline="0" smtClean="0">
                <a:effectLst/>
              </a:defRPr>
            </a:lvl1pPr>
          </a:lstStyle>
          <a:p>
            <a:pPr lvl="0"/>
            <a:r>
              <a:rPr lang="en-US" noProof="0" smtClean="0"/>
              <a:t>Click to edit Master text styles</a:t>
            </a:r>
          </a:p>
        </p:txBody>
      </p:sp>
      <p:sp>
        <p:nvSpPr>
          <p:cNvPr id="21" name="Text Placeholder 23"/>
          <p:cNvSpPr>
            <a:spLocks noGrp="1"/>
          </p:cNvSpPr>
          <p:nvPr>
            <p:ph type="body" sz="quarter" idx="24"/>
          </p:nvPr>
        </p:nvSpPr>
        <p:spPr>
          <a:xfrm>
            <a:off x="6318504" y="1005840"/>
            <a:ext cx="2468880" cy="731520"/>
          </a:xfrm>
          <a:prstGeom prst="rect">
            <a:avLst/>
          </a:prstGeom>
          <a:noFill/>
        </p:spPr>
        <p:txBody>
          <a:bodyPr wrap="square" numCol="1" rtlCol="0" anchor="ctr">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400" b="1" i="0" baseline="0" smtClean="0">
                <a:effectLst/>
              </a:defRPr>
            </a:lvl1pPr>
          </a:lstStyle>
          <a:p>
            <a:pPr lvl="0"/>
            <a:r>
              <a:rPr lang="en-US" noProof="0" smtClean="0"/>
              <a:t>Click to edit Master text styles</a:t>
            </a:r>
          </a:p>
        </p:txBody>
      </p:sp>
      <p:sp>
        <p:nvSpPr>
          <p:cNvPr id="22" name="Text Placeholder 4"/>
          <p:cNvSpPr>
            <a:spLocks noGrp="1"/>
          </p:cNvSpPr>
          <p:nvPr>
            <p:ph type="body" sz="quarter" idx="25"/>
          </p:nvPr>
        </p:nvSpPr>
        <p:spPr>
          <a:xfrm>
            <a:off x="274320" y="1005840"/>
            <a:ext cx="2743200" cy="5090160"/>
          </a:xfrm>
          <a:prstGeom prst="rect">
            <a:avLst/>
          </a:prstGeom>
        </p:spPr>
        <p:txBody>
          <a:bodyPr lIns="0" tIns="0" rIns="0" bIns="0">
            <a:noAutofit/>
          </a:bodyPr>
          <a:lstStyle>
            <a:lvl1pPr marL="285750" indent="-285750">
              <a:lnSpc>
                <a:spcPct val="100000"/>
              </a:lnSpc>
              <a:buFont typeface="Arial" panose="020B0604020202020204" pitchFamily="34" charset="0"/>
              <a:buChar char="•"/>
              <a:defRPr sz="1400" b="0">
                <a:solidFill>
                  <a:schemeClr val="tx1"/>
                </a:solidFill>
              </a:defRPr>
            </a:lvl1pPr>
            <a:lvl2pPr marL="742950" indent="-285750">
              <a:lnSpc>
                <a:spcPct val="100000"/>
              </a:lnSpc>
              <a:buFont typeface="Arial" panose="020B0604020202020204" pitchFamily="34" charset="0"/>
              <a:buChar char="•"/>
              <a:defRPr sz="1400"/>
            </a:lvl2pPr>
            <a:lvl3pPr marL="1200150" indent="-285750">
              <a:lnSpc>
                <a:spcPct val="100000"/>
              </a:lnSpc>
              <a:buFont typeface="Arial" panose="020B0604020202020204" pitchFamily="34" charset="0"/>
              <a:buChar char="•"/>
              <a:defRPr sz="1400"/>
            </a:lvl3pPr>
            <a:lvl4pPr marL="1657350" indent="-285750">
              <a:lnSpc>
                <a:spcPct val="100000"/>
              </a:lnSpc>
              <a:buFont typeface="Arial" panose="020B0604020202020204" pitchFamily="34" charset="0"/>
              <a:buChar char="•"/>
              <a:defRPr sz="1400"/>
            </a:lvl4pPr>
            <a:lvl5pPr marL="2114550" indent="-285750">
              <a:lnSpc>
                <a:spcPct val="100000"/>
              </a:lnSpc>
              <a:buFont typeface="Arial" panose="020B0604020202020204" pitchFamily="34" charset="0"/>
              <a:buChar char="•"/>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26" name="Title Placeholder 1"/>
          <p:cNvSpPr>
            <a:spLocks noGrp="1"/>
          </p:cNvSpPr>
          <p:nvPr>
            <p:ph type="title"/>
          </p:nvPr>
        </p:nvSpPr>
        <p:spPr>
          <a:xfrm>
            <a:off x="274319" y="361854"/>
            <a:ext cx="8601393" cy="365760"/>
          </a:xfrm>
          <a:prstGeom prst="rect">
            <a:avLst/>
          </a:prstGeom>
        </p:spPr>
        <p:txBody>
          <a:bodyPr rtlCol="0">
            <a:noAutofit/>
          </a:bodyPr>
          <a:lstStyle>
            <a:lvl1pPr>
              <a:lnSpc>
                <a:spcPct val="100000"/>
              </a:lnSpc>
              <a:defRPr sz="2200"/>
            </a:lvl1pPr>
          </a:lstStyle>
          <a:p>
            <a:r>
              <a:rPr lang="en-US" noProof="0" smtClean="0"/>
              <a:t>Click to edit Master title style</a:t>
            </a:r>
            <a:endParaRPr lang="en-GB" noProof="0" dirty="0"/>
          </a:p>
        </p:txBody>
      </p:sp>
      <p:sp>
        <p:nvSpPr>
          <p:cNvPr id="17" name="Content Placeholder 2"/>
          <p:cNvSpPr>
            <a:spLocks noGrp="1"/>
          </p:cNvSpPr>
          <p:nvPr>
            <p:ph sz="quarter" idx="30"/>
          </p:nvPr>
        </p:nvSpPr>
        <p:spPr>
          <a:xfrm>
            <a:off x="3347341" y="1866900"/>
            <a:ext cx="2472433" cy="2828925"/>
          </a:xfrm>
          <a:prstGeom prst="rect">
            <a:avLst/>
          </a:prstGeom>
          <a:ln>
            <a:solidFill>
              <a:schemeClr val="tx1"/>
            </a:solidFill>
          </a:ln>
        </p:spPr>
        <p:txBody>
          <a:bodyPr/>
          <a:lstStyle>
            <a:lvl1pPr marL="0" indent="0">
              <a:buNone/>
              <a:defRPr/>
            </a:lvl1pPr>
          </a:lstStyle>
          <a:p>
            <a:pPr lvl="0"/>
            <a:r>
              <a:rPr lang="en-US" noProof="0" smtClean="0"/>
              <a:t>Click to edit Master text styles</a:t>
            </a:r>
          </a:p>
        </p:txBody>
      </p:sp>
      <p:sp>
        <p:nvSpPr>
          <p:cNvPr id="18" name="Content Placeholder 2"/>
          <p:cNvSpPr>
            <a:spLocks noGrp="1"/>
          </p:cNvSpPr>
          <p:nvPr>
            <p:ph sz="quarter" idx="31"/>
          </p:nvPr>
        </p:nvSpPr>
        <p:spPr>
          <a:xfrm>
            <a:off x="6309616" y="1866900"/>
            <a:ext cx="2472433" cy="2828925"/>
          </a:xfrm>
          <a:prstGeom prst="rect">
            <a:avLst/>
          </a:prstGeom>
          <a:ln>
            <a:solidFill>
              <a:schemeClr val="tx1"/>
            </a:solidFill>
          </a:ln>
        </p:spPr>
        <p:txBody>
          <a:bodyPr/>
          <a:lstStyle>
            <a:lvl1pPr marL="0" indent="0">
              <a:buNone/>
              <a:defRPr/>
            </a:lvl1pPr>
          </a:lstStyle>
          <a:p>
            <a:pPr lvl="0"/>
            <a:r>
              <a:rPr lang="en-US" noProof="0" smtClean="0"/>
              <a:t>Click to edit Master text styles</a:t>
            </a:r>
          </a:p>
        </p:txBody>
      </p:sp>
      <p:sp>
        <p:nvSpPr>
          <p:cNvPr id="11" name="Text Placeholder 2"/>
          <p:cNvSpPr>
            <a:spLocks noGrp="1"/>
          </p:cNvSpPr>
          <p:nvPr>
            <p:ph type="body" sz="quarter" idx="10"/>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432893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items - text right">
    <p:spTree>
      <p:nvGrpSpPr>
        <p:cNvPr id="1" name=""/>
        <p:cNvGrpSpPr/>
        <p:nvPr/>
      </p:nvGrpSpPr>
      <p:grpSpPr>
        <a:xfrm>
          <a:off x="0" y="0"/>
          <a:ext cx="0" cy="0"/>
          <a:chOff x="0" y="0"/>
          <a:chExt cx="0" cy="0"/>
        </a:xfrm>
      </p:grpSpPr>
      <p:sp>
        <p:nvSpPr>
          <p:cNvPr id="26" name="Title Placeholder 1"/>
          <p:cNvSpPr>
            <a:spLocks noGrp="1"/>
          </p:cNvSpPr>
          <p:nvPr>
            <p:ph type="title"/>
          </p:nvPr>
        </p:nvSpPr>
        <p:spPr>
          <a:xfrm>
            <a:off x="274319" y="361854"/>
            <a:ext cx="8601393" cy="365760"/>
          </a:xfrm>
          <a:prstGeom prst="rect">
            <a:avLst/>
          </a:prstGeom>
        </p:spPr>
        <p:txBody>
          <a:bodyPr rtlCol="0">
            <a:noAutofit/>
          </a:bodyPr>
          <a:lstStyle>
            <a:lvl1pPr>
              <a:lnSpc>
                <a:spcPct val="100000"/>
              </a:lnSpc>
              <a:defRPr sz="2200"/>
            </a:lvl1pPr>
          </a:lstStyle>
          <a:p>
            <a:r>
              <a:rPr lang="en-US" noProof="0" smtClean="0"/>
              <a:t>Click to edit Master title style</a:t>
            </a:r>
            <a:endParaRPr lang="en-GB" noProof="0" dirty="0"/>
          </a:p>
        </p:txBody>
      </p:sp>
      <p:sp>
        <p:nvSpPr>
          <p:cNvPr id="34" name="Text Placeholder 23"/>
          <p:cNvSpPr>
            <a:spLocks noGrp="1"/>
          </p:cNvSpPr>
          <p:nvPr>
            <p:ph type="body" sz="quarter" idx="16"/>
          </p:nvPr>
        </p:nvSpPr>
        <p:spPr>
          <a:xfrm>
            <a:off x="457200" y="4899171"/>
            <a:ext cx="2468880" cy="1196829"/>
          </a:xfrm>
          <a:prstGeom prst="rect">
            <a:avLst/>
          </a:prstGeom>
          <a:noFill/>
        </p:spPr>
        <p:txBody>
          <a:bodyPr wrap="square" lIns="0" tIns="0" rIns="0" bIns="0" numCol="1" rtlCol="0">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200" b="0" i="0" baseline="0" smtClean="0">
                <a:effectLst/>
              </a:defRPr>
            </a:lvl1pPr>
          </a:lstStyle>
          <a:p>
            <a:pPr lvl="0"/>
            <a:r>
              <a:rPr lang="en-US" noProof="0" smtClean="0"/>
              <a:t>Click to edit Master text styles</a:t>
            </a:r>
          </a:p>
        </p:txBody>
      </p:sp>
      <p:sp>
        <p:nvSpPr>
          <p:cNvPr id="35" name="Text Placeholder 23"/>
          <p:cNvSpPr>
            <a:spLocks noGrp="1"/>
          </p:cNvSpPr>
          <p:nvPr>
            <p:ph type="body" sz="quarter" idx="17"/>
          </p:nvPr>
        </p:nvSpPr>
        <p:spPr>
          <a:xfrm>
            <a:off x="3346704" y="4899171"/>
            <a:ext cx="2468880" cy="1196829"/>
          </a:xfrm>
          <a:prstGeom prst="rect">
            <a:avLst/>
          </a:prstGeom>
          <a:noFill/>
        </p:spPr>
        <p:txBody>
          <a:bodyPr wrap="square" lIns="0" tIns="0" rIns="0" bIns="0" numCol="1" rtlCol="0">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200" b="0" i="0" baseline="0" smtClean="0">
                <a:effectLst/>
              </a:defRPr>
            </a:lvl1pPr>
          </a:lstStyle>
          <a:p>
            <a:pPr lvl="0"/>
            <a:r>
              <a:rPr lang="en-US" noProof="0" smtClean="0"/>
              <a:t>Click to edit Master text styles</a:t>
            </a:r>
          </a:p>
        </p:txBody>
      </p:sp>
      <p:sp>
        <p:nvSpPr>
          <p:cNvPr id="21" name="Text Placeholder 4"/>
          <p:cNvSpPr>
            <a:spLocks noGrp="1"/>
          </p:cNvSpPr>
          <p:nvPr>
            <p:ph type="body" sz="quarter" idx="25"/>
          </p:nvPr>
        </p:nvSpPr>
        <p:spPr>
          <a:xfrm>
            <a:off x="6172200" y="998220"/>
            <a:ext cx="2703513" cy="5097780"/>
          </a:xfrm>
          <a:prstGeom prst="rect">
            <a:avLst/>
          </a:prstGeom>
        </p:spPr>
        <p:txBody>
          <a:bodyPr lIns="0" tIns="0" rIns="0" bIns="0">
            <a:noAutofit/>
          </a:bodyPr>
          <a:lstStyle>
            <a:lvl1pPr marL="285750" indent="-285750">
              <a:lnSpc>
                <a:spcPct val="100000"/>
              </a:lnSpc>
              <a:buFont typeface="Arial" panose="020B0604020202020204" pitchFamily="34" charset="0"/>
              <a:buChar char="•"/>
              <a:defRPr sz="1400" b="0">
                <a:solidFill>
                  <a:schemeClr val="tx1"/>
                </a:solidFill>
              </a:defRPr>
            </a:lvl1pPr>
            <a:lvl2pPr marL="742950" indent="-285750">
              <a:lnSpc>
                <a:spcPct val="100000"/>
              </a:lnSpc>
              <a:buFont typeface="Arial" panose="020B0604020202020204" pitchFamily="34" charset="0"/>
              <a:buChar char="•"/>
              <a:defRPr sz="1400"/>
            </a:lvl2pPr>
            <a:lvl3pPr marL="1200150" indent="-285750">
              <a:lnSpc>
                <a:spcPct val="100000"/>
              </a:lnSpc>
              <a:buFont typeface="Arial" panose="020B0604020202020204" pitchFamily="34" charset="0"/>
              <a:buChar char="•"/>
              <a:defRPr sz="1400"/>
            </a:lvl3pPr>
            <a:lvl4pPr marL="1657350" indent="-285750">
              <a:lnSpc>
                <a:spcPct val="100000"/>
              </a:lnSpc>
              <a:buFont typeface="Arial" panose="020B0604020202020204" pitchFamily="34" charset="0"/>
              <a:buChar char="•"/>
              <a:defRPr sz="1400"/>
            </a:lvl4pPr>
            <a:lvl5pPr marL="2114550" indent="-285750">
              <a:lnSpc>
                <a:spcPct val="100000"/>
              </a:lnSpc>
              <a:buFont typeface="Arial" panose="020B0604020202020204" pitchFamily="34" charset="0"/>
              <a:buChar char="•"/>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22" name="Text Placeholder 23"/>
          <p:cNvSpPr>
            <a:spLocks noGrp="1"/>
          </p:cNvSpPr>
          <p:nvPr>
            <p:ph type="body" sz="quarter" idx="19"/>
          </p:nvPr>
        </p:nvSpPr>
        <p:spPr>
          <a:xfrm>
            <a:off x="457200" y="1005840"/>
            <a:ext cx="2468880" cy="731520"/>
          </a:xfrm>
          <a:prstGeom prst="rect">
            <a:avLst/>
          </a:prstGeom>
          <a:noFill/>
        </p:spPr>
        <p:txBody>
          <a:bodyPr wrap="square" numCol="1" rtlCol="0" anchor="ctr">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400" b="1" i="0" baseline="0" smtClean="0">
                <a:effectLst/>
              </a:defRPr>
            </a:lvl1pPr>
          </a:lstStyle>
          <a:p>
            <a:pPr lvl="0"/>
            <a:r>
              <a:rPr lang="en-US" noProof="0" smtClean="0"/>
              <a:t>Click to edit Master text styles</a:t>
            </a:r>
          </a:p>
        </p:txBody>
      </p:sp>
      <p:sp>
        <p:nvSpPr>
          <p:cNvPr id="24" name="Text Placeholder 23"/>
          <p:cNvSpPr>
            <a:spLocks noGrp="1"/>
          </p:cNvSpPr>
          <p:nvPr>
            <p:ph type="body" sz="quarter" idx="20"/>
          </p:nvPr>
        </p:nvSpPr>
        <p:spPr>
          <a:xfrm>
            <a:off x="3346704" y="1005840"/>
            <a:ext cx="2468880" cy="731520"/>
          </a:xfrm>
          <a:prstGeom prst="rect">
            <a:avLst/>
          </a:prstGeom>
          <a:noFill/>
        </p:spPr>
        <p:txBody>
          <a:bodyPr wrap="square" numCol="1" rtlCol="0" anchor="ctr">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400" b="1" i="0" baseline="0" smtClean="0">
                <a:effectLst/>
              </a:defRPr>
            </a:lvl1pPr>
          </a:lstStyle>
          <a:p>
            <a:pPr lvl="0"/>
            <a:r>
              <a:rPr lang="en-US" noProof="0" smtClean="0"/>
              <a:t>Click to edit Master text styles</a:t>
            </a:r>
          </a:p>
        </p:txBody>
      </p:sp>
      <p:sp>
        <p:nvSpPr>
          <p:cNvPr id="17" name="Content Placeholder 2"/>
          <p:cNvSpPr>
            <a:spLocks noGrp="1"/>
          </p:cNvSpPr>
          <p:nvPr>
            <p:ph sz="quarter" idx="30"/>
          </p:nvPr>
        </p:nvSpPr>
        <p:spPr>
          <a:xfrm>
            <a:off x="457200" y="1866900"/>
            <a:ext cx="2472433" cy="2828925"/>
          </a:xfrm>
          <a:prstGeom prst="rect">
            <a:avLst/>
          </a:prstGeom>
          <a:ln>
            <a:solidFill>
              <a:schemeClr val="tx1"/>
            </a:solidFill>
          </a:ln>
        </p:spPr>
        <p:txBody>
          <a:bodyPr/>
          <a:lstStyle>
            <a:lvl1pPr marL="0" indent="0">
              <a:buNone/>
              <a:defRPr/>
            </a:lvl1pPr>
          </a:lstStyle>
          <a:p>
            <a:pPr lvl="0"/>
            <a:r>
              <a:rPr lang="en-US" noProof="0" smtClean="0"/>
              <a:t>Click to edit Master text styles</a:t>
            </a:r>
          </a:p>
        </p:txBody>
      </p:sp>
      <p:sp>
        <p:nvSpPr>
          <p:cNvPr id="18" name="Content Placeholder 2"/>
          <p:cNvSpPr>
            <a:spLocks noGrp="1"/>
          </p:cNvSpPr>
          <p:nvPr>
            <p:ph sz="quarter" idx="31"/>
          </p:nvPr>
        </p:nvSpPr>
        <p:spPr>
          <a:xfrm>
            <a:off x="3352800" y="1866900"/>
            <a:ext cx="2472433" cy="2828925"/>
          </a:xfrm>
          <a:prstGeom prst="rect">
            <a:avLst/>
          </a:prstGeom>
          <a:ln>
            <a:solidFill>
              <a:schemeClr val="tx1"/>
            </a:solidFill>
          </a:ln>
        </p:spPr>
        <p:txBody>
          <a:bodyPr/>
          <a:lstStyle>
            <a:lvl1pPr marL="0" indent="0">
              <a:buNone/>
              <a:defRPr/>
            </a:lvl1pPr>
          </a:lstStyle>
          <a:p>
            <a:pPr lvl="0"/>
            <a:r>
              <a:rPr lang="en-US" noProof="0" smtClean="0"/>
              <a:t>Click to edit Master text styles</a:t>
            </a:r>
          </a:p>
        </p:txBody>
      </p:sp>
      <p:sp>
        <p:nvSpPr>
          <p:cNvPr id="11" name="Text Placeholder 2"/>
          <p:cNvSpPr>
            <a:spLocks noGrp="1"/>
          </p:cNvSpPr>
          <p:nvPr>
            <p:ph type="body" sz="quarter" idx="10"/>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26571293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items - horizontal">
    <p:spTree>
      <p:nvGrpSpPr>
        <p:cNvPr id="1" name=""/>
        <p:cNvGrpSpPr/>
        <p:nvPr/>
      </p:nvGrpSpPr>
      <p:grpSpPr>
        <a:xfrm>
          <a:off x="0" y="0"/>
          <a:ext cx="0" cy="0"/>
          <a:chOff x="0" y="0"/>
          <a:chExt cx="0" cy="0"/>
        </a:xfrm>
      </p:grpSpPr>
      <p:sp>
        <p:nvSpPr>
          <p:cNvPr id="12" name="Content Placeholder 2"/>
          <p:cNvSpPr>
            <a:spLocks noGrp="1"/>
          </p:cNvSpPr>
          <p:nvPr>
            <p:ph sz="quarter" idx="22"/>
          </p:nvPr>
        </p:nvSpPr>
        <p:spPr>
          <a:xfrm>
            <a:off x="274320" y="1005840"/>
            <a:ext cx="4572000" cy="2346960"/>
          </a:xfrm>
          <a:prstGeom prst="rect">
            <a:avLst/>
          </a:prstGeom>
          <a:ln>
            <a:solidFill>
              <a:schemeClr val="tx1"/>
            </a:solidFill>
          </a:ln>
        </p:spPr>
        <p:txBody>
          <a:bodyPr lIns="0" tIns="0" rIns="0" bIns="0"/>
          <a:lstStyle>
            <a:lvl1pPr marL="0" indent="0" algn="ctr">
              <a:buNone/>
              <a:defRPr sz="1400" baseline="0"/>
            </a:lvl1pPr>
          </a:lstStyle>
          <a:p>
            <a:pPr lvl="0"/>
            <a:r>
              <a:rPr lang="en-US" noProof="0" smtClean="0"/>
              <a:t>Click to edit Master text styles</a:t>
            </a:r>
          </a:p>
        </p:txBody>
      </p:sp>
      <p:sp>
        <p:nvSpPr>
          <p:cNvPr id="14" name="Content Placeholder 2"/>
          <p:cNvSpPr>
            <a:spLocks noGrp="1"/>
          </p:cNvSpPr>
          <p:nvPr>
            <p:ph sz="quarter" idx="27"/>
          </p:nvPr>
        </p:nvSpPr>
        <p:spPr>
          <a:xfrm>
            <a:off x="274320" y="3749040"/>
            <a:ext cx="4572000" cy="2346960"/>
          </a:xfrm>
          <a:prstGeom prst="rect">
            <a:avLst/>
          </a:prstGeom>
          <a:ln>
            <a:solidFill>
              <a:schemeClr val="tx1"/>
            </a:solidFill>
          </a:ln>
        </p:spPr>
        <p:txBody>
          <a:bodyPr lIns="0" tIns="0" rIns="0" bIns="0"/>
          <a:lstStyle>
            <a:lvl1pPr marL="0" indent="0" algn="ctr">
              <a:buNone/>
              <a:defRPr sz="1400" baseline="0"/>
            </a:lvl1pPr>
          </a:lstStyle>
          <a:p>
            <a:pPr lvl="0"/>
            <a:r>
              <a:rPr lang="en-US" noProof="0" smtClean="0"/>
              <a:t>Click to edit Master text styles</a:t>
            </a:r>
          </a:p>
        </p:txBody>
      </p:sp>
      <p:sp>
        <p:nvSpPr>
          <p:cNvPr id="26" name="Title Placeholder 1"/>
          <p:cNvSpPr>
            <a:spLocks noGrp="1"/>
          </p:cNvSpPr>
          <p:nvPr>
            <p:ph type="title"/>
          </p:nvPr>
        </p:nvSpPr>
        <p:spPr>
          <a:xfrm>
            <a:off x="274319" y="361854"/>
            <a:ext cx="8601393" cy="365760"/>
          </a:xfrm>
          <a:prstGeom prst="rect">
            <a:avLst/>
          </a:prstGeom>
        </p:spPr>
        <p:txBody>
          <a:bodyPr rtlCol="0">
            <a:noAutofit/>
          </a:bodyPr>
          <a:lstStyle>
            <a:lvl1pPr>
              <a:lnSpc>
                <a:spcPct val="100000"/>
              </a:lnSpc>
              <a:defRPr sz="2200"/>
            </a:lvl1pPr>
          </a:lstStyle>
          <a:p>
            <a:r>
              <a:rPr lang="en-US" noProof="0" smtClean="0"/>
              <a:t>Click to edit Master title style</a:t>
            </a:r>
            <a:endParaRPr lang="en-GB" noProof="0" dirty="0"/>
          </a:p>
        </p:txBody>
      </p:sp>
      <p:sp>
        <p:nvSpPr>
          <p:cNvPr id="28" name="Text Placeholder 4"/>
          <p:cNvSpPr>
            <a:spLocks noGrp="1"/>
          </p:cNvSpPr>
          <p:nvPr>
            <p:ph type="body" sz="quarter" idx="25"/>
          </p:nvPr>
        </p:nvSpPr>
        <p:spPr>
          <a:xfrm>
            <a:off x="5212080" y="1005840"/>
            <a:ext cx="3657600" cy="2286000"/>
          </a:xfrm>
          <a:prstGeom prst="rect">
            <a:avLst/>
          </a:prstGeom>
        </p:spPr>
        <p:txBody>
          <a:bodyPr lIns="0" tIns="0" rIns="0" bIns="0">
            <a:noAutofit/>
          </a:bodyPr>
          <a:lstStyle>
            <a:lvl1pPr marL="285750" indent="-285750">
              <a:lnSpc>
                <a:spcPct val="100000"/>
              </a:lnSpc>
              <a:buFont typeface="Arial" panose="020B0604020202020204" pitchFamily="34" charset="0"/>
              <a:buChar char="•"/>
              <a:defRPr sz="1400" b="0">
                <a:solidFill>
                  <a:schemeClr val="tx1"/>
                </a:solidFill>
              </a:defRPr>
            </a:lvl1pPr>
            <a:lvl2pPr marL="742950" indent="-285750">
              <a:lnSpc>
                <a:spcPct val="100000"/>
              </a:lnSpc>
              <a:buFont typeface="Arial" panose="020B0604020202020204" pitchFamily="34" charset="0"/>
              <a:buChar char="•"/>
              <a:defRPr sz="1400"/>
            </a:lvl2pPr>
            <a:lvl3pPr marL="1200150" indent="-285750">
              <a:lnSpc>
                <a:spcPct val="100000"/>
              </a:lnSpc>
              <a:buFont typeface="Arial" panose="020B0604020202020204" pitchFamily="34" charset="0"/>
              <a:buChar char="•"/>
              <a:defRPr sz="1400"/>
            </a:lvl3pPr>
            <a:lvl4pPr marL="1657350" indent="-285750">
              <a:lnSpc>
                <a:spcPct val="100000"/>
              </a:lnSpc>
              <a:buFont typeface="Arial" panose="020B0604020202020204" pitchFamily="34" charset="0"/>
              <a:buChar char="•"/>
              <a:defRPr sz="1400"/>
            </a:lvl4pPr>
            <a:lvl5pPr marL="2114550" indent="-285750">
              <a:lnSpc>
                <a:spcPct val="100000"/>
              </a:lnSpc>
              <a:buFont typeface="Arial" panose="020B0604020202020204" pitchFamily="34" charset="0"/>
              <a:buChar char="•"/>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29" name="Text Placeholder 4"/>
          <p:cNvSpPr>
            <a:spLocks noGrp="1"/>
          </p:cNvSpPr>
          <p:nvPr>
            <p:ph type="body" sz="quarter" idx="26"/>
          </p:nvPr>
        </p:nvSpPr>
        <p:spPr>
          <a:xfrm>
            <a:off x="5212080" y="3749040"/>
            <a:ext cx="3657600" cy="2286000"/>
          </a:xfrm>
          <a:prstGeom prst="rect">
            <a:avLst/>
          </a:prstGeom>
        </p:spPr>
        <p:txBody>
          <a:bodyPr lIns="0" tIns="0" rIns="0" bIns="0">
            <a:noAutofit/>
          </a:bodyPr>
          <a:lstStyle>
            <a:lvl1pPr marL="285750" indent="-285750">
              <a:lnSpc>
                <a:spcPct val="100000"/>
              </a:lnSpc>
              <a:buFont typeface="Arial" panose="020B0604020202020204" pitchFamily="34" charset="0"/>
              <a:buChar char="•"/>
              <a:defRPr sz="1400" b="0">
                <a:solidFill>
                  <a:schemeClr val="tx1"/>
                </a:solidFill>
              </a:defRPr>
            </a:lvl1pPr>
            <a:lvl2pPr marL="742950" indent="-285750">
              <a:lnSpc>
                <a:spcPct val="100000"/>
              </a:lnSpc>
              <a:buFont typeface="Arial" panose="020B0604020202020204" pitchFamily="34" charset="0"/>
              <a:buChar char="•"/>
              <a:defRPr sz="1400"/>
            </a:lvl2pPr>
            <a:lvl3pPr marL="1200150" indent="-285750">
              <a:lnSpc>
                <a:spcPct val="100000"/>
              </a:lnSpc>
              <a:buFont typeface="Arial" panose="020B0604020202020204" pitchFamily="34" charset="0"/>
              <a:buChar char="•"/>
              <a:defRPr sz="1400"/>
            </a:lvl3pPr>
            <a:lvl4pPr marL="1657350" indent="-285750">
              <a:lnSpc>
                <a:spcPct val="100000"/>
              </a:lnSpc>
              <a:buFont typeface="Arial" panose="020B0604020202020204" pitchFamily="34" charset="0"/>
              <a:buChar char="•"/>
              <a:defRPr sz="1400"/>
            </a:lvl4pPr>
            <a:lvl5pPr marL="2114550" indent="-285750">
              <a:lnSpc>
                <a:spcPct val="100000"/>
              </a:lnSpc>
              <a:buFont typeface="Arial" panose="020B0604020202020204" pitchFamily="34" charset="0"/>
              <a:buChar char="•"/>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8" name="Text Placeholder 2"/>
          <p:cNvSpPr>
            <a:spLocks noGrp="1"/>
          </p:cNvSpPr>
          <p:nvPr>
            <p:ph type="body" sz="quarter" idx="10"/>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69433199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hree items - title and description">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274319" y="361854"/>
            <a:ext cx="8601393" cy="365760"/>
          </a:xfrm>
          <a:prstGeom prst="rect">
            <a:avLst/>
          </a:prstGeom>
        </p:spPr>
        <p:txBody>
          <a:bodyPr rtlCol="0">
            <a:noAutofit/>
          </a:bodyPr>
          <a:lstStyle>
            <a:lvl1pPr>
              <a:lnSpc>
                <a:spcPct val="100000"/>
              </a:lnSpc>
              <a:defRPr sz="2200"/>
            </a:lvl1pPr>
          </a:lstStyle>
          <a:p>
            <a:r>
              <a:rPr lang="en-US" noProof="0" smtClean="0"/>
              <a:t>Click to edit Master title style</a:t>
            </a:r>
            <a:endParaRPr lang="en-GB" noProof="0" dirty="0"/>
          </a:p>
        </p:txBody>
      </p:sp>
      <p:sp>
        <p:nvSpPr>
          <p:cNvPr id="18" name="Text Placeholder 23"/>
          <p:cNvSpPr>
            <a:spLocks noGrp="1"/>
          </p:cNvSpPr>
          <p:nvPr>
            <p:ph type="body" sz="quarter" idx="16"/>
          </p:nvPr>
        </p:nvSpPr>
        <p:spPr>
          <a:xfrm>
            <a:off x="452438" y="4648200"/>
            <a:ext cx="2468880" cy="1447800"/>
          </a:xfrm>
          <a:prstGeom prst="rect">
            <a:avLst/>
          </a:prstGeom>
          <a:noFill/>
        </p:spPr>
        <p:txBody>
          <a:bodyPr wrap="square" lIns="0" tIns="0" rIns="0" bIns="0" numCol="1" rtlCol="0">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200" b="0" i="0" baseline="0" smtClean="0">
                <a:effectLst/>
              </a:defRPr>
            </a:lvl1pPr>
          </a:lstStyle>
          <a:p>
            <a:pPr lvl="0"/>
            <a:r>
              <a:rPr lang="en-US" noProof="0" smtClean="0"/>
              <a:t>Click to edit Master text styles</a:t>
            </a:r>
          </a:p>
        </p:txBody>
      </p:sp>
      <p:sp>
        <p:nvSpPr>
          <p:cNvPr id="19" name="Text Placeholder 23"/>
          <p:cNvSpPr>
            <a:spLocks noGrp="1"/>
          </p:cNvSpPr>
          <p:nvPr>
            <p:ph type="body" sz="quarter" idx="17"/>
          </p:nvPr>
        </p:nvSpPr>
        <p:spPr>
          <a:xfrm>
            <a:off x="3348038" y="4648200"/>
            <a:ext cx="2468880" cy="1447800"/>
          </a:xfrm>
          <a:prstGeom prst="rect">
            <a:avLst/>
          </a:prstGeom>
          <a:noFill/>
        </p:spPr>
        <p:txBody>
          <a:bodyPr wrap="square" lIns="0" tIns="0" rIns="0" bIns="0" numCol="1" rtlCol="0">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200" b="0" i="0" baseline="0" smtClean="0">
                <a:effectLst/>
              </a:defRPr>
            </a:lvl1pPr>
          </a:lstStyle>
          <a:p>
            <a:pPr lvl="0"/>
            <a:r>
              <a:rPr lang="en-US" noProof="0" smtClean="0"/>
              <a:t>Click to edit Master text styles</a:t>
            </a:r>
          </a:p>
        </p:txBody>
      </p:sp>
      <p:sp>
        <p:nvSpPr>
          <p:cNvPr id="20" name="Text Placeholder 23"/>
          <p:cNvSpPr>
            <a:spLocks noGrp="1"/>
          </p:cNvSpPr>
          <p:nvPr>
            <p:ph type="body" sz="quarter" idx="18"/>
          </p:nvPr>
        </p:nvSpPr>
        <p:spPr>
          <a:xfrm>
            <a:off x="6319838" y="4648200"/>
            <a:ext cx="2468880" cy="1447800"/>
          </a:xfrm>
          <a:prstGeom prst="rect">
            <a:avLst/>
          </a:prstGeom>
          <a:noFill/>
        </p:spPr>
        <p:txBody>
          <a:bodyPr wrap="square" lIns="0" tIns="0" rIns="0" bIns="0" numCol="1" rtlCol="0">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200" b="0" i="0" baseline="0" smtClean="0">
                <a:effectLst/>
              </a:defRPr>
            </a:lvl1pPr>
          </a:lstStyle>
          <a:p>
            <a:pPr lvl="0"/>
            <a:r>
              <a:rPr lang="en-US" noProof="0" smtClean="0"/>
              <a:t>Click to edit Master text styles</a:t>
            </a:r>
          </a:p>
        </p:txBody>
      </p:sp>
      <p:sp>
        <p:nvSpPr>
          <p:cNvPr id="21" name="Text Placeholder 23"/>
          <p:cNvSpPr>
            <a:spLocks noGrp="1"/>
          </p:cNvSpPr>
          <p:nvPr>
            <p:ph type="body" sz="quarter" idx="19"/>
          </p:nvPr>
        </p:nvSpPr>
        <p:spPr>
          <a:xfrm>
            <a:off x="457200" y="1005840"/>
            <a:ext cx="2468880" cy="731520"/>
          </a:xfrm>
          <a:prstGeom prst="rect">
            <a:avLst/>
          </a:prstGeom>
          <a:noFill/>
        </p:spPr>
        <p:txBody>
          <a:bodyPr wrap="square" numCol="1" rtlCol="0" anchor="ctr">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400" b="1" i="0" baseline="0" smtClean="0">
                <a:effectLst/>
              </a:defRPr>
            </a:lvl1pPr>
          </a:lstStyle>
          <a:p>
            <a:pPr lvl="0"/>
            <a:r>
              <a:rPr lang="en-US" noProof="0" smtClean="0"/>
              <a:t>Click to edit Master text styles</a:t>
            </a:r>
          </a:p>
        </p:txBody>
      </p:sp>
      <p:sp>
        <p:nvSpPr>
          <p:cNvPr id="22" name="Text Placeholder 23"/>
          <p:cNvSpPr>
            <a:spLocks noGrp="1"/>
          </p:cNvSpPr>
          <p:nvPr>
            <p:ph type="body" sz="quarter" idx="20"/>
          </p:nvPr>
        </p:nvSpPr>
        <p:spPr>
          <a:xfrm>
            <a:off x="3346704" y="1005840"/>
            <a:ext cx="2468880" cy="731520"/>
          </a:xfrm>
          <a:prstGeom prst="rect">
            <a:avLst/>
          </a:prstGeom>
          <a:noFill/>
        </p:spPr>
        <p:txBody>
          <a:bodyPr wrap="square" numCol="1" rtlCol="0" anchor="ctr">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400" b="1" i="0" baseline="0" smtClean="0">
                <a:effectLst/>
              </a:defRPr>
            </a:lvl1pPr>
          </a:lstStyle>
          <a:p>
            <a:pPr lvl="0"/>
            <a:r>
              <a:rPr lang="en-US" noProof="0" smtClean="0"/>
              <a:t>Click to edit Master text styles</a:t>
            </a:r>
          </a:p>
        </p:txBody>
      </p:sp>
      <p:sp>
        <p:nvSpPr>
          <p:cNvPr id="23" name="Text Placeholder 23"/>
          <p:cNvSpPr>
            <a:spLocks noGrp="1"/>
          </p:cNvSpPr>
          <p:nvPr>
            <p:ph type="body" sz="quarter" idx="21"/>
          </p:nvPr>
        </p:nvSpPr>
        <p:spPr>
          <a:xfrm>
            <a:off x="6318504" y="1005840"/>
            <a:ext cx="2468880" cy="731520"/>
          </a:xfrm>
          <a:prstGeom prst="rect">
            <a:avLst/>
          </a:prstGeom>
          <a:noFill/>
        </p:spPr>
        <p:txBody>
          <a:bodyPr wrap="square" numCol="1" rtlCol="0" anchor="ctr">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400" b="1" i="0" baseline="0" smtClean="0">
                <a:effectLst/>
              </a:defRPr>
            </a:lvl1pPr>
          </a:lstStyle>
          <a:p>
            <a:pPr lvl="0"/>
            <a:r>
              <a:rPr lang="en-US" noProof="0" smtClean="0"/>
              <a:t>Click to edit Master text styles</a:t>
            </a:r>
          </a:p>
        </p:txBody>
      </p:sp>
      <p:sp>
        <p:nvSpPr>
          <p:cNvPr id="17" name="Content Placeholder 2"/>
          <p:cNvSpPr>
            <a:spLocks noGrp="1"/>
          </p:cNvSpPr>
          <p:nvPr>
            <p:ph sz="quarter" idx="30"/>
          </p:nvPr>
        </p:nvSpPr>
        <p:spPr>
          <a:xfrm>
            <a:off x="457200" y="1857375"/>
            <a:ext cx="2466975" cy="2619375"/>
          </a:xfrm>
          <a:prstGeom prst="rect">
            <a:avLst/>
          </a:prstGeom>
          <a:ln>
            <a:solidFill>
              <a:schemeClr val="tx1"/>
            </a:solidFill>
          </a:ln>
        </p:spPr>
        <p:txBody>
          <a:bodyPr/>
          <a:lstStyle>
            <a:lvl1pPr marL="0" indent="0">
              <a:buNone/>
              <a:defRPr/>
            </a:lvl1pPr>
          </a:lstStyle>
          <a:p>
            <a:pPr lvl="0"/>
            <a:r>
              <a:rPr lang="en-US" noProof="0" smtClean="0"/>
              <a:t>Click to edit Master text styles</a:t>
            </a:r>
          </a:p>
        </p:txBody>
      </p:sp>
      <p:sp>
        <p:nvSpPr>
          <p:cNvPr id="24" name="Content Placeholder 2"/>
          <p:cNvSpPr>
            <a:spLocks noGrp="1"/>
          </p:cNvSpPr>
          <p:nvPr>
            <p:ph sz="quarter" idx="31"/>
          </p:nvPr>
        </p:nvSpPr>
        <p:spPr>
          <a:xfrm>
            <a:off x="3343275" y="1857375"/>
            <a:ext cx="2466975" cy="2619375"/>
          </a:xfrm>
          <a:prstGeom prst="rect">
            <a:avLst/>
          </a:prstGeom>
          <a:ln>
            <a:solidFill>
              <a:schemeClr val="tx1"/>
            </a:solidFill>
          </a:ln>
        </p:spPr>
        <p:txBody>
          <a:bodyPr/>
          <a:lstStyle>
            <a:lvl1pPr marL="0" indent="0">
              <a:buNone/>
              <a:defRPr/>
            </a:lvl1pPr>
          </a:lstStyle>
          <a:p>
            <a:pPr lvl="0"/>
            <a:r>
              <a:rPr lang="en-US" noProof="0" smtClean="0"/>
              <a:t>Click to edit Master text styles</a:t>
            </a:r>
          </a:p>
        </p:txBody>
      </p:sp>
      <p:sp>
        <p:nvSpPr>
          <p:cNvPr id="25" name="Content Placeholder 2"/>
          <p:cNvSpPr>
            <a:spLocks noGrp="1"/>
          </p:cNvSpPr>
          <p:nvPr>
            <p:ph sz="quarter" idx="32"/>
          </p:nvPr>
        </p:nvSpPr>
        <p:spPr>
          <a:xfrm>
            <a:off x="6324600" y="1857375"/>
            <a:ext cx="2466975" cy="2619375"/>
          </a:xfrm>
          <a:prstGeom prst="rect">
            <a:avLst/>
          </a:prstGeom>
          <a:ln>
            <a:solidFill>
              <a:schemeClr val="tx1"/>
            </a:solidFill>
          </a:ln>
        </p:spPr>
        <p:txBody>
          <a:bodyPr/>
          <a:lstStyle>
            <a:lvl1pPr marL="0" indent="0">
              <a:buNone/>
              <a:defRPr/>
            </a:lvl1pPr>
          </a:lstStyle>
          <a:p>
            <a:pPr lvl="0"/>
            <a:r>
              <a:rPr lang="en-US" noProof="0" smtClean="0"/>
              <a:t>Click to edit Master text styles</a:t>
            </a:r>
          </a:p>
        </p:txBody>
      </p:sp>
      <p:sp>
        <p:nvSpPr>
          <p:cNvPr id="13" name="Text Placeholder 2"/>
          <p:cNvSpPr>
            <a:spLocks noGrp="1"/>
          </p:cNvSpPr>
          <p:nvPr>
            <p:ph type="body" sz="quarter" idx="10"/>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20847693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ree items - title and tex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74319" y="361854"/>
            <a:ext cx="8601393" cy="365760"/>
          </a:xfrm>
          <a:prstGeom prst="rect">
            <a:avLst/>
          </a:prstGeom>
        </p:spPr>
        <p:txBody>
          <a:bodyPr rtlCol="0">
            <a:noAutofit/>
          </a:bodyPr>
          <a:lstStyle>
            <a:lvl1pPr>
              <a:lnSpc>
                <a:spcPct val="100000"/>
              </a:lnSpc>
              <a:defRPr sz="2200"/>
            </a:lvl1pPr>
          </a:lstStyle>
          <a:p>
            <a:r>
              <a:rPr lang="en-US" noProof="0" smtClean="0"/>
              <a:t>Click to edit Master title style</a:t>
            </a:r>
            <a:endParaRPr lang="en-GB" noProof="0" dirty="0"/>
          </a:p>
        </p:txBody>
      </p:sp>
      <p:sp>
        <p:nvSpPr>
          <p:cNvPr id="17" name="Text Placeholder 23"/>
          <p:cNvSpPr>
            <a:spLocks noGrp="1"/>
          </p:cNvSpPr>
          <p:nvPr>
            <p:ph type="body" sz="quarter" idx="16"/>
          </p:nvPr>
        </p:nvSpPr>
        <p:spPr>
          <a:xfrm>
            <a:off x="452438" y="5257800"/>
            <a:ext cx="2468880" cy="838200"/>
          </a:xfrm>
          <a:prstGeom prst="rect">
            <a:avLst/>
          </a:prstGeom>
          <a:noFill/>
        </p:spPr>
        <p:txBody>
          <a:bodyPr wrap="square" lIns="0" tIns="0" rIns="0" bIns="0" numCol="1" rtlCol="0">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200" b="0" i="0" baseline="0" smtClean="0">
                <a:effectLst/>
              </a:defRPr>
            </a:lvl1pPr>
          </a:lstStyle>
          <a:p>
            <a:pPr lvl="0"/>
            <a:r>
              <a:rPr lang="en-US" noProof="0" smtClean="0"/>
              <a:t>Click to edit Master text styles</a:t>
            </a:r>
          </a:p>
        </p:txBody>
      </p:sp>
      <p:sp>
        <p:nvSpPr>
          <p:cNvPr id="18" name="Text Placeholder 23"/>
          <p:cNvSpPr>
            <a:spLocks noGrp="1"/>
          </p:cNvSpPr>
          <p:nvPr>
            <p:ph type="body" sz="quarter" idx="17"/>
          </p:nvPr>
        </p:nvSpPr>
        <p:spPr>
          <a:xfrm>
            <a:off x="3348038" y="5257800"/>
            <a:ext cx="2468880" cy="838200"/>
          </a:xfrm>
          <a:prstGeom prst="rect">
            <a:avLst/>
          </a:prstGeom>
          <a:noFill/>
        </p:spPr>
        <p:txBody>
          <a:bodyPr wrap="square" lIns="0" tIns="0" rIns="0" bIns="0" numCol="1" rtlCol="0">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200" b="0" i="0" baseline="0" smtClean="0">
                <a:effectLst/>
              </a:defRPr>
            </a:lvl1pPr>
          </a:lstStyle>
          <a:p>
            <a:pPr lvl="0"/>
            <a:r>
              <a:rPr lang="en-US" noProof="0" smtClean="0"/>
              <a:t>Click to edit Master text styles</a:t>
            </a:r>
          </a:p>
        </p:txBody>
      </p:sp>
      <p:sp>
        <p:nvSpPr>
          <p:cNvPr id="19" name="Text Placeholder 23"/>
          <p:cNvSpPr>
            <a:spLocks noGrp="1"/>
          </p:cNvSpPr>
          <p:nvPr>
            <p:ph type="body" sz="quarter" idx="18"/>
          </p:nvPr>
        </p:nvSpPr>
        <p:spPr>
          <a:xfrm>
            <a:off x="6319838" y="5257800"/>
            <a:ext cx="2468880" cy="838200"/>
          </a:xfrm>
          <a:prstGeom prst="rect">
            <a:avLst/>
          </a:prstGeom>
          <a:noFill/>
        </p:spPr>
        <p:txBody>
          <a:bodyPr wrap="square" lIns="0" tIns="0" rIns="0" bIns="0" numCol="1" rtlCol="0">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200" b="0" i="0" baseline="0" smtClean="0">
                <a:effectLst/>
              </a:defRPr>
            </a:lvl1pPr>
          </a:lstStyle>
          <a:p>
            <a:pPr lvl="0"/>
            <a:r>
              <a:rPr lang="en-US" noProof="0" smtClean="0"/>
              <a:t>Click to edit Master text styles</a:t>
            </a:r>
          </a:p>
        </p:txBody>
      </p:sp>
      <p:sp>
        <p:nvSpPr>
          <p:cNvPr id="20" name="Text Placeholder 8"/>
          <p:cNvSpPr>
            <a:spLocks noGrp="1"/>
          </p:cNvSpPr>
          <p:nvPr>
            <p:ph type="body" sz="quarter" idx="14"/>
          </p:nvPr>
        </p:nvSpPr>
        <p:spPr>
          <a:xfrm>
            <a:off x="274320" y="1005840"/>
            <a:ext cx="8488680" cy="731520"/>
          </a:xfrm>
          <a:prstGeom prst="rect">
            <a:avLst/>
          </a:prstGeom>
        </p:spPr>
        <p:txBody>
          <a:bodyPr lIns="0" tIns="0" rIns="0" bIns="0"/>
          <a:lstStyle>
            <a:lvl1pPr marL="0" indent="0" algn="l">
              <a:lnSpc>
                <a:spcPct val="100000"/>
              </a:lnSpc>
              <a:buFont typeface="Arial" panose="020B0604020202020204" pitchFamily="34" charset="0"/>
              <a:buNone/>
              <a:defRPr sz="1400" b="0">
                <a:solidFill>
                  <a:schemeClr val="tx1"/>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noProof="0" smtClean="0"/>
              <a:t>Click to edit Master text styles</a:t>
            </a:r>
          </a:p>
        </p:txBody>
      </p:sp>
      <p:sp>
        <p:nvSpPr>
          <p:cNvPr id="22" name="Text Placeholder 23"/>
          <p:cNvSpPr>
            <a:spLocks noGrp="1"/>
          </p:cNvSpPr>
          <p:nvPr>
            <p:ph type="body" sz="quarter" idx="19"/>
          </p:nvPr>
        </p:nvSpPr>
        <p:spPr>
          <a:xfrm>
            <a:off x="457200" y="1905000"/>
            <a:ext cx="2468880" cy="731520"/>
          </a:xfrm>
          <a:prstGeom prst="rect">
            <a:avLst/>
          </a:prstGeom>
          <a:noFill/>
        </p:spPr>
        <p:txBody>
          <a:bodyPr wrap="square" numCol="1" rtlCol="0" anchor="ctr">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400" b="1" i="0" baseline="0" smtClean="0">
                <a:effectLst/>
              </a:defRPr>
            </a:lvl1pPr>
          </a:lstStyle>
          <a:p>
            <a:pPr lvl="0"/>
            <a:r>
              <a:rPr lang="en-US" noProof="0" smtClean="0"/>
              <a:t>Click to edit Master text styles</a:t>
            </a:r>
          </a:p>
        </p:txBody>
      </p:sp>
      <p:sp>
        <p:nvSpPr>
          <p:cNvPr id="23" name="Text Placeholder 23"/>
          <p:cNvSpPr>
            <a:spLocks noGrp="1"/>
          </p:cNvSpPr>
          <p:nvPr>
            <p:ph type="body" sz="quarter" idx="20"/>
          </p:nvPr>
        </p:nvSpPr>
        <p:spPr>
          <a:xfrm>
            <a:off x="3346704" y="1905000"/>
            <a:ext cx="2468880" cy="731520"/>
          </a:xfrm>
          <a:prstGeom prst="rect">
            <a:avLst/>
          </a:prstGeom>
          <a:noFill/>
        </p:spPr>
        <p:txBody>
          <a:bodyPr wrap="square" numCol="1" rtlCol="0" anchor="ctr">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400" b="1" i="0" baseline="0" smtClean="0">
                <a:effectLst/>
              </a:defRPr>
            </a:lvl1pPr>
          </a:lstStyle>
          <a:p>
            <a:pPr lvl="0"/>
            <a:r>
              <a:rPr lang="en-US" noProof="0" smtClean="0"/>
              <a:t>Click to edit Master text styles</a:t>
            </a:r>
          </a:p>
        </p:txBody>
      </p:sp>
      <p:sp>
        <p:nvSpPr>
          <p:cNvPr id="24" name="Text Placeholder 23"/>
          <p:cNvSpPr>
            <a:spLocks noGrp="1"/>
          </p:cNvSpPr>
          <p:nvPr>
            <p:ph type="body" sz="quarter" idx="21"/>
          </p:nvPr>
        </p:nvSpPr>
        <p:spPr>
          <a:xfrm>
            <a:off x="6318504" y="1905000"/>
            <a:ext cx="2468880" cy="731520"/>
          </a:xfrm>
          <a:prstGeom prst="rect">
            <a:avLst/>
          </a:prstGeom>
          <a:noFill/>
        </p:spPr>
        <p:txBody>
          <a:bodyPr wrap="square" numCol="1" rtlCol="0" anchor="ctr">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400" b="1" i="0" baseline="0" smtClean="0">
                <a:effectLst/>
              </a:defRPr>
            </a:lvl1pPr>
          </a:lstStyle>
          <a:p>
            <a:pPr lvl="0"/>
            <a:r>
              <a:rPr lang="en-US" noProof="0" smtClean="0"/>
              <a:t>Click to edit Master text styles</a:t>
            </a:r>
          </a:p>
        </p:txBody>
      </p:sp>
      <p:sp>
        <p:nvSpPr>
          <p:cNvPr id="28" name="Content Placeholder 2"/>
          <p:cNvSpPr>
            <a:spLocks noGrp="1"/>
          </p:cNvSpPr>
          <p:nvPr>
            <p:ph sz="quarter" idx="30"/>
          </p:nvPr>
        </p:nvSpPr>
        <p:spPr>
          <a:xfrm>
            <a:off x="457200" y="2832389"/>
            <a:ext cx="2466975" cy="2263486"/>
          </a:xfrm>
          <a:prstGeom prst="rect">
            <a:avLst/>
          </a:prstGeom>
          <a:ln>
            <a:solidFill>
              <a:schemeClr val="tx1"/>
            </a:solidFill>
          </a:ln>
        </p:spPr>
        <p:txBody>
          <a:bodyPr/>
          <a:lstStyle>
            <a:lvl1pPr marL="0" indent="0">
              <a:buNone/>
              <a:defRPr/>
            </a:lvl1pPr>
          </a:lstStyle>
          <a:p>
            <a:pPr lvl="0"/>
            <a:r>
              <a:rPr lang="en-US" noProof="0" smtClean="0"/>
              <a:t>Click to edit Master text styles</a:t>
            </a:r>
          </a:p>
        </p:txBody>
      </p:sp>
      <p:sp>
        <p:nvSpPr>
          <p:cNvPr id="29" name="Content Placeholder 2"/>
          <p:cNvSpPr>
            <a:spLocks noGrp="1"/>
          </p:cNvSpPr>
          <p:nvPr>
            <p:ph sz="quarter" idx="31"/>
          </p:nvPr>
        </p:nvSpPr>
        <p:spPr>
          <a:xfrm>
            <a:off x="3333750" y="2832389"/>
            <a:ext cx="2466975" cy="2263486"/>
          </a:xfrm>
          <a:prstGeom prst="rect">
            <a:avLst/>
          </a:prstGeom>
          <a:ln>
            <a:solidFill>
              <a:schemeClr val="tx1"/>
            </a:solidFill>
          </a:ln>
        </p:spPr>
        <p:txBody>
          <a:bodyPr/>
          <a:lstStyle>
            <a:lvl1pPr marL="0" indent="0">
              <a:buNone/>
              <a:defRPr/>
            </a:lvl1pPr>
          </a:lstStyle>
          <a:p>
            <a:pPr lvl="0"/>
            <a:r>
              <a:rPr lang="en-US" noProof="0" smtClean="0"/>
              <a:t>Click to edit Master text styles</a:t>
            </a:r>
          </a:p>
        </p:txBody>
      </p:sp>
      <p:sp>
        <p:nvSpPr>
          <p:cNvPr id="30" name="Content Placeholder 2"/>
          <p:cNvSpPr>
            <a:spLocks noGrp="1"/>
          </p:cNvSpPr>
          <p:nvPr>
            <p:ph sz="quarter" idx="32"/>
          </p:nvPr>
        </p:nvSpPr>
        <p:spPr>
          <a:xfrm>
            <a:off x="6315075" y="2832389"/>
            <a:ext cx="2466975" cy="2263486"/>
          </a:xfrm>
          <a:prstGeom prst="rect">
            <a:avLst/>
          </a:prstGeom>
          <a:ln>
            <a:solidFill>
              <a:schemeClr val="tx1"/>
            </a:solidFill>
          </a:ln>
        </p:spPr>
        <p:txBody>
          <a:bodyPr/>
          <a:lstStyle>
            <a:lvl1pPr marL="0" indent="0">
              <a:buNone/>
              <a:defRPr/>
            </a:lvl1pPr>
          </a:lstStyle>
          <a:p>
            <a:pPr lvl="0"/>
            <a:r>
              <a:rPr lang="en-US" noProof="0" smtClean="0"/>
              <a:t>Click to edit Master text styles</a:t>
            </a:r>
          </a:p>
        </p:txBody>
      </p:sp>
      <p:sp>
        <p:nvSpPr>
          <p:cNvPr id="14" name="Text Placeholder 2"/>
          <p:cNvSpPr>
            <a:spLocks noGrp="1"/>
          </p:cNvSpPr>
          <p:nvPr>
            <p:ph type="body" sz="quarter" idx="10"/>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417169355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ull stats">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274319" y="361854"/>
            <a:ext cx="8601393" cy="365760"/>
          </a:xfrm>
          <a:prstGeom prst="rect">
            <a:avLst/>
          </a:prstGeom>
        </p:spPr>
        <p:txBody>
          <a:bodyPr rtlCol="0">
            <a:noAutofit/>
          </a:bodyPr>
          <a:lstStyle>
            <a:lvl1pPr>
              <a:defRPr sz="2200"/>
            </a:lvl1pPr>
          </a:lstStyle>
          <a:p>
            <a:r>
              <a:rPr lang="en-US" noProof="0" smtClean="0"/>
              <a:t>Click to edit Master title style</a:t>
            </a:r>
            <a:endParaRPr lang="en-GB" noProof="0" dirty="0"/>
          </a:p>
        </p:txBody>
      </p:sp>
      <p:sp>
        <p:nvSpPr>
          <p:cNvPr id="4" name="Content Placeholder 2"/>
          <p:cNvSpPr>
            <a:spLocks noGrp="1"/>
          </p:cNvSpPr>
          <p:nvPr>
            <p:ph sz="half" idx="1"/>
          </p:nvPr>
        </p:nvSpPr>
        <p:spPr>
          <a:xfrm>
            <a:off x="274320" y="2819401"/>
            <a:ext cx="4048236" cy="3276600"/>
          </a:xfrm>
          <a:prstGeom prst="rect">
            <a:avLst/>
          </a:prstGeom>
        </p:spPr>
        <p:txBody>
          <a:bodyPr lIns="0" tIns="0" rIns="0" bIns="0">
            <a:noAutofit/>
          </a:bodyPr>
          <a:lstStyle>
            <a:lvl1pPr marL="285750" indent="-285750">
              <a:buFont typeface="Arial" panose="020B0604020202020204" pitchFamily="34" charset="0"/>
              <a:buChar char="•"/>
              <a:defRPr sz="1400" baseline="0"/>
            </a:lvl1pPr>
            <a:lvl2pPr marL="742950" indent="-285750">
              <a:buFont typeface="Arial" panose="020B0604020202020204" pitchFamily="34" charset="0"/>
              <a:buChar char="•"/>
              <a:defRPr sz="1400"/>
            </a:lvl2pPr>
            <a:lvl3pPr marL="1200150" indent="-285750">
              <a:buFont typeface="Arial" panose="020B0604020202020204" pitchFamily="34" charset="0"/>
              <a:buChar char="•"/>
              <a:defRPr sz="1400"/>
            </a:lvl3pPr>
            <a:lvl4pPr marL="1657350" indent="-285750">
              <a:buFont typeface="Arial" panose="020B0604020202020204" pitchFamily="34" charset="0"/>
              <a:buChar char="•"/>
              <a:defRPr sz="1400"/>
            </a:lvl4pPr>
            <a:lvl5pPr marL="2114550" indent="-285750">
              <a:buFont typeface="Arial" panose="020B0604020202020204" pitchFamily="34" charset="0"/>
              <a:buChar char="•"/>
              <a:defRPr sz="1400"/>
            </a:lvl5pPr>
            <a:lvl6pPr>
              <a:defRPr sz="1800"/>
            </a:lvl6pPr>
            <a:lvl7pPr>
              <a:defRPr sz="1800"/>
            </a:lvl7pPr>
            <a:lvl8pPr>
              <a:defRPr sz="1800"/>
            </a:lvl8pPr>
            <a:lvl9pPr>
              <a:defRPr sz="1800"/>
            </a:lvl9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smtClean="0"/>
          </a:p>
          <a:p>
            <a:pPr lvl="0"/>
            <a:endParaRPr lang="en-US" noProof="0" dirty="0" smtClean="0"/>
          </a:p>
        </p:txBody>
      </p:sp>
      <p:sp>
        <p:nvSpPr>
          <p:cNvPr id="5" name="Content Placeholder 3"/>
          <p:cNvSpPr>
            <a:spLocks noGrp="1"/>
          </p:cNvSpPr>
          <p:nvPr>
            <p:ph sz="half" idx="2"/>
          </p:nvPr>
        </p:nvSpPr>
        <p:spPr>
          <a:xfrm>
            <a:off x="4800600" y="2819401"/>
            <a:ext cx="4050792" cy="3276600"/>
          </a:xfrm>
          <a:prstGeom prst="rect">
            <a:avLst/>
          </a:prstGeom>
        </p:spPr>
        <p:txBody>
          <a:bodyPr lIns="0" tIns="0" rIns="0" bIns="0">
            <a:noAutofit/>
          </a:bodyPr>
          <a:lstStyle>
            <a:lvl1pPr marL="285750" indent="-285750">
              <a:buFont typeface="Arial" panose="020B0604020202020204" pitchFamily="34" charset="0"/>
              <a:buChar char="•"/>
              <a:defRPr sz="1400"/>
            </a:lvl1pPr>
            <a:lvl2pPr marL="742950" indent="-285750">
              <a:buFont typeface="Arial" panose="020B0604020202020204" pitchFamily="34" charset="0"/>
              <a:buChar char="•"/>
              <a:defRPr sz="1400"/>
            </a:lvl2pPr>
            <a:lvl3pPr marL="1200150" indent="-285750">
              <a:buFont typeface="Arial" panose="020B0604020202020204" pitchFamily="34" charset="0"/>
              <a:buChar char="•"/>
              <a:defRPr sz="1400"/>
            </a:lvl3pPr>
            <a:lvl4pPr marL="1657350" indent="-285750">
              <a:buFont typeface="Arial" panose="020B0604020202020204" pitchFamily="34" charset="0"/>
              <a:buChar char="•"/>
              <a:defRPr sz="1400"/>
            </a:lvl4pPr>
            <a:lvl5pPr marL="2114550" indent="-285750">
              <a:buFont typeface="Arial" panose="020B0604020202020204" pitchFamily="34" charset="0"/>
              <a:buChar char="•"/>
              <a:defRPr sz="1400"/>
            </a:lvl5pPr>
            <a:lvl6pPr>
              <a:defRPr sz="1800"/>
            </a:lvl6pPr>
            <a:lvl7pPr>
              <a:defRPr sz="1800"/>
            </a:lvl7pPr>
            <a:lvl8pPr>
              <a:defRPr sz="1800"/>
            </a:lvl8pPr>
            <a:lvl9pPr>
              <a:defRPr sz="1800"/>
            </a:lvl9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smtClean="0"/>
          </a:p>
          <a:p>
            <a:pPr lvl="0"/>
            <a:endParaRPr lang="en-US" noProof="0" dirty="0" smtClean="0"/>
          </a:p>
        </p:txBody>
      </p:sp>
      <p:sp>
        <p:nvSpPr>
          <p:cNvPr id="6" name="Text Placeholder 8"/>
          <p:cNvSpPr>
            <a:spLocks noGrp="1"/>
          </p:cNvSpPr>
          <p:nvPr>
            <p:ph type="body" sz="quarter" idx="14"/>
          </p:nvPr>
        </p:nvSpPr>
        <p:spPr>
          <a:xfrm>
            <a:off x="274320" y="1828800"/>
            <a:ext cx="4048236" cy="838200"/>
          </a:xfrm>
          <a:prstGeom prst="rect">
            <a:avLst/>
          </a:prstGeom>
        </p:spPr>
        <p:txBody>
          <a:bodyPr lIns="0" tIns="0" rIns="0" bIns="0"/>
          <a:lstStyle>
            <a:lvl1pPr marL="0" indent="0" algn="ctr">
              <a:buNone/>
              <a:defRPr b="1">
                <a:solidFill>
                  <a:schemeClr val="tx1">
                    <a:lumMod val="65000"/>
                    <a:lumOff val="35000"/>
                  </a:schemeClr>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noProof="0" dirty="0" smtClean="0"/>
              <a:t>Click to edit Master text styles</a:t>
            </a:r>
          </a:p>
        </p:txBody>
      </p:sp>
      <p:sp>
        <p:nvSpPr>
          <p:cNvPr id="7" name="Text Placeholder 8"/>
          <p:cNvSpPr>
            <a:spLocks noGrp="1"/>
          </p:cNvSpPr>
          <p:nvPr>
            <p:ph type="body" sz="quarter" idx="16"/>
          </p:nvPr>
        </p:nvSpPr>
        <p:spPr>
          <a:xfrm>
            <a:off x="4800600" y="1828800"/>
            <a:ext cx="4050792" cy="838200"/>
          </a:xfrm>
          <a:prstGeom prst="rect">
            <a:avLst/>
          </a:prstGeom>
        </p:spPr>
        <p:txBody>
          <a:bodyPr lIns="0" tIns="0" rIns="0" bIns="0"/>
          <a:lstStyle>
            <a:lvl1pPr marL="0" indent="0" algn="ctr">
              <a:buNone/>
              <a:defRPr b="1">
                <a:solidFill>
                  <a:schemeClr val="tx1">
                    <a:lumMod val="65000"/>
                    <a:lumOff val="35000"/>
                  </a:schemeClr>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noProof="0" smtClean="0"/>
              <a:t>Click to edit Master text styles</a:t>
            </a:r>
          </a:p>
        </p:txBody>
      </p:sp>
      <p:sp>
        <p:nvSpPr>
          <p:cNvPr id="8" name="Text Placeholder 5"/>
          <p:cNvSpPr>
            <a:spLocks noGrp="1"/>
          </p:cNvSpPr>
          <p:nvPr>
            <p:ph type="body" sz="quarter" idx="13"/>
          </p:nvPr>
        </p:nvSpPr>
        <p:spPr>
          <a:xfrm>
            <a:off x="274320" y="1005840"/>
            <a:ext cx="4048236" cy="648072"/>
          </a:xfrm>
          <a:prstGeom prst="rect">
            <a:avLst/>
          </a:prstGeom>
        </p:spPr>
        <p:txBody>
          <a:bodyPr lIns="0" tIns="0" rIns="0" bIns="0" anchor="ctr">
            <a:noAutofit/>
          </a:bodyPr>
          <a:lstStyle>
            <a:lvl1pPr marL="0" indent="0" algn="ctr">
              <a:buNone/>
              <a:defRPr sz="4400" baseline="0">
                <a:solidFill>
                  <a:schemeClr val="tx1">
                    <a:lumMod val="65000"/>
                    <a:lumOff val="35000"/>
                  </a:schemeClr>
                </a:solidFill>
              </a:defRPr>
            </a:lvl1pPr>
          </a:lstStyle>
          <a:p>
            <a:pPr lvl="0"/>
            <a:r>
              <a:rPr lang="en-US" noProof="0" dirty="0" smtClean="0"/>
              <a:t>Click to edit Master text styles</a:t>
            </a:r>
          </a:p>
        </p:txBody>
      </p:sp>
      <p:sp>
        <p:nvSpPr>
          <p:cNvPr id="10" name="Text Placeholder 5"/>
          <p:cNvSpPr>
            <a:spLocks noGrp="1"/>
          </p:cNvSpPr>
          <p:nvPr>
            <p:ph type="body" sz="quarter" idx="17"/>
          </p:nvPr>
        </p:nvSpPr>
        <p:spPr>
          <a:xfrm>
            <a:off x="4800600" y="1005840"/>
            <a:ext cx="4050792" cy="648072"/>
          </a:xfrm>
          <a:prstGeom prst="rect">
            <a:avLst/>
          </a:prstGeom>
        </p:spPr>
        <p:txBody>
          <a:bodyPr lIns="0" tIns="0" rIns="0" bIns="0" anchor="ctr">
            <a:noAutofit/>
          </a:bodyPr>
          <a:lstStyle>
            <a:lvl1pPr marL="0" indent="0" algn="ctr">
              <a:buNone/>
              <a:defRPr sz="4400" baseline="0">
                <a:solidFill>
                  <a:schemeClr val="tx1">
                    <a:lumMod val="65000"/>
                    <a:lumOff val="35000"/>
                  </a:schemeClr>
                </a:solidFill>
              </a:defRPr>
            </a:lvl1pPr>
          </a:lstStyle>
          <a:p>
            <a:pPr lvl="0"/>
            <a:r>
              <a:rPr lang="en-US" noProof="0" dirty="0" smtClean="0"/>
              <a:t>Click to edit Master text styles</a:t>
            </a:r>
          </a:p>
        </p:txBody>
      </p:sp>
      <p:sp>
        <p:nvSpPr>
          <p:cNvPr id="12" name="Text Placeholder 2"/>
          <p:cNvSpPr>
            <a:spLocks noGrp="1"/>
          </p:cNvSpPr>
          <p:nvPr>
            <p:ph type="body" sz="quarter" idx="10"/>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12326942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Divider slide - Black Text">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9144000" cy="6858000"/>
          </a:xfrm>
          <a:prstGeom prst="rect">
            <a:avLst/>
          </a:prstGeom>
        </p:spPr>
        <p:txBody>
          <a:bodyPr/>
          <a:lstStyle>
            <a:lvl1pPr marL="0" indent="0">
              <a:buNone/>
              <a:defRPr sz="1400"/>
            </a:lvl1pPr>
          </a:lstStyle>
          <a:p>
            <a:r>
              <a:rPr lang="en-US" smtClean="0"/>
              <a:t>Click icon to add picture</a:t>
            </a:r>
            <a:endParaRPr lang="en-US"/>
          </a:p>
        </p:txBody>
      </p:sp>
      <p:sp>
        <p:nvSpPr>
          <p:cNvPr id="5" name="Rectangle 4"/>
          <p:cNvSpPr/>
          <p:nvPr/>
        </p:nvSpPr>
        <p:spPr>
          <a:xfrm>
            <a:off x="277813" y="3596797"/>
            <a:ext cx="676275" cy="730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6" name="Title Placeholder 1"/>
          <p:cNvSpPr>
            <a:spLocks noGrp="1"/>
          </p:cNvSpPr>
          <p:nvPr>
            <p:ph type="title"/>
          </p:nvPr>
        </p:nvSpPr>
        <p:spPr>
          <a:xfrm>
            <a:off x="278129" y="2977672"/>
            <a:ext cx="8320747" cy="563880"/>
          </a:xfrm>
          <a:prstGeom prst="rect">
            <a:avLst/>
          </a:prstGeom>
        </p:spPr>
        <p:txBody>
          <a:bodyPr rtlCol="0" anchor="b">
            <a:noAutofit/>
          </a:bodyPr>
          <a:lstStyle>
            <a:lvl1pPr>
              <a:defRPr sz="4400" baseline="0">
                <a:solidFill>
                  <a:schemeClr val="tx1"/>
                </a:solidFill>
              </a:defRPr>
            </a:lvl1pPr>
          </a:lstStyle>
          <a:p>
            <a:r>
              <a:rPr lang="en-US" noProof="0" smtClean="0"/>
              <a:t>Click to edit Master title style</a:t>
            </a:r>
            <a:endParaRPr lang="en-GB" noProof="0" dirty="0"/>
          </a:p>
        </p:txBody>
      </p:sp>
      <p:sp>
        <p:nvSpPr>
          <p:cNvPr id="12" name="Text Placeholder 11"/>
          <p:cNvSpPr>
            <a:spLocks noGrp="1"/>
          </p:cNvSpPr>
          <p:nvPr>
            <p:ph type="body" sz="quarter" idx="10"/>
          </p:nvPr>
        </p:nvSpPr>
        <p:spPr>
          <a:xfrm>
            <a:off x="277813" y="3724432"/>
            <a:ext cx="3475037" cy="1463040"/>
          </a:xfrm>
          <a:prstGeom prst="rect">
            <a:avLst/>
          </a:prstGeom>
        </p:spPr>
        <p:txBody>
          <a:bodyPr lIns="0" tIns="0" rIns="0" bIns="0"/>
          <a:lstStyle>
            <a:lvl1pPr marL="0" indent="0">
              <a:buNone/>
              <a:defRPr sz="1800" b="0">
                <a:solidFill>
                  <a:schemeClr val="tx1"/>
                </a:solidFill>
              </a:defRPr>
            </a:lvl1pPr>
            <a:lvl2pPr marL="457200" indent="0">
              <a:buNone/>
              <a:defRPr sz="1600" b="1"/>
            </a:lvl2pPr>
            <a:lvl3pPr marL="914400" indent="0">
              <a:buNone/>
              <a:defRPr sz="1600" b="1"/>
            </a:lvl3pPr>
            <a:lvl4pPr marL="1371600" indent="0">
              <a:buNone/>
              <a:defRPr sz="1600" b="1"/>
            </a:lvl4pPr>
            <a:lvl5pPr marL="1828800" indent="0">
              <a:buNone/>
              <a:defRPr sz="1600" b="1"/>
            </a:lvl5pPr>
          </a:lstStyle>
          <a:p>
            <a:pPr lvl="0"/>
            <a:r>
              <a:rPr lang="en-US" noProof="0" smtClean="0"/>
              <a:t>Click to edit Master text styles</a:t>
            </a:r>
          </a:p>
        </p:txBody>
      </p:sp>
      <p:pic>
        <p:nvPicPr>
          <p:cNvPr id="8" name="Picture 8"/>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864475" y="6218238"/>
            <a:ext cx="1004888"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744561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GNPD-2 Large Images">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274319" y="361854"/>
            <a:ext cx="8601393" cy="365760"/>
          </a:xfrm>
          <a:prstGeom prst="rect">
            <a:avLst/>
          </a:prstGeom>
        </p:spPr>
        <p:txBody>
          <a:bodyPr rtlCol="0">
            <a:noAutofit/>
          </a:bodyPr>
          <a:lstStyle>
            <a:lvl1pPr>
              <a:lnSpc>
                <a:spcPct val="100000"/>
              </a:lnSpc>
              <a:defRPr sz="2200"/>
            </a:lvl1pPr>
          </a:lstStyle>
          <a:p>
            <a:r>
              <a:rPr lang="en-US" noProof="0" smtClean="0"/>
              <a:t>Click to edit Master title style</a:t>
            </a:r>
            <a:endParaRPr lang="en-GB" noProof="0" dirty="0"/>
          </a:p>
        </p:txBody>
      </p:sp>
      <p:sp>
        <p:nvSpPr>
          <p:cNvPr id="9" name="Text Placeholder 23"/>
          <p:cNvSpPr>
            <a:spLocks noGrp="1"/>
          </p:cNvSpPr>
          <p:nvPr>
            <p:ph type="body" sz="quarter" idx="19"/>
          </p:nvPr>
        </p:nvSpPr>
        <p:spPr>
          <a:xfrm>
            <a:off x="849124" y="1005840"/>
            <a:ext cx="3200400" cy="731520"/>
          </a:xfrm>
          <a:prstGeom prst="rect">
            <a:avLst/>
          </a:prstGeom>
          <a:noFill/>
        </p:spPr>
        <p:txBody>
          <a:bodyPr wrap="square" numCol="1" rtlCol="0" anchor="ctr">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400" b="1" i="0" baseline="0" smtClean="0">
                <a:effectLst/>
              </a:defRPr>
            </a:lvl1pPr>
          </a:lstStyle>
          <a:p>
            <a:pPr lvl="0"/>
            <a:r>
              <a:rPr lang="en-US" noProof="0" smtClean="0"/>
              <a:t>Click to edit Master text styles</a:t>
            </a:r>
          </a:p>
        </p:txBody>
      </p:sp>
      <p:sp>
        <p:nvSpPr>
          <p:cNvPr id="10" name="Text Placeholder 23"/>
          <p:cNvSpPr>
            <a:spLocks noGrp="1"/>
          </p:cNvSpPr>
          <p:nvPr>
            <p:ph type="body" sz="quarter" idx="22"/>
          </p:nvPr>
        </p:nvSpPr>
        <p:spPr>
          <a:xfrm>
            <a:off x="5100120" y="1005840"/>
            <a:ext cx="3200400" cy="731520"/>
          </a:xfrm>
          <a:prstGeom prst="rect">
            <a:avLst/>
          </a:prstGeom>
          <a:noFill/>
        </p:spPr>
        <p:txBody>
          <a:bodyPr wrap="square" numCol="1" rtlCol="0" anchor="ctr">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400" b="1" i="0" baseline="0" smtClean="0">
                <a:effectLst/>
              </a:defRPr>
            </a:lvl1pPr>
          </a:lstStyle>
          <a:p>
            <a:pPr lvl="0"/>
            <a:r>
              <a:rPr lang="en-US" noProof="0" smtClean="0"/>
              <a:t>Click to edit Master text styles</a:t>
            </a:r>
          </a:p>
        </p:txBody>
      </p:sp>
      <p:sp>
        <p:nvSpPr>
          <p:cNvPr id="15" name="Subtitle 2"/>
          <p:cNvSpPr>
            <a:spLocks noGrp="1"/>
          </p:cNvSpPr>
          <p:nvPr>
            <p:ph type="subTitle" idx="1"/>
          </p:nvPr>
        </p:nvSpPr>
        <p:spPr>
          <a:xfrm>
            <a:off x="574804" y="5180285"/>
            <a:ext cx="3749040" cy="914400"/>
          </a:xfrm>
          <a:prstGeom prst="rect">
            <a:avLst/>
          </a:prstGeom>
        </p:spPr>
        <p:txBody>
          <a:bodyPr lIns="0" tIns="0" rIns="0" bIns="0">
            <a:noAutofit/>
          </a:bodyPr>
          <a:lstStyle>
            <a:lvl1pPr marL="0" indent="0" algn="ctr">
              <a:lnSpc>
                <a:spcPct val="100000"/>
              </a:lnSpc>
              <a:buNone/>
              <a:defRPr sz="12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GB" noProof="0" dirty="0" smtClean="0"/>
          </a:p>
        </p:txBody>
      </p:sp>
      <p:sp>
        <p:nvSpPr>
          <p:cNvPr id="16" name="Text Placeholder 4"/>
          <p:cNvSpPr>
            <a:spLocks noGrp="1"/>
          </p:cNvSpPr>
          <p:nvPr>
            <p:ph type="body" sz="quarter" idx="20"/>
          </p:nvPr>
        </p:nvSpPr>
        <p:spPr>
          <a:xfrm>
            <a:off x="4825800" y="5181600"/>
            <a:ext cx="3749040" cy="914400"/>
          </a:xfrm>
          <a:prstGeom prst="rect">
            <a:avLst/>
          </a:prstGeom>
        </p:spPr>
        <p:txBody>
          <a:bodyPr lIns="0" tIns="0" rIns="0" bIns="0">
            <a:noAutofit/>
          </a:bodyPr>
          <a:lstStyle>
            <a:lvl1pPr marL="0" indent="0" algn="ctr">
              <a:lnSpc>
                <a:spcPct val="100000"/>
              </a:lnSpc>
              <a:buNone/>
              <a:defRPr sz="1200" b="0">
                <a:solidFill>
                  <a:schemeClr val="tx1"/>
                </a:solidFill>
              </a:defRPr>
            </a:lvl1pPr>
          </a:lstStyle>
          <a:p>
            <a:pPr lvl="0"/>
            <a:r>
              <a:rPr lang="en-US" noProof="0" smtClean="0"/>
              <a:t>Click to edit Master text styles</a:t>
            </a:r>
          </a:p>
        </p:txBody>
      </p:sp>
      <p:sp>
        <p:nvSpPr>
          <p:cNvPr id="19" name="Content Placeholder 2"/>
          <p:cNvSpPr>
            <a:spLocks noGrp="1"/>
          </p:cNvSpPr>
          <p:nvPr>
            <p:ph sz="quarter" idx="28"/>
          </p:nvPr>
        </p:nvSpPr>
        <p:spPr>
          <a:xfrm>
            <a:off x="849124" y="1924050"/>
            <a:ext cx="3200400" cy="3048000"/>
          </a:xfrm>
          <a:prstGeom prst="rect">
            <a:avLst/>
          </a:prstGeom>
        </p:spPr>
        <p:txBody>
          <a:bodyPr/>
          <a:lstStyle>
            <a:lvl1pPr marL="0" indent="0">
              <a:buNone/>
              <a:defRPr/>
            </a:lvl1pPr>
          </a:lstStyle>
          <a:p>
            <a:pPr lvl="0"/>
            <a:r>
              <a:rPr lang="en-US" noProof="0" smtClean="0"/>
              <a:t>Click to edit Master text styles</a:t>
            </a:r>
          </a:p>
        </p:txBody>
      </p:sp>
      <p:sp>
        <p:nvSpPr>
          <p:cNvPr id="20" name="Content Placeholder 2"/>
          <p:cNvSpPr>
            <a:spLocks noGrp="1"/>
          </p:cNvSpPr>
          <p:nvPr>
            <p:ph sz="quarter" idx="29"/>
          </p:nvPr>
        </p:nvSpPr>
        <p:spPr>
          <a:xfrm>
            <a:off x="5100120" y="1924050"/>
            <a:ext cx="3200400" cy="3048000"/>
          </a:xfrm>
          <a:prstGeom prst="rect">
            <a:avLst/>
          </a:prstGeom>
        </p:spPr>
        <p:txBody>
          <a:bodyPr/>
          <a:lstStyle>
            <a:lvl1pPr marL="0" indent="0">
              <a:buNone/>
              <a:defRPr/>
            </a:lvl1pPr>
          </a:lstStyle>
          <a:p>
            <a:pPr lvl="0"/>
            <a:r>
              <a:rPr lang="en-US" noProof="0" smtClean="0"/>
              <a:t>Click to edit Master text styles</a:t>
            </a:r>
          </a:p>
        </p:txBody>
      </p:sp>
      <p:sp>
        <p:nvSpPr>
          <p:cNvPr id="12" name="Text Placeholder 2"/>
          <p:cNvSpPr>
            <a:spLocks noGrp="1"/>
          </p:cNvSpPr>
          <p:nvPr>
            <p:ph type="body" sz="quarter" idx="10"/>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grpSp>
        <p:nvGrpSpPr>
          <p:cNvPr id="11" name="Group 10"/>
          <p:cNvGrpSpPr/>
          <p:nvPr userDrawn="1"/>
        </p:nvGrpSpPr>
        <p:grpSpPr>
          <a:xfrm>
            <a:off x="582613" y="4856974"/>
            <a:ext cx="3756305" cy="212853"/>
            <a:chOff x="3329263" y="2632605"/>
            <a:chExt cx="2464291" cy="243605"/>
          </a:xfrm>
        </p:grpSpPr>
        <p:cxnSp>
          <p:nvCxnSpPr>
            <p:cNvPr id="13" name="Straight Connector 12"/>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userDrawn="1"/>
        </p:nvGrpSpPr>
        <p:grpSpPr>
          <a:xfrm>
            <a:off x="4813954" y="4856974"/>
            <a:ext cx="3756305" cy="212853"/>
            <a:chOff x="3329263" y="2632605"/>
            <a:chExt cx="2464291" cy="243605"/>
          </a:xfrm>
        </p:grpSpPr>
        <p:cxnSp>
          <p:nvCxnSpPr>
            <p:cNvPr id="21" name="Straight Connector 20"/>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85612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ack Cover - one name">
    <p:spTree>
      <p:nvGrpSpPr>
        <p:cNvPr id="1" name=""/>
        <p:cNvGrpSpPr/>
        <p:nvPr/>
      </p:nvGrpSpPr>
      <p:grpSpPr>
        <a:xfrm>
          <a:off x="0" y="0"/>
          <a:ext cx="0" cy="0"/>
          <a:chOff x="0" y="0"/>
          <a:chExt cx="0" cy="0"/>
        </a:xfrm>
      </p:grpSpPr>
      <p:sp>
        <p:nvSpPr>
          <p:cNvPr id="5" name="Slide Number Placeholder 5"/>
          <p:cNvSpPr txBox="1">
            <a:spLocks/>
          </p:cNvSpPr>
          <p:nvPr/>
        </p:nvSpPr>
        <p:spPr>
          <a:xfrm>
            <a:off x="8165241" y="6622752"/>
            <a:ext cx="640080" cy="91440"/>
          </a:xfrm>
          <a:prstGeom prst="rect">
            <a:avLst/>
          </a:prstGeom>
          <a:solidFill>
            <a:schemeClr val="bg1"/>
          </a:solidFill>
        </p:spPr>
        <p:txBody>
          <a:bodyPr lIns="0" tIns="0" rIns="0" bIns="0" anchor="ctr"/>
          <a:lstStyle>
            <a:defPPr>
              <a:defRPr lang="en-US"/>
            </a:defPPr>
            <a:lvl1pPr marL="0" algn="r" defTabSz="914400" rtl="0" eaLnBrk="1" latinLnBrk="0" hangingPunct="1">
              <a:defRPr lang="en-US" sz="12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GB" sz="1000" dirty="0">
                <a:solidFill>
                  <a:schemeClr val="tx1"/>
                </a:solidFill>
                <a:cs typeface="Arial" panose="020B0604020202020204" pitchFamily="34" charset="0"/>
              </a:rPr>
              <a:t>mintel.com  </a:t>
            </a:r>
          </a:p>
        </p:txBody>
      </p:sp>
      <p:sp>
        <p:nvSpPr>
          <p:cNvPr id="7" name="Subtitle 2"/>
          <p:cNvSpPr txBox="1">
            <a:spLocks/>
          </p:cNvSpPr>
          <p:nvPr/>
        </p:nvSpPr>
        <p:spPr>
          <a:xfrm>
            <a:off x="8961120" y="4389120"/>
            <a:ext cx="91440" cy="2377440"/>
          </a:xfrm>
          <a:prstGeom prst="rect">
            <a:avLst/>
          </a:prstGeom>
          <a:solidFill>
            <a:schemeClr val="bg1"/>
          </a:solidFill>
        </p:spPr>
        <p:txBody>
          <a:bodyPr vert="vert270" lIns="0" tIns="0" rIns="0" bIns="0" anchor="ctr"/>
          <a:lstStyle>
            <a:lvl1pPr marL="0" indent="0" algn="l" defTabSz="914400" rtl="0" eaLnBrk="1" latinLnBrk="0" hangingPunct="1">
              <a:spcBef>
                <a:spcPct val="20000"/>
              </a:spcBef>
              <a:buFont typeface="Arial" pitchFamily="34" charset="0"/>
              <a:buNone/>
              <a:defRPr sz="1400" kern="1200">
                <a:solidFill>
                  <a:schemeClr val="tx1"/>
                </a:solidFill>
                <a:latin typeface="Verdana" pitchFamily="34"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fontAlgn="auto">
              <a:spcAft>
                <a:spcPts val="0"/>
              </a:spcAft>
              <a:defRPr/>
            </a:pPr>
            <a:r>
              <a:rPr lang="en-US" sz="600" dirty="0" smtClean="0">
                <a:solidFill>
                  <a:schemeClr val="bg1">
                    <a:lumMod val="50000"/>
                  </a:schemeClr>
                </a:solidFill>
                <a:latin typeface="Arial" panose="020B0604020202020204" pitchFamily="34" charset="0"/>
                <a:ea typeface="Verdana" pitchFamily="34" charset="0"/>
                <a:cs typeface="Arial" panose="020B0604020202020204" pitchFamily="34" charset="0"/>
              </a:rPr>
              <a:t>© 2017 Mintel Group Ltd. All Rights Reserved. Confidential to Mintel.</a:t>
            </a:r>
          </a:p>
        </p:txBody>
      </p:sp>
      <p:sp>
        <p:nvSpPr>
          <p:cNvPr id="56" name="Text Placeholder 4"/>
          <p:cNvSpPr>
            <a:spLocks noGrp="1"/>
          </p:cNvSpPr>
          <p:nvPr>
            <p:ph type="body" sz="quarter" idx="10"/>
          </p:nvPr>
        </p:nvSpPr>
        <p:spPr>
          <a:xfrm>
            <a:off x="274320" y="1005840"/>
            <a:ext cx="6885432" cy="1538288"/>
          </a:xfrm>
          <a:prstGeom prst="rect">
            <a:avLst/>
          </a:prstGeom>
        </p:spPr>
        <p:txBody>
          <a:bodyPr lIns="0" tIns="0" rIns="0" bIns="0"/>
          <a:lstStyle>
            <a:lvl1pPr marL="0" indent="0">
              <a:lnSpc>
                <a:spcPct val="100000"/>
              </a:lnSpc>
              <a:buFont typeface="Arial" panose="020B0604020202020204" pitchFamily="34" charset="0"/>
              <a:buNone/>
              <a:defRPr sz="1600" b="1"/>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Font typeface="Arial" panose="020B0604020202020204" pitchFamily="34" charset="0"/>
              <a:buNone/>
              <a:defRPr/>
            </a:lvl5pPr>
          </a:lstStyle>
          <a:p>
            <a:pPr lvl="0"/>
            <a:r>
              <a:rPr lang="en-US" noProof="0" smtClean="0"/>
              <a:t>Click to edit Master text styles</a:t>
            </a:r>
          </a:p>
        </p:txBody>
      </p:sp>
      <p:sp>
        <p:nvSpPr>
          <p:cNvPr id="57" name="Text Placeholder 4"/>
          <p:cNvSpPr>
            <a:spLocks noGrp="1"/>
          </p:cNvSpPr>
          <p:nvPr>
            <p:ph type="body" sz="quarter" idx="11"/>
          </p:nvPr>
        </p:nvSpPr>
        <p:spPr>
          <a:xfrm>
            <a:off x="274320" y="365760"/>
            <a:ext cx="6096000" cy="365760"/>
          </a:xfrm>
          <a:prstGeom prst="rect">
            <a:avLst/>
          </a:prstGeom>
        </p:spPr>
        <p:txBody>
          <a:bodyPr lIns="0" tIns="0" rIns="0" bIns="0"/>
          <a:lstStyle>
            <a:lvl1pPr marL="0" indent="0">
              <a:lnSpc>
                <a:spcPct val="100000"/>
              </a:lnSpc>
              <a:buFont typeface="Arial" panose="020B0604020202020204" pitchFamily="34" charset="0"/>
              <a:buNone/>
              <a:defRPr sz="2200" b="1" baseline="0"/>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Font typeface="Arial" panose="020B0604020202020204" pitchFamily="34" charset="0"/>
              <a:buNone/>
              <a:defRPr/>
            </a:lvl5pPr>
          </a:lstStyle>
          <a:p>
            <a:pPr lvl="0"/>
            <a:r>
              <a:rPr lang="en-US" noProof="0" smtClean="0"/>
              <a:t>Click to edit Master text styles</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186582" y="169462"/>
            <a:ext cx="1689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p:cNvGrpSpPr/>
          <p:nvPr userDrawn="1"/>
        </p:nvGrpSpPr>
        <p:grpSpPr>
          <a:xfrm>
            <a:off x="163902" y="5786267"/>
            <a:ext cx="3122763" cy="882205"/>
            <a:chOff x="172528" y="3079630"/>
            <a:chExt cx="3122763" cy="882205"/>
          </a:xfrm>
        </p:grpSpPr>
        <p:sp>
          <p:nvSpPr>
            <p:cNvPr id="10" name="TextBox 9"/>
            <p:cNvSpPr txBox="1"/>
            <p:nvPr userDrawn="1"/>
          </p:nvSpPr>
          <p:spPr>
            <a:xfrm>
              <a:off x="172528" y="3079630"/>
              <a:ext cx="3122763" cy="523220"/>
            </a:xfrm>
            <a:prstGeom prst="rect">
              <a:avLst/>
            </a:prstGeom>
            <a:noFill/>
          </p:spPr>
          <p:txBody>
            <a:bodyPr wrap="square" rtlCol="0">
              <a:spAutoFit/>
            </a:bodyPr>
            <a:lstStyle/>
            <a:p>
              <a:pPr lvl="0"/>
              <a:r>
                <a:rPr lang="en-US" sz="1400" b="1" dirty="0" smtClean="0"/>
                <a:t>THE WORLD’S LEADING</a:t>
              </a:r>
            </a:p>
            <a:p>
              <a:pPr lvl="0"/>
              <a:r>
                <a:rPr lang="en-US" sz="1400" b="1" dirty="0" smtClean="0"/>
                <a:t>MARKET INTELLIGENCE AGENCY</a:t>
              </a:r>
              <a:endParaRPr lang="en-US" sz="1400" b="1" dirty="0"/>
            </a:p>
          </p:txBody>
        </p:sp>
        <p:sp>
          <p:nvSpPr>
            <p:cNvPr id="11" name="TextBox 10"/>
            <p:cNvSpPr txBox="1"/>
            <p:nvPr userDrawn="1"/>
          </p:nvSpPr>
          <p:spPr>
            <a:xfrm>
              <a:off x="172528" y="3561725"/>
              <a:ext cx="3122763" cy="400110"/>
            </a:xfrm>
            <a:prstGeom prst="rect">
              <a:avLst/>
            </a:prstGeom>
            <a:noFill/>
          </p:spPr>
          <p:txBody>
            <a:bodyPr wrap="square" rtlCol="0">
              <a:spAutoFit/>
            </a:bodyPr>
            <a:lstStyle/>
            <a:p>
              <a:pPr lvl="0"/>
              <a:r>
                <a:rPr lang="en-US" sz="1000" dirty="0" smtClean="0"/>
                <a:t>Our expert analysis of the highest quality data and market research will help you grow your business.</a:t>
              </a:r>
              <a:endParaRPr lang="en-US" sz="1000" dirty="0"/>
            </a:p>
          </p:txBody>
        </p:sp>
      </p:grpSp>
    </p:spTree>
    <p:extLst>
      <p:ext uri="{BB962C8B-B14F-4D97-AF65-F5344CB8AC3E}">
        <p14:creationId xmlns:p14="http://schemas.microsoft.com/office/powerpoint/2010/main" val="87063208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GNPD-3 Small Images">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274319" y="361854"/>
            <a:ext cx="8601393" cy="365760"/>
          </a:xfrm>
          <a:prstGeom prst="rect">
            <a:avLst/>
          </a:prstGeom>
        </p:spPr>
        <p:txBody>
          <a:bodyPr rtlCol="0">
            <a:noAutofit/>
          </a:bodyPr>
          <a:lstStyle>
            <a:lvl1pPr>
              <a:lnSpc>
                <a:spcPct val="100000"/>
              </a:lnSpc>
              <a:defRPr sz="2200"/>
            </a:lvl1pPr>
          </a:lstStyle>
          <a:p>
            <a:r>
              <a:rPr lang="en-US" noProof="0" smtClean="0"/>
              <a:t>Click to edit Master title style</a:t>
            </a:r>
            <a:endParaRPr lang="en-GB" noProof="0" dirty="0"/>
          </a:p>
        </p:txBody>
      </p:sp>
      <p:sp>
        <p:nvSpPr>
          <p:cNvPr id="18" name="Text Placeholder 23"/>
          <p:cNvSpPr>
            <a:spLocks noGrp="1"/>
          </p:cNvSpPr>
          <p:nvPr>
            <p:ph type="body" sz="quarter" idx="16"/>
          </p:nvPr>
        </p:nvSpPr>
        <p:spPr>
          <a:xfrm>
            <a:off x="394762" y="4161308"/>
            <a:ext cx="2468880" cy="1934692"/>
          </a:xfrm>
          <a:prstGeom prst="rect">
            <a:avLst/>
          </a:prstGeom>
          <a:noFill/>
        </p:spPr>
        <p:txBody>
          <a:bodyPr wrap="square" lIns="0" tIns="0" rIns="0" bIns="0" numCol="1" rtlCol="0">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200" b="0" i="0" baseline="0" smtClean="0">
                <a:effectLst/>
              </a:defRPr>
            </a:lvl1pPr>
          </a:lstStyle>
          <a:p>
            <a:pPr lvl="0"/>
            <a:r>
              <a:rPr lang="en-US" noProof="0" smtClean="0"/>
              <a:t>Click to edit Master text styles</a:t>
            </a:r>
          </a:p>
        </p:txBody>
      </p:sp>
      <p:sp>
        <p:nvSpPr>
          <p:cNvPr id="19" name="Text Placeholder 23"/>
          <p:cNvSpPr>
            <a:spLocks noGrp="1"/>
          </p:cNvSpPr>
          <p:nvPr>
            <p:ph type="body" sz="quarter" idx="17"/>
          </p:nvPr>
        </p:nvSpPr>
        <p:spPr>
          <a:xfrm>
            <a:off x="3337559" y="4161308"/>
            <a:ext cx="2468880" cy="1934692"/>
          </a:xfrm>
          <a:prstGeom prst="rect">
            <a:avLst/>
          </a:prstGeom>
          <a:noFill/>
        </p:spPr>
        <p:txBody>
          <a:bodyPr wrap="square" lIns="0" tIns="0" rIns="0" bIns="0" numCol="1" rtlCol="0">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200" b="0" i="0" baseline="0" smtClean="0">
                <a:effectLst/>
              </a:defRPr>
            </a:lvl1pPr>
          </a:lstStyle>
          <a:p>
            <a:pPr lvl="0"/>
            <a:r>
              <a:rPr lang="en-US" noProof="0" smtClean="0"/>
              <a:t>Click to edit Master text styles</a:t>
            </a:r>
          </a:p>
        </p:txBody>
      </p:sp>
      <p:sp>
        <p:nvSpPr>
          <p:cNvPr id="20" name="Text Placeholder 23"/>
          <p:cNvSpPr>
            <a:spLocks noGrp="1"/>
          </p:cNvSpPr>
          <p:nvPr>
            <p:ph type="body" sz="quarter" idx="18"/>
          </p:nvPr>
        </p:nvSpPr>
        <p:spPr>
          <a:xfrm>
            <a:off x="6299408" y="4161308"/>
            <a:ext cx="2468880" cy="1934692"/>
          </a:xfrm>
          <a:prstGeom prst="rect">
            <a:avLst/>
          </a:prstGeom>
          <a:noFill/>
        </p:spPr>
        <p:txBody>
          <a:bodyPr wrap="square" lIns="0" tIns="0" rIns="0" bIns="0" numCol="1" rtlCol="0">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200" b="0" i="0" baseline="0" smtClean="0">
                <a:effectLst/>
              </a:defRPr>
            </a:lvl1pPr>
          </a:lstStyle>
          <a:p>
            <a:pPr lvl="0"/>
            <a:r>
              <a:rPr lang="en-US" noProof="0" smtClean="0"/>
              <a:t>Click to edit Master text styles</a:t>
            </a:r>
          </a:p>
        </p:txBody>
      </p:sp>
      <p:sp>
        <p:nvSpPr>
          <p:cNvPr id="25" name="Content Placeholder 2"/>
          <p:cNvSpPr>
            <a:spLocks noGrp="1"/>
          </p:cNvSpPr>
          <p:nvPr>
            <p:ph sz="quarter" idx="30"/>
          </p:nvPr>
        </p:nvSpPr>
        <p:spPr>
          <a:xfrm>
            <a:off x="500490" y="1162050"/>
            <a:ext cx="2257425" cy="2600325"/>
          </a:xfrm>
          <a:prstGeom prst="rect">
            <a:avLst/>
          </a:prstGeom>
          <a:ln>
            <a:noFill/>
          </a:ln>
        </p:spPr>
        <p:txBody>
          <a:bodyPr/>
          <a:lstStyle>
            <a:lvl1pPr marL="0" indent="0">
              <a:buNone/>
              <a:defRPr/>
            </a:lvl1pPr>
          </a:lstStyle>
          <a:p>
            <a:pPr lvl="0"/>
            <a:r>
              <a:rPr lang="en-US" noProof="0" smtClean="0"/>
              <a:t>Click to edit Master text styles</a:t>
            </a:r>
          </a:p>
        </p:txBody>
      </p:sp>
      <p:sp>
        <p:nvSpPr>
          <p:cNvPr id="30" name="Content Placeholder 2"/>
          <p:cNvSpPr>
            <a:spLocks noGrp="1"/>
          </p:cNvSpPr>
          <p:nvPr>
            <p:ph sz="quarter" idx="31"/>
          </p:nvPr>
        </p:nvSpPr>
        <p:spPr>
          <a:xfrm>
            <a:off x="3443287" y="1162050"/>
            <a:ext cx="2257425" cy="2600325"/>
          </a:xfrm>
          <a:prstGeom prst="rect">
            <a:avLst/>
          </a:prstGeom>
          <a:ln>
            <a:noFill/>
          </a:ln>
        </p:spPr>
        <p:txBody>
          <a:bodyPr/>
          <a:lstStyle>
            <a:lvl1pPr marL="0" indent="0">
              <a:buNone/>
              <a:defRPr/>
            </a:lvl1pPr>
          </a:lstStyle>
          <a:p>
            <a:pPr lvl="0"/>
            <a:r>
              <a:rPr lang="en-US" noProof="0" smtClean="0"/>
              <a:t>Click to edit Master text styles</a:t>
            </a:r>
          </a:p>
        </p:txBody>
      </p:sp>
      <p:sp>
        <p:nvSpPr>
          <p:cNvPr id="31" name="Content Placeholder 2"/>
          <p:cNvSpPr>
            <a:spLocks noGrp="1"/>
          </p:cNvSpPr>
          <p:nvPr>
            <p:ph sz="quarter" idx="32"/>
          </p:nvPr>
        </p:nvSpPr>
        <p:spPr>
          <a:xfrm>
            <a:off x="6405136" y="1162050"/>
            <a:ext cx="2257425" cy="2600325"/>
          </a:xfrm>
          <a:prstGeom prst="rect">
            <a:avLst/>
          </a:prstGeom>
          <a:ln>
            <a:noFill/>
          </a:ln>
        </p:spPr>
        <p:txBody>
          <a:bodyPr/>
          <a:lstStyle>
            <a:lvl1pPr marL="0" indent="0">
              <a:buNone/>
              <a:defRPr/>
            </a:lvl1pPr>
          </a:lstStyle>
          <a:p>
            <a:pPr lvl="0"/>
            <a:r>
              <a:rPr lang="en-US" noProof="0" smtClean="0"/>
              <a:t>Click to edit Master text styles</a:t>
            </a:r>
          </a:p>
        </p:txBody>
      </p:sp>
      <p:sp>
        <p:nvSpPr>
          <p:cNvPr id="14" name="Text Placeholder 2"/>
          <p:cNvSpPr>
            <a:spLocks noGrp="1"/>
          </p:cNvSpPr>
          <p:nvPr>
            <p:ph type="body" sz="quarter" idx="10"/>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grpSp>
        <p:nvGrpSpPr>
          <p:cNvPr id="15" name="Group 14"/>
          <p:cNvGrpSpPr/>
          <p:nvPr userDrawn="1"/>
        </p:nvGrpSpPr>
        <p:grpSpPr>
          <a:xfrm>
            <a:off x="277813" y="3754316"/>
            <a:ext cx="2702779" cy="212853"/>
            <a:chOff x="3329263" y="2632605"/>
            <a:chExt cx="2464291" cy="243605"/>
          </a:xfrm>
        </p:grpSpPr>
        <p:cxnSp>
          <p:nvCxnSpPr>
            <p:cNvPr id="16" name="Straight Connector 15"/>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userDrawn="1"/>
        </p:nvGrpSpPr>
        <p:grpSpPr>
          <a:xfrm>
            <a:off x="3220610" y="3754316"/>
            <a:ext cx="2702779" cy="212853"/>
            <a:chOff x="3329263" y="2632605"/>
            <a:chExt cx="2464291" cy="243605"/>
          </a:xfrm>
        </p:grpSpPr>
        <p:cxnSp>
          <p:nvCxnSpPr>
            <p:cNvPr id="23" name="Straight Connector 22"/>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a:xfrm>
            <a:off x="6182459" y="3754316"/>
            <a:ext cx="2702779" cy="212853"/>
            <a:chOff x="3329263" y="2632605"/>
            <a:chExt cx="2464291" cy="243605"/>
          </a:xfrm>
        </p:grpSpPr>
        <p:cxnSp>
          <p:nvCxnSpPr>
            <p:cNvPr id="28" name="Straight Connector 27"/>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9863547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GNPD-3 Tall Images">
    <p:spTree>
      <p:nvGrpSpPr>
        <p:cNvPr id="1" name=""/>
        <p:cNvGrpSpPr/>
        <p:nvPr/>
      </p:nvGrpSpPr>
      <p:grpSpPr>
        <a:xfrm>
          <a:off x="0" y="0"/>
          <a:ext cx="0" cy="0"/>
          <a:chOff x="0" y="0"/>
          <a:chExt cx="0" cy="0"/>
        </a:xfrm>
      </p:grpSpPr>
      <p:sp>
        <p:nvSpPr>
          <p:cNvPr id="26" name="Title Placeholder 1"/>
          <p:cNvSpPr>
            <a:spLocks noGrp="1"/>
          </p:cNvSpPr>
          <p:nvPr>
            <p:ph type="title"/>
          </p:nvPr>
        </p:nvSpPr>
        <p:spPr>
          <a:xfrm>
            <a:off x="274319" y="361854"/>
            <a:ext cx="8601393" cy="365760"/>
          </a:xfrm>
          <a:prstGeom prst="rect">
            <a:avLst/>
          </a:prstGeom>
        </p:spPr>
        <p:txBody>
          <a:bodyPr rtlCol="0">
            <a:noAutofit/>
          </a:bodyPr>
          <a:lstStyle>
            <a:lvl1pPr>
              <a:lnSpc>
                <a:spcPct val="100000"/>
              </a:lnSpc>
              <a:defRPr sz="2200"/>
            </a:lvl1pPr>
          </a:lstStyle>
          <a:p>
            <a:r>
              <a:rPr lang="en-US" noProof="0" smtClean="0"/>
              <a:t>Click to edit Master title style</a:t>
            </a:r>
            <a:endParaRPr lang="en-GB" noProof="0" dirty="0"/>
          </a:p>
        </p:txBody>
      </p:sp>
      <p:sp>
        <p:nvSpPr>
          <p:cNvPr id="21" name="Text Placeholder 23"/>
          <p:cNvSpPr>
            <a:spLocks noGrp="1"/>
          </p:cNvSpPr>
          <p:nvPr>
            <p:ph type="body" sz="quarter" idx="16"/>
          </p:nvPr>
        </p:nvSpPr>
        <p:spPr>
          <a:xfrm>
            <a:off x="394762" y="4755406"/>
            <a:ext cx="2468880" cy="1340594"/>
          </a:xfrm>
          <a:prstGeom prst="rect">
            <a:avLst/>
          </a:prstGeom>
          <a:noFill/>
        </p:spPr>
        <p:txBody>
          <a:bodyPr wrap="square" lIns="0" tIns="0" rIns="0" bIns="0" numCol="1" rtlCol="0">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200" b="0" i="0" baseline="0" smtClean="0">
                <a:effectLst/>
              </a:defRPr>
            </a:lvl1pPr>
          </a:lstStyle>
          <a:p>
            <a:pPr lvl="0"/>
            <a:r>
              <a:rPr lang="en-US" noProof="0" smtClean="0"/>
              <a:t>Click to edit Master text styles</a:t>
            </a:r>
          </a:p>
        </p:txBody>
      </p:sp>
      <p:sp>
        <p:nvSpPr>
          <p:cNvPr id="22" name="Text Placeholder 23"/>
          <p:cNvSpPr>
            <a:spLocks noGrp="1"/>
          </p:cNvSpPr>
          <p:nvPr>
            <p:ph type="body" sz="quarter" idx="17"/>
          </p:nvPr>
        </p:nvSpPr>
        <p:spPr>
          <a:xfrm>
            <a:off x="3337559" y="4755406"/>
            <a:ext cx="2468880" cy="1340594"/>
          </a:xfrm>
          <a:prstGeom prst="rect">
            <a:avLst/>
          </a:prstGeom>
          <a:noFill/>
        </p:spPr>
        <p:txBody>
          <a:bodyPr wrap="square" lIns="0" tIns="0" rIns="0" bIns="0" numCol="1" rtlCol="0">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200" b="0" i="0" baseline="0" smtClean="0">
                <a:effectLst/>
              </a:defRPr>
            </a:lvl1pPr>
          </a:lstStyle>
          <a:p>
            <a:pPr lvl="0"/>
            <a:r>
              <a:rPr lang="en-US" noProof="0" smtClean="0"/>
              <a:t>Click to edit Master text styles</a:t>
            </a:r>
          </a:p>
        </p:txBody>
      </p:sp>
      <p:sp>
        <p:nvSpPr>
          <p:cNvPr id="23" name="Text Placeholder 23"/>
          <p:cNvSpPr>
            <a:spLocks noGrp="1"/>
          </p:cNvSpPr>
          <p:nvPr>
            <p:ph type="body" sz="quarter" idx="18"/>
          </p:nvPr>
        </p:nvSpPr>
        <p:spPr>
          <a:xfrm>
            <a:off x="6299408" y="4755406"/>
            <a:ext cx="2468880" cy="1340594"/>
          </a:xfrm>
          <a:prstGeom prst="rect">
            <a:avLst/>
          </a:prstGeom>
          <a:noFill/>
        </p:spPr>
        <p:txBody>
          <a:bodyPr wrap="square" lIns="0" tIns="0" rIns="0" bIns="0" numCol="1" rtlCol="0">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200" b="0" i="0" baseline="0" smtClean="0">
                <a:effectLst/>
              </a:defRPr>
            </a:lvl1pPr>
          </a:lstStyle>
          <a:p>
            <a:pPr lvl="0"/>
            <a:r>
              <a:rPr lang="en-US" noProof="0" smtClean="0"/>
              <a:t>Click to edit Master text styles</a:t>
            </a:r>
          </a:p>
        </p:txBody>
      </p:sp>
      <p:sp>
        <p:nvSpPr>
          <p:cNvPr id="29" name="Content Placeholder 2"/>
          <p:cNvSpPr>
            <a:spLocks noGrp="1"/>
          </p:cNvSpPr>
          <p:nvPr>
            <p:ph sz="quarter" idx="30"/>
          </p:nvPr>
        </p:nvSpPr>
        <p:spPr>
          <a:xfrm>
            <a:off x="500490" y="1162050"/>
            <a:ext cx="2257425" cy="3257550"/>
          </a:xfrm>
          <a:prstGeom prst="rect">
            <a:avLst/>
          </a:prstGeom>
          <a:ln>
            <a:noFill/>
          </a:ln>
        </p:spPr>
        <p:txBody>
          <a:bodyPr/>
          <a:lstStyle>
            <a:lvl1pPr marL="0" indent="0">
              <a:buNone/>
              <a:defRPr/>
            </a:lvl1pPr>
          </a:lstStyle>
          <a:p>
            <a:pPr lvl="0"/>
            <a:r>
              <a:rPr lang="en-US" noProof="0" smtClean="0"/>
              <a:t>Click to edit Master text styles</a:t>
            </a:r>
          </a:p>
        </p:txBody>
      </p:sp>
      <p:sp>
        <p:nvSpPr>
          <p:cNvPr id="30" name="Content Placeholder 2"/>
          <p:cNvSpPr>
            <a:spLocks noGrp="1"/>
          </p:cNvSpPr>
          <p:nvPr>
            <p:ph sz="quarter" idx="31"/>
          </p:nvPr>
        </p:nvSpPr>
        <p:spPr>
          <a:xfrm>
            <a:off x="3443287" y="1162050"/>
            <a:ext cx="2257425" cy="3257550"/>
          </a:xfrm>
          <a:prstGeom prst="rect">
            <a:avLst/>
          </a:prstGeom>
          <a:ln>
            <a:noFill/>
          </a:ln>
        </p:spPr>
        <p:txBody>
          <a:bodyPr/>
          <a:lstStyle>
            <a:lvl1pPr marL="0" indent="0">
              <a:buNone/>
              <a:defRPr/>
            </a:lvl1pPr>
          </a:lstStyle>
          <a:p>
            <a:pPr lvl="0"/>
            <a:r>
              <a:rPr lang="en-US" noProof="0" smtClean="0"/>
              <a:t>Click to edit Master text styles</a:t>
            </a:r>
          </a:p>
        </p:txBody>
      </p:sp>
      <p:sp>
        <p:nvSpPr>
          <p:cNvPr id="31" name="Content Placeholder 2"/>
          <p:cNvSpPr>
            <a:spLocks noGrp="1"/>
          </p:cNvSpPr>
          <p:nvPr>
            <p:ph sz="quarter" idx="32"/>
          </p:nvPr>
        </p:nvSpPr>
        <p:spPr>
          <a:xfrm>
            <a:off x="6405136" y="1162050"/>
            <a:ext cx="2257425" cy="3257550"/>
          </a:xfrm>
          <a:prstGeom prst="rect">
            <a:avLst/>
          </a:prstGeom>
          <a:ln>
            <a:noFill/>
          </a:ln>
        </p:spPr>
        <p:txBody>
          <a:bodyPr/>
          <a:lstStyle>
            <a:lvl1pPr marL="0" indent="0">
              <a:buNone/>
              <a:defRPr/>
            </a:lvl1pPr>
          </a:lstStyle>
          <a:p>
            <a:pPr lvl="0"/>
            <a:r>
              <a:rPr lang="en-US" noProof="0" smtClean="0"/>
              <a:t>Click to edit Master text styles</a:t>
            </a:r>
          </a:p>
        </p:txBody>
      </p:sp>
      <p:sp>
        <p:nvSpPr>
          <p:cNvPr id="14" name="Text Placeholder 2"/>
          <p:cNvSpPr>
            <a:spLocks noGrp="1"/>
          </p:cNvSpPr>
          <p:nvPr>
            <p:ph type="body" sz="quarter" idx="10"/>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grpSp>
        <p:nvGrpSpPr>
          <p:cNvPr id="15" name="Group 14"/>
          <p:cNvGrpSpPr/>
          <p:nvPr userDrawn="1"/>
        </p:nvGrpSpPr>
        <p:grpSpPr>
          <a:xfrm>
            <a:off x="277813" y="4378586"/>
            <a:ext cx="2702779" cy="212853"/>
            <a:chOff x="3329263" y="2632605"/>
            <a:chExt cx="2464291" cy="243605"/>
          </a:xfrm>
        </p:grpSpPr>
        <p:cxnSp>
          <p:nvCxnSpPr>
            <p:cNvPr id="16" name="Straight Connector 15"/>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userDrawn="1"/>
        </p:nvGrpSpPr>
        <p:grpSpPr>
          <a:xfrm>
            <a:off x="3220610" y="4378586"/>
            <a:ext cx="2702779" cy="212853"/>
            <a:chOff x="3329263" y="2632605"/>
            <a:chExt cx="2464291" cy="243605"/>
          </a:xfrm>
        </p:grpSpPr>
        <p:cxnSp>
          <p:nvCxnSpPr>
            <p:cNvPr id="20" name="Straight Connector 19"/>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a:xfrm>
            <a:off x="6182459" y="4378586"/>
            <a:ext cx="2702779" cy="212853"/>
            <a:chOff x="3329263" y="2632605"/>
            <a:chExt cx="2464291" cy="243605"/>
          </a:xfrm>
        </p:grpSpPr>
        <p:cxnSp>
          <p:nvCxnSpPr>
            <p:cNvPr id="28" name="Straight Connector 27"/>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1057380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GNPD-3 Small Images &amp; Title">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274319" y="361854"/>
            <a:ext cx="8601393" cy="365760"/>
          </a:xfrm>
          <a:prstGeom prst="rect">
            <a:avLst/>
          </a:prstGeom>
        </p:spPr>
        <p:txBody>
          <a:bodyPr rtlCol="0">
            <a:noAutofit/>
          </a:bodyPr>
          <a:lstStyle>
            <a:lvl1pPr>
              <a:lnSpc>
                <a:spcPct val="100000"/>
              </a:lnSpc>
              <a:defRPr sz="2200"/>
            </a:lvl1pPr>
          </a:lstStyle>
          <a:p>
            <a:r>
              <a:rPr lang="en-US" noProof="0" smtClean="0"/>
              <a:t>Click to edit Master title style</a:t>
            </a:r>
            <a:endParaRPr lang="en-GB" noProof="0" dirty="0"/>
          </a:p>
        </p:txBody>
      </p:sp>
      <p:sp>
        <p:nvSpPr>
          <p:cNvPr id="18" name="Text Placeholder 23"/>
          <p:cNvSpPr>
            <a:spLocks noGrp="1"/>
          </p:cNvSpPr>
          <p:nvPr>
            <p:ph type="body" sz="quarter" idx="16"/>
          </p:nvPr>
        </p:nvSpPr>
        <p:spPr>
          <a:xfrm>
            <a:off x="452438" y="4466536"/>
            <a:ext cx="2468880" cy="1629464"/>
          </a:xfrm>
          <a:prstGeom prst="rect">
            <a:avLst/>
          </a:prstGeom>
          <a:noFill/>
        </p:spPr>
        <p:txBody>
          <a:bodyPr wrap="square" lIns="0" tIns="0" rIns="0" bIns="0" numCol="1" rtlCol="0">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200" b="0" i="0" baseline="0" smtClean="0">
                <a:effectLst/>
              </a:defRPr>
            </a:lvl1pPr>
          </a:lstStyle>
          <a:p>
            <a:pPr lvl="0"/>
            <a:r>
              <a:rPr lang="en-US" noProof="0" smtClean="0"/>
              <a:t>Click to edit Master text styles</a:t>
            </a:r>
          </a:p>
        </p:txBody>
      </p:sp>
      <p:sp>
        <p:nvSpPr>
          <p:cNvPr id="19" name="Text Placeholder 23"/>
          <p:cNvSpPr>
            <a:spLocks noGrp="1"/>
          </p:cNvSpPr>
          <p:nvPr>
            <p:ph type="body" sz="quarter" idx="17"/>
          </p:nvPr>
        </p:nvSpPr>
        <p:spPr>
          <a:xfrm>
            <a:off x="3348038" y="4466536"/>
            <a:ext cx="2468880" cy="1629464"/>
          </a:xfrm>
          <a:prstGeom prst="rect">
            <a:avLst/>
          </a:prstGeom>
          <a:noFill/>
        </p:spPr>
        <p:txBody>
          <a:bodyPr wrap="square" lIns="0" tIns="0" rIns="0" bIns="0" numCol="1" rtlCol="0">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200" b="0" i="0" baseline="0" smtClean="0">
                <a:effectLst/>
              </a:defRPr>
            </a:lvl1pPr>
          </a:lstStyle>
          <a:p>
            <a:pPr lvl="0"/>
            <a:r>
              <a:rPr lang="en-US" noProof="0" smtClean="0"/>
              <a:t>Click to edit Master text styles</a:t>
            </a:r>
          </a:p>
        </p:txBody>
      </p:sp>
      <p:sp>
        <p:nvSpPr>
          <p:cNvPr id="20" name="Text Placeholder 23"/>
          <p:cNvSpPr>
            <a:spLocks noGrp="1"/>
          </p:cNvSpPr>
          <p:nvPr>
            <p:ph type="body" sz="quarter" idx="18"/>
          </p:nvPr>
        </p:nvSpPr>
        <p:spPr>
          <a:xfrm>
            <a:off x="6319838" y="4466536"/>
            <a:ext cx="2468880" cy="1629464"/>
          </a:xfrm>
          <a:prstGeom prst="rect">
            <a:avLst/>
          </a:prstGeom>
          <a:noFill/>
        </p:spPr>
        <p:txBody>
          <a:bodyPr wrap="square" lIns="0" tIns="0" rIns="0" bIns="0" numCol="1" rtlCol="0">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200" b="0" i="0" baseline="0" smtClean="0">
                <a:effectLst/>
              </a:defRPr>
            </a:lvl1pPr>
          </a:lstStyle>
          <a:p>
            <a:pPr lvl="0"/>
            <a:r>
              <a:rPr lang="en-US" noProof="0" smtClean="0"/>
              <a:t>Click to edit Master text styles</a:t>
            </a:r>
          </a:p>
        </p:txBody>
      </p:sp>
      <p:sp>
        <p:nvSpPr>
          <p:cNvPr id="21" name="Text Placeholder 23"/>
          <p:cNvSpPr>
            <a:spLocks noGrp="1"/>
          </p:cNvSpPr>
          <p:nvPr>
            <p:ph type="body" sz="quarter" idx="19"/>
          </p:nvPr>
        </p:nvSpPr>
        <p:spPr>
          <a:xfrm>
            <a:off x="457200" y="1005840"/>
            <a:ext cx="2468880" cy="731520"/>
          </a:xfrm>
          <a:prstGeom prst="rect">
            <a:avLst/>
          </a:prstGeom>
          <a:noFill/>
        </p:spPr>
        <p:txBody>
          <a:bodyPr wrap="square" numCol="1" rtlCol="0" anchor="ctr">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400" b="1" i="0" baseline="0" smtClean="0">
                <a:effectLst/>
              </a:defRPr>
            </a:lvl1pPr>
          </a:lstStyle>
          <a:p>
            <a:pPr lvl="0"/>
            <a:r>
              <a:rPr lang="en-US" noProof="0" smtClean="0"/>
              <a:t>Click to edit Master text styles</a:t>
            </a:r>
          </a:p>
        </p:txBody>
      </p:sp>
      <p:sp>
        <p:nvSpPr>
          <p:cNvPr id="22" name="Text Placeholder 23"/>
          <p:cNvSpPr>
            <a:spLocks noGrp="1"/>
          </p:cNvSpPr>
          <p:nvPr>
            <p:ph type="body" sz="quarter" idx="20"/>
          </p:nvPr>
        </p:nvSpPr>
        <p:spPr>
          <a:xfrm>
            <a:off x="3346704" y="1005840"/>
            <a:ext cx="2468880" cy="731520"/>
          </a:xfrm>
          <a:prstGeom prst="rect">
            <a:avLst/>
          </a:prstGeom>
          <a:noFill/>
        </p:spPr>
        <p:txBody>
          <a:bodyPr wrap="square" numCol="1" rtlCol="0" anchor="ctr">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400" b="1" i="0" baseline="0" smtClean="0">
                <a:effectLst/>
              </a:defRPr>
            </a:lvl1pPr>
          </a:lstStyle>
          <a:p>
            <a:pPr lvl="0"/>
            <a:r>
              <a:rPr lang="en-US" noProof="0" smtClean="0"/>
              <a:t>Click to edit Master text styles</a:t>
            </a:r>
          </a:p>
        </p:txBody>
      </p:sp>
      <p:sp>
        <p:nvSpPr>
          <p:cNvPr id="23" name="Text Placeholder 23"/>
          <p:cNvSpPr>
            <a:spLocks noGrp="1"/>
          </p:cNvSpPr>
          <p:nvPr>
            <p:ph type="body" sz="quarter" idx="21"/>
          </p:nvPr>
        </p:nvSpPr>
        <p:spPr>
          <a:xfrm>
            <a:off x="6318504" y="1005840"/>
            <a:ext cx="2468880" cy="731520"/>
          </a:xfrm>
          <a:prstGeom prst="rect">
            <a:avLst/>
          </a:prstGeom>
          <a:noFill/>
        </p:spPr>
        <p:txBody>
          <a:bodyPr wrap="square" numCol="1" rtlCol="0" anchor="ctr">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400" b="1" i="0" baseline="0" smtClean="0">
                <a:effectLst/>
              </a:defRPr>
            </a:lvl1pPr>
          </a:lstStyle>
          <a:p>
            <a:pPr lvl="0"/>
            <a:r>
              <a:rPr lang="en-US" noProof="0" smtClean="0"/>
              <a:t>Click to edit Master text styles</a:t>
            </a:r>
          </a:p>
        </p:txBody>
      </p:sp>
      <p:sp>
        <p:nvSpPr>
          <p:cNvPr id="32" name="Content Placeholder 2"/>
          <p:cNvSpPr>
            <a:spLocks noGrp="1"/>
          </p:cNvSpPr>
          <p:nvPr>
            <p:ph sz="quarter" idx="30"/>
          </p:nvPr>
        </p:nvSpPr>
        <p:spPr>
          <a:xfrm>
            <a:off x="609600" y="1905000"/>
            <a:ext cx="2124075" cy="2209800"/>
          </a:xfrm>
          <a:prstGeom prst="rect">
            <a:avLst/>
          </a:prstGeom>
          <a:ln>
            <a:noFill/>
          </a:ln>
        </p:spPr>
        <p:txBody>
          <a:bodyPr/>
          <a:lstStyle>
            <a:lvl1pPr marL="0" indent="0">
              <a:buNone/>
              <a:defRPr/>
            </a:lvl1pPr>
          </a:lstStyle>
          <a:p>
            <a:pPr lvl="0"/>
            <a:r>
              <a:rPr lang="en-US" noProof="0" smtClean="0"/>
              <a:t>Click to edit Master text styles</a:t>
            </a:r>
          </a:p>
        </p:txBody>
      </p:sp>
      <p:sp>
        <p:nvSpPr>
          <p:cNvPr id="33" name="Content Placeholder 2"/>
          <p:cNvSpPr>
            <a:spLocks noGrp="1"/>
          </p:cNvSpPr>
          <p:nvPr>
            <p:ph sz="quarter" idx="31"/>
          </p:nvPr>
        </p:nvSpPr>
        <p:spPr>
          <a:xfrm>
            <a:off x="3514725" y="1905000"/>
            <a:ext cx="2124075" cy="2209800"/>
          </a:xfrm>
          <a:prstGeom prst="rect">
            <a:avLst/>
          </a:prstGeom>
          <a:ln>
            <a:noFill/>
          </a:ln>
        </p:spPr>
        <p:txBody>
          <a:bodyPr/>
          <a:lstStyle>
            <a:lvl1pPr marL="0" indent="0">
              <a:buNone/>
              <a:defRPr/>
            </a:lvl1pPr>
          </a:lstStyle>
          <a:p>
            <a:pPr lvl="0"/>
            <a:r>
              <a:rPr lang="en-US" noProof="0" smtClean="0"/>
              <a:t>Click to edit Master text styles</a:t>
            </a:r>
          </a:p>
        </p:txBody>
      </p:sp>
      <p:sp>
        <p:nvSpPr>
          <p:cNvPr id="34" name="Content Placeholder 2"/>
          <p:cNvSpPr>
            <a:spLocks noGrp="1"/>
          </p:cNvSpPr>
          <p:nvPr>
            <p:ph sz="quarter" idx="32"/>
          </p:nvPr>
        </p:nvSpPr>
        <p:spPr>
          <a:xfrm>
            <a:off x="6486525" y="1905000"/>
            <a:ext cx="2124075" cy="2209800"/>
          </a:xfrm>
          <a:prstGeom prst="rect">
            <a:avLst/>
          </a:prstGeom>
          <a:ln>
            <a:noFill/>
          </a:ln>
        </p:spPr>
        <p:txBody>
          <a:bodyPr/>
          <a:lstStyle>
            <a:lvl1pPr marL="0" indent="0">
              <a:buNone/>
              <a:defRPr/>
            </a:lvl1pPr>
          </a:lstStyle>
          <a:p>
            <a:pPr lvl="0"/>
            <a:r>
              <a:rPr lang="en-US" noProof="0" smtClean="0"/>
              <a:t>Click to edit Master text styles</a:t>
            </a:r>
          </a:p>
        </p:txBody>
      </p:sp>
      <p:sp>
        <p:nvSpPr>
          <p:cNvPr id="16" name="Text Placeholder 2"/>
          <p:cNvSpPr>
            <a:spLocks noGrp="1"/>
          </p:cNvSpPr>
          <p:nvPr>
            <p:ph type="body" sz="quarter" idx="10"/>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grpSp>
        <p:nvGrpSpPr>
          <p:cNvPr id="17" name="Group 16"/>
          <p:cNvGrpSpPr/>
          <p:nvPr userDrawn="1"/>
        </p:nvGrpSpPr>
        <p:grpSpPr>
          <a:xfrm>
            <a:off x="277813" y="4088450"/>
            <a:ext cx="2702779" cy="212853"/>
            <a:chOff x="3329263" y="2632605"/>
            <a:chExt cx="2464291" cy="243605"/>
          </a:xfrm>
        </p:grpSpPr>
        <p:cxnSp>
          <p:nvCxnSpPr>
            <p:cNvPr id="24" name="Straight Connector 23"/>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a:xfrm>
            <a:off x="3220610" y="4088450"/>
            <a:ext cx="2702779" cy="212853"/>
            <a:chOff x="3329263" y="2632605"/>
            <a:chExt cx="2464291" cy="243605"/>
          </a:xfrm>
        </p:grpSpPr>
        <p:cxnSp>
          <p:nvCxnSpPr>
            <p:cNvPr id="28" name="Straight Connector 27"/>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userDrawn="1"/>
        </p:nvGrpSpPr>
        <p:grpSpPr>
          <a:xfrm>
            <a:off x="6182459" y="4088450"/>
            <a:ext cx="2702779" cy="212853"/>
            <a:chOff x="3329263" y="2632605"/>
            <a:chExt cx="2464291" cy="243605"/>
          </a:xfrm>
        </p:grpSpPr>
        <p:cxnSp>
          <p:nvCxnSpPr>
            <p:cNvPr id="35" name="Straight Connector 34"/>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8393920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GNPD-3 Small Images &amp; 2 Titles">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74320" y="361854"/>
            <a:ext cx="8601232" cy="365760"/>
          </a:xfrm>
          <a:prstGeom prst="rect">
            <a:avLst/>
          </a:prstGeom>
        </p:spPr>
        <p:txBody>
          <a:bodyPr rtlCol="0">
            <a:noAutofit/>
          </a:bodyPr>
          <a:lstStyle>
            <a:lvl1pPr>
              <a:lnSpc>
                <a:spcPct val="100000"/>
              </a:lnSpc>
              <a:defRPr sz="2200"/>
            </a:lvl1pPr>
          </a:lstStyle>
          <a:p>
            <a:r>
              <a:rPr lang="en-US" noProof="0" smtClean="0"/>
              <a:t>Click to edit Master title style</a:t>
            </a:r>
            <a:endParaRPr lang="en-GB" noProof="0" dirty="0"/>
          </a:p>
        </p:txBody>
      </p:sp>
      <p:sp>
        <p:nvSpPr>
          <p:cNvPr id="17" name="Text Placeholder 23"/>
          <p:cNvSpPr>
            <a:spLocks noGrp="1"/>
          </p:cNvSpPr>
          <p:nvPr>
            <p:ph type="body" sz="quarter" idx="16"/>
          </p:nvPr>
        </p:nvSpPr>
        <p:spPr>
          <a:xfrm>
            <a:off x="452438" y="5257800"/>
            <a:ext cx="2468880" cy="838200"/>
          </a:xfrm>
          <a:prstGeom prst="rect">
            <a:avLst/>
          </a:prstGeom>
          <a:noFill/>
        </p:spPr>
        <p:txBody>
          <a:bodyPr wrap="square" lIns="0" tIns="0" rIns="0" bIns="0" numCol="1" rtlCol="0">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200" b="0" i="0" baseline="0" smtClean="0">
                <a:effectLst/>
              </a:defRPr>
            </a:lvl1pPr>
          </a:lstStyle>
          <a:p>
            <a:pPr lvl="0"/>
            <a:r>
              <a:rPr lang="en-US" noProof="0" smtClean="0"/>
              <a:t>Click to edit Master text styles</a:t>
            </a:r>
          </a:p>
        </p:txBody>
      </p:sp>
      <p:sp>
        <p:nvSpPr>
          <p:cNvPr id="18" name="Text Placeholder 23"/>
          <p:cNvSpPr>
            <a:spLocks noGrp="1"/>
          </p:cNvSpPr>
          <p:nvPr>
            <p:ph type="body" sz="quarter" idx="17"/>
          </p:nvPr>
        </p:nvSpPr>
        <p:spPr>
          <a:xfrm>
            <a:off x="3348038" y="5257800"/>
            <a:ext cx="2468880" cy="838200"/>
          </a:xfrm>
          <a:prstGeom prst="rect">
            <a:avLst/>
          </a:prstGeom>
          <a:noFill/>
        </p:spPr>
        <p:txBody>
          <a:bodyPr wrap="square" lIns="0" tIns="0" rIns="0" bIns="0" numCol="1" rtlCol="0">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200" b="0" i="0" baseline="0" smtClean="0">
                <a:effectLst/>
              </a:defRPr>
            </a:lvl1pPr>
          </a:lstStyle>
          <a:p>
            <a:pPr lvl="0"/>
            <a:r>
              <a:rPr lang="en-US" noProof="0" smtClean="0"/>
              <a:t>Click to edit Master text styles</a:t>
            </a:r>
          </a:p>
        </p:txBody>
      </p:sp>
      <p:sp>
        <p:nvSpPr>
          <p:cNvPr id="19" name="Text Placeholder 23"/>
          <p:cNvSpPr>
            <a:spLocks noGrp="1"/>
          </p:cNvSpPr>
          <p:nvPr>
            <p:ph type="body" sz="quarter" idx="18"/>
          </p:nvPr>
        </p:nvSpPr>
        <p:spPr>
          <a:xfrm>
            <a:off x="6319838" y="5257800"/>
            <a:ext cx="2468880" cy="838200"/>
          </a:xfrm>
          <a:prstGeom prst="rect">
            <a:avLst/>
          </a:prstGeom>
          <a:noFill/>
        </p:spPr>
        <p:txBody>
          <a:bodyPr wrap="square" lIns="0" tIns="0" rIns="0" bIns="0" numCol="1" rtlCol="0">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200" b="0" i="0" baseline="0" smtClean="0">
                <a:effectLst/>
              </a:defRPr>
            </a:lvl1pPr>
          </a:lstStyle>
          <a:p>
            <a:pPr lvl="0"/>
            <a:r>
              <a:rPr lang="en-US" noProof="0" smtClean="0"/>
              <a:t>Click to edit Master text styles</a:t>
            </a:r>
          </a:p>
        </p:txBody>
      </p:sp>
      <p:sp>
        <p:nvSpPr>
          <p:cNvPr id="20" name="Text Placeholder 8"/>
          <p:cNvSpPr>
            <a:spLocks noGrp="1"/>
          </p:cNvSpPr>
          <p:nvPr>
            <p:ph type="body" sz="quarter" idx="14"/>
          </p:nvPr>
        </p:nvSpPr>
        <p:spPr>
          <a:xfrm>
            <a:off x="274320" y="1005840"/>
            <a:ext cx="8454390" cy="731520"/>
          </a:xfrm>
          <a:prstGeom prst="rect">
            <a:avLst/>
          </a:prstGeom>
        </p:spPr>
        <p:txBody>
          <a:bodyPr lIns="0" tIns="0" rIns="0" bIns="0"/>
          <a:lstStyle>
            <a:lvl1pPr marL="0" indent="0" algn="l">
              <a:lnSpc>
                <a:spcPct val="100000"/>
              </a:lnSpc>
              <a:buFont typeface="Arial" panose="020B0604020202020204" pitchFamily="34" charset="0"/>
              <a:buNone/>
              <a:defRPr sz="1400" b="0">
                <a:solidFill>
                  <a:schemeClr val="tx1"/>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noProof="0" dirty="0" smtClean="0"/>
              <a:t>Click to edit Master text styles</a:t>
            </a:r>
          </a:p>
        </p:txBody>
      </p:sp>
      <p:sp>
        <p:nvSpPr>
          <p:cNvPr id="22" name="Text Placeholder 23"/>
          <p:cNvSpPr>
            <a:spLocks noGrp="1"/>
          </p:cNvSpPr>
          <p:nvPr>
            <p:ph type="body" sz="quarter" idx="19"/>
          </p:nvPr>
        </p:nvSpPr>
        <p:spPr>
          <a:xfrm>
            <a:off x="457200" y="1905000"/>
            <a:ext cx="2468880" cy="731520"/>
          </a:xfrm>
          <a:prstGeom prst="rect">
            <a:avLst/>
          </a:prstGeom>
          <a:noFill/>
        </p:spPr>
        <p:txBody>
          <a:bodyPr wrap="square" numCol="1" rtlCol="0" anchor="ctr">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400" b="1" i="0" baseline="0" smtClean="0">
                <a:effectLst/>
              </a:defRPr>
            </a:lvl1pPr>
          </a:lstStyle>
          <a:p>
            <a:pPr lvl="0"/>
            <a:r>
              <a:rPr lang="en-US" noProof="0" smtClean="0"/>
              <a:t>Click to edit Master text styles</a:t>
            </a:r>
          </a:p>
        </p:txBody>
      </p:sp>
      <p:sp>
        <p:nvSpPr>
          <p:cNvPr id="23" name="Text Placeholder 23"/>
          <p:cNvSpPr>
            <a:spLocks noGrp="1"/>
          </p:cNvSpPr>
          <p:nvPr>
            <p:ph type="body" sz="quarter" idx="20"/>
          </p:nvPr>
        </p:nvSpPr>
        <p:spPr>
          <a:xfrm>
            <a:off x="3346704" y="1905000"/>
            <a:ext cx="2468880" cy="731520"/>
          </a:xfrm>
          <a:prstGeom prst="rect">
            <a:avLst/>
          </a:prstGeom>
          <a:noFill/>
        </p:spPr>
        <p:txBody>
          <a:bodyPr wrap="square" numCol="1" rtlCol="0" anchor="ctr">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400" b="1" i="0" baseline="0" smtClean="0">
                <a:effectLst/>
              </a:defRPr>
            </a:lvl1pPr>
          </a:lstStyle>
          <a:p>
            <a:pPr lvl="0"/>
            <a:r>
              <a:rPr lang="en-US" noProof="0" smtClean="0"/>
              <a:t>Click to edit Master text styles</a:t>
            </a:r>
          </a:p>
        </p:txBody>
      </p:sp>
      <p:sp>
        <p:nvSpPr>
          <p:cNvPr id="24" name="Text Placeholder 23"/>
          <p:cNvSpPr>
            <a:spLocks noGrp="1"/>
          </p:cNvSpPr>
          <p:nvPr>
            <p:ph type="body" sz="quarter" idx="21"/>
          </p:nvPr>
        </p:nvSpPr>
        <p:spPr>
          <a:xfrm>
            <a:off x="6318504" y="1905000"/>
            <a:ext cx="2468880" cy="731520"/>
          </a:xfrm>
          <a:prstGeom prst="rect">
            <a:avLst/>
          </a:prstGeom>
          <a:noFill/>
        </p:spPr>
        <p:txBody>
          <a:bodyPr wrap="square" numCol="1" rtlCol="0" anchor="ctr">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400" b="1" i="0" baseline="0" smtClean="0">
                <a:effectLst/>
              </a:defRPr>
            </a:lvl1pPr>
          </a:lstStyle>
          <a:p>
            <a:pPr lvl="0"/>
            <a:r>
              <a:rPr lang="en-US" noProof="0" smtClean="0"/>
              <a:t>Click to edit Master text styles</a:t>
            </a:r>
          </a:p>
        </p:txBody>
      </p:sp>
      <p:sp>
        <p:nvSpPr>
          <p:cNvPr id="28" name="Content Placeholder 2"/>
          <p:cNvSpPr>
            <a:spLocks noGrp="1"/>
          </p:cNvSpPr>
          <p:nvPr>
            <p:ph sz="quarter" idx="30"/>
          </p:nvPr>
        </p:nvSpPr>
        <p:spPr>
          <a:xfrm>
            <a:off x="542925" y="2895600"/>
            <a:ext cx="2219325" cy="2047875"/>
          </a:xfrm>
          <a:prstGeom prst="rect">
            <a:avLst/>
          </a:prstGeom>
          <a:ln>
            <a:noFill/>
          </a:ln>
        </p:spPr>
        <p:txBody>
          <a:bodyPr/>
          <a:lstStyle>
            <a:lvl1pPr marL="0" indent="0">
              <a:buNone/>
              <a:defRPr/>
            </a:lvl1pPr>
          </a:lstStyle>
          <a:p>
            <a:pPr lvl="0"/>
            <a:r>
              <a:rPr lang="en-US" noProof="0" smtClean="0"/>
              <a:t>Click to edit Master text styles</a:t>
            </a:r>
          </a:p>
        </p:txBody>
      </p:sp>
      <p:sp>
        <p:nvSpPr>
          <p:cNvPr id="29" name="Content Placeholder 2"/>
          <p:cNvSpPr>
            <a:spLocks noGrp="1"/>
          </p:cNvSpPr>
          <p:nvPr>
            <p:ph sz="quarter" idx="31"/>
          </p:nvPr>
        </p:nvSpPr>
        <p:spPr>
          <a:xfrm>
            <a:off x="3457575" y="2895600"/>
            <a:ext cx="2219325" cy="2047875"/>
          </a:xfrm>
          <a:prstGeom prst="rect">
            <a:avLst/>
          </a:prstGeom>
          <a:ln>
            <a:noFill/>
          </a:ln>
        </p:spPr>
        <p:txBody>
          <a:bodyPr/>
          <a:lstStyle>
            <a:lvl1pPr marL="0" indent="0">
              <a:buNone/>
              <a:defRPr/>
            </a:lvl1pPr>
          </a:lstStyle>
          <a:p>
            <a:pPr lvl="0"/>
            <a:r>
              <a:rPr lang="en-US" noProof="0" smtClean="0"/>
              <a:t>Click to edit Master text styles</a:t>
            </a:r>
          </a:p>
        </p:txBody>
      </p:sp>
      <p:sp>
        <p:nvSpPr>
          <p:cNvPr id="30" name="Content Placeholder 2"/>
          <p:cNvSpPr>
            <a:spLocks noGrp="1"/>
          </p:cNvSpPr>
          <p:nvPr>
            <p:ph sz="quarter" idx="32"/>
          </p:nvPr>
        </p:nvSpPr>
        <p:spPr>
          <a:xfrm>
            <a:off x="6437313" y="2900866"/>
            <a:ext cx="2219325" cy="2047875"/>
          </a:xfrm>
          <a:prstGeom prst="rect">
            <a:avLst/>
          </a:prstGeom>
          <a:ln>
            <a:noFill/>
          </a:ln>
        </p:spPr>
        <p:txBody>
          <a:bodyPr/>
          <a:lstStyle>
            <a:lvl1pPr marL="0" indent="0">
              <a:buNone/>
              <a:defRPr/>
            </a:lvl1pPr>
          </a:lstStyle>
          <a:p>
            <a:pPr lvl="0"/>
            <a:r>
              <a:rPr lang="en-US" noProof="0" smtClean="0"/>
              <a:t>Click to edit Master text styles</a:t>
            </a:r>
          </a:p>
        </p:txBody>
      </p:sp>
      <p:sp>
        <p:nvSpPr>
          <p:cNvPr id="25" name="Text Placeholder 2"/>
          <p:cNvSpPr>
            <a:spLocks noGrp="1"/>
          </p:cNvSpPr>
          <p:nvPr>
            <p:ph type="body" sz="quarter" idx="10"/>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grpSp>
        <p:nvGrpSpPr>
          <p:cNvPr id="26" name="Group 25"/>
          <p:cNvGrpSpPr/>
          <p:nvPr userDrawn="1"/>
        </p:nvGrpSpPr>
        <p:grpSpPr>
          <a:xfrm>
            <a:off x="277813" y="4853354"/>
            <a:ext cx="2702779" cy="212853"/>
            <a:chOff x="3329263" y="2632605"/>
            <a:chExt cx="2464291" cy="243605"/>
          </a:xfrm>
        </p:grpSpPr>
        <p:cxnSp>
          <p:nvCxnSpPr>
            <p:cNvPr id="27" name="Straight Connector 26"/>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userDrawn="1"/>
        </p:nvGrpSpPr>
        <p:grpSpPr>
          <a:xfrm>
            <a:off x="3220610" y="4853354"/>
            <a:ext cx="2702779" cy="212853"/>
            <a:chOff x="3329263" y="2632605"/>
            <a:chExt cx="2464291" cy="243605"/>
          </a:xfrm>
        </p:grpSpPr>
        <p:cxnSp>
          <p:nvCxnSpPr>
            <p:cNvPr id="34" name="Straight Connector 33"/>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userDrawn="1"/>
        </p:nvGrpSpPr>
        <p:grpSpPr>
          <a:xfrm>
            <a:off x="6182459" y="4853354"/>
            <a:ext cx="2702779" cy="212853"/>
            <a:chOff x="3329263" y="2632605"/>
            <a:chExt cx="2464291" cy="243605"/>
          </a:xfrm>
        </p:grpSpPr>
        <p:cxnSp>
          <p:nvCxnSpPr>
            <p:cNvPr id="38" name="Straight Connector 37"/>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9249724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GNPD-3 Tall Images &amp; Titl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74320" y="361854"/>
            <a:ext cx="8601232" cy="365760"/>
          </a:xfrm>
          <a:prstGeom prst="rect">
            <a:avLst/>
          </a:prstGeom>
        </p:spPr>
        <p:txBody>
          <a:bodyPr rtlCol="0">
            <a:noAutofit/>
          </a:bodyPr>
          <a:lstStyle>
            <a:lvl1pPr>
              <a:lnSpc>
                <a:spcPct val="100000"/>
              </a:lnSpc>
              <a:defRPr sz="2200"/>
            </a:lvl1pPr>
          </a:lstStyle>
          <a:p>
            <a:r>
              <a:rPr lang="en-US" noProof="0" smtClean="0"/>
              <a:t>Click to edit Master title style</a:t>
            </a:r>
            <a:endParaRPr lang="en-GB" noProof="0" dirty="0"/>
          </a:p>
        </p:txBody>
      </p:sp>
      <p:sp>
        <p:nvSpPr>
          <p:cNvPr id="17" name="Text Placeholder 23"/>
          <p:cNvSpPr>
            <a:spLocks noGrp="1"/>
          </p:cNvSpPr>
          <p:nvPr>
            <p:ph type="body" sz="quarter" idx="16"/>
          </p:nvPr>
        </p:nvSpPr>
        <p:spPr>
          <a:xfrm>
            <a:off x="394762" y="5257800"/>
            <a:ext cx="2468880" cy="838200"/>
          </a:xfrm>
          <a:prstGeom prst="rect">
            <a:avLst/>
          </a:prstGeom>
          <a:noFill/>
        </p:spPr>
        <p:txBody>
          <a:bodyPr wrap="square" lIns="0" tIns="0" rIns="0" bIns="0" numCol="1" rtlCol="0">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200" b="0" i="0" baseline="0" smtClean="0">
                <a:effectLst/>
              </a:defRPr>
            </a:lvl1pPr>
          </a:lstStyle>
          <a:p>
            <a:pPr lvl="0"/>
            <a:r>
              <a:rPr lang="en-US" noProof="0" smtClean="0"/>
              <a:t>Click to edit Master text styles</a:t>
            </a:r>
          </a:p>
        </p:txBody>
      </p:sp>
      <p:sp>
        <p:nvSpPr>
          <p:cNvPr id="18" name="Text Placeholder 23"/>
          <p:cNvSpPr>
            <a:spLocks noGrp="1"/>
          </p:cNvSpPr>
          <p:nvPr>
            <p:ph type="body" sz="quarter" idx="17"/>
          </p:nvPr>
        </p:nvSpPr>
        <p:spPr>
          <a:xfrm>
            <a:off x="3337559" y="5257800"/>
            <a:ext cx="2468880" cy="838200"/>
          </a:xfrm>
          <a:prstGeom prst="rect">
            <a:avLst/>
          </a:prstGeom>
          <a:noFill/>
        </p:spPr>
        <p:txBody>
          <a:bodyPr wrap="square" lIns="0" tIns="0" rIns="0" bIns="0" numCol="1" rtlCol="0">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200" b="0" i="0" baseline="0" smtClean="0">
                <a:effectLst/>
              </a:defRPr>
            </a:lvl1pPr>
          </a:lstStyle>
          <a:p>
            <a:pPr lvl="0"/>
            <a:r>
              <a:rPr lang="en-US" noProof="0" smtClean="0"/>
              <a:t>Click to edit Master text styles</a:t>
            </a:r>
          </a:p>
        </p:txBody>
      </p:sp>
      <p:sp>
        <p:nvSpPr>
          <p:cNvPr id="19" name="Text Placeholder 23"/>
          <p:cNvSpPr>
            <a:spLocks noGrp="1"/>
          </p:cNvSpPr>
          <p:nvPr>
            <p:ph type="body" sz="quarter" idx="18"/>
          </p:nvPr>
        </p:nvSpPr>
        <p:spPr>
          <a:xfrm>
            <a:off x="6299408" y="5257800"/>
            <a:ext cx="2468880" cy="838200"/>
          </a:xfrm>
          <a:prstGeom prst="rect">
            <a:avLst/>
          </a:prstGeom>
          <a:noFill/>
        </p:spPr>
        <p:txBody>
          <a:bodyPr wrap="square" lIns="0" tIns="0" rIns="0" bIns="0" numCol="1" rtlCol="0">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200" b="0" i="0" baseline="0" smtClean="0">
                <a:effectLst/>
              </a:defRPr>
            </a:lvl1pPr>
          </a:lstStyle>
          <a:p>
            <a:pPr lvl="0"/>
            <a:r>
              <a:rPr lang="en-US" noProof="0" smtClean="0"/>
              <a:t>Click to edit Master text styles</a:t>
            </a:r>
          </a:p>
        </p:txBody>
      </p:sp>
      <p:sp>
        <p:nvSpPr>
          <p:cNvPr id="20" name="Text Placeholder 8"/>
          <p:cNvSpPr>
            <a:spLocks noGrp="1"/>
          </p:cNvSpPr>
          <p:nvPr>
            <p:ph type="body" sz="quarter" idx="14"/>
          </p:nvPr>
        </p:nvSpPr>
        <p:spPr>
          <a:xfrm>
            <a:off x="274320" y="1005840"/>
            <a:ext cx="8454390" cy="731520"/>
          </a:xfrm>
          <a:prstGeom prst="rect">
            <a:avLst/>
          </a:prstGeom>
        </p:spPr>
        <p:txBody>
          <a:bodyPr lIns="0" tIns="0" rIns="0" bIns="0"/>
          <a:lstStyle>
            <a:lvl1pPr marL="0" indent="0" algn="l">
              <a:lnSpc>
                <a:spcPct val="100000"/>
              </a:lnSpc>
              <a:buFont typeface="Arial" panose="020B0604020202020204" pitchFamily="34" charset="0"/>
              <a:buNone/>
              <a:defRPr sz="1400" b="0">
                <a:solidFill>
                  <a:schemeClr val="tx1"/>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noProof="0" smtClean="0"/>
              <a:t>Click to edit Master text styles</a:t>
            </a:r>
          </a:p>
        </p:txBody>
      </p:sp>
      <p:sp>
        <p:nvSpPr>
          <p:cNvPr id="28" name="Content Placeholder 2"/>
          <p:cNvSpPr>
            <a:spLocks noGrp="1"/>
          </p:cNvSpPr>
          <p:nvPr>
            <p:ph sz="quarter" idx="30"/>
          </p:nvPr>
        </p:nvSpPr>
        <p:spPr>
          <a:xfrm>
            <a:off x="519540" y="2032273"/>
            <a:ext cx="2219325" cy="2882628"/>
          </a:xfrm>
          <a:prstGeom prst="rect">
            <a:avLst/>
          </a:prstGeom>
          <a:ln>
            <a:noFill/>
          </a:ln>
        </p:spPr>
        <p:txBody>
          <a:bodyPr/>
          <a:lstStyle>
            <a:lvl1pPr marL="0" indent="0">
              <a:buNone/>
              <a:defRPr/>
            </a:lvl1pPr>
          </a:lstStyle>
          <a:p>
            <a:pPr lvl="0"/>
            <a:r>
              <a:rPr lang="en-US" noProof="0" smtClean="0"/>
              <a:t>Click to edit Master text styles</a:t>
            </a:r>
          </a:p>
        </p:txBody>
      </p:sp>
      <p:sp>
        <p:nvSpPr>
          <p:cNvPr id="29" name="Content Placeholder 2"/>
          <p:cNvSpPr>
            <a:spLocks noGrp="1"/>
          </p:cNvSpPr>
          <p:nvPr>
            <p:ph sz="quarter" idx="31"/>
          </p:nvPr>
        </p:nvSpPr>
        <p:spPr>
          <a:xfrm>
            <a:off x="3462337" y="2032273"/>
            <a:ext cx="2219325" cy="2882628"/>
          </a:xfrm>
          <a:prstGeom prst="rect">
            <a:avLst/>
          </a:prstGeom>
          <a:ln>
            <a:noFill/>
          </a:ln>
        </p:spPr>
        <p:txBody>
          <a:bodyPr/>
          <a:lstStyle>
            <a:lvl1pPr marL="0" indent="0">
              <a:buNone/>
              <a:defRPr/>
            </a:lvl1pPr>
          </a:lstStyle>
          <a:p>
            <a:pPr lvl="0"/>
            <a:r>
              <a:rPr lang="en-US" noProof="0" smtClean="0"/>
              <a:t>Click to edit Master text styles</a:t>
            </a:r>
          </a:p>
        </p:txBody>
      </p:sp>
      <p:sp>
        <p:nvSpPr>
          <p:cNvPr id="30" name="Content Placeholder 2"/>
          <p:cNvSpPr>
            <a:spLocks noGrp="1"/>
          </p:cNvSpPr>
          <p:nvPr>
            <p:ph sz="quarter" idx="32"/>
          </p:nvPr>
        </p:nvSpPr>
        <p:spPr>
          <a:xfrm>
            <a:off x="6424186" y="2037539"/>
            <a:ext cx="2219325" cy="2882628"/>
          </a:xfrm>
          <a:prstGeom prst="rect">
            <a:avLst/>
          </a:prstGeom>
          <a:ln>
            <a:noFill/>
          </a:ln>
        </p:spPr>
        <p:txBody>
          <a:bodyPr/>
          <a:lstStyle>
            <a:lvl1pPr marL="0" indent="0">
              <a:buNone/>
              <a:defRPr/>
            </a:lvl1pPr>
          </a:lstStyle>
          <a:p>
            <a:pPr lvl="0"/>
            <a:r>
              <a:rPr lang="en-US" noProof="0" smtClean="0"/>
              <a:t>Click to edit Master text styles</a:t>
            </a:r>
          </a:p>
        </p:txBody>
      </p:sp>
      <p:sp>
        <p:nvSpPr>
          <p:cNvPr id="15" name="Text Placeholder 2"/>
          <p:cNvSpPr>
            <a:spLocks noGrp="1"/>
          </p:cNvSpPr>
          <p:nvPr>
            <p:ph type="body" sz="quarter" idx="10"/>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grpSp>
        <p:nvGrpSpPr>
          <p:cNvPr id="16" name="Group 15"/>
          <p:cNvGrpSpPr/>
          <p:nvPr userDrawn="1"/>
        </p:nvGrpSpPr>
        <p:grpSpPr>
          <a:xfrm>
            <a:off x="277813" y="4853354"/>
            <a:ext cx="2702779" cy="212853"/>
            <a:chOff x="3329263" y="2632605"/>
            <a:chExt cx="2464291" cy="243605"/>
          </a:xfrm>
        </p:grpSpPr>
        <p:cxnSp>
          <p:nvCxnSpPr>
            <p:cNvPr id="21" name="Straight Connector 20"/>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a:xfrm>
            <a:off x="3220610" y="4853354"/>
            <a:ext cx="2702779" cy="212853"/>
            <a:chOff x="3329263" y="2632605"/>
            <a:chExt cx="2464291" cy="243605"/>
          </a:xfrm>
        </p:grpSpPr>
        <p:cxnSp>
          <p:nvCxnSpPr>
            <p:cNvPr id="25" name="Straight Connector 24"/>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userDrawn="1"/>
        </p:nvGrpSpPr>
        <p:grpSpPr>
          <a:xfrm>
            <a:off x="6182459" y="4853354"/>
            <a:ext cx="2702779" cy="212853"/>
            <a:chOff x="3329263" y="2632605"/>
            <a:chExt cx="2464291" cy="243605"/>
          </a:xfrm>
        </p:grpSpPr>
        <p:cxnSp>
          <p:nvCxnSpPr>
            <p:cNvPr id="32" name="Straight Connector 31"/>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98992199"/>
      </p:ext>
    </p:extLst>
  </p:cSld>
  <p:clrMapOvr>
    <a:masterClrMapping/>
  </p:clrMapOvr>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GNPD-4 Images">
    <p:spTree>
      <p:nvGrpSpPr>
        <p:cNvPr id="1" name=""/>
        <p:cNvGrpSpPr/>
        <p:nvPr/>
      </p:nvGrpSpPr>
      <p:grpSpPr>
        <a:xfrm>
          <a:off x="0" y="0"/>
          <a:ext cx="0" cy="0"/>
          <a:chOff x="0" y="0"/>
          <a:chExt cx="0" cy="0"/>
        </a:xfrm>
      </p:grpSpPr>
      <p:sp>
        <p:nvSpPr>
          <p:cNvPr id="24" name="Title Placeholder 1"/>
          <p:cNvSpPr>
            <a:spLocks noGrp="1"/>
          </p:cNvSpPr>
          <p:nvPr>
            <p:ph type="title"/>
          </p:nvPr>
        </p:nvSpPr>
        <p:spPr>
          <a:xfrm>
            <a:off x="274319" y="361854"/>
            <a:ext cx="8601393" cy="365760"/>
          </a:xfrm>
          <a:prstGeom prst="rect">
            <a:avLst/>
          </a:prstGeom>
        </p:spPr>
        <p:txBody>
          <a:bodyPr rtlCol="0">
            <a:noAutofit/>
          </a:bodyPr>
          <a:lstStyle>
            <a:lvl1pPr>
              <a:defRPr sz="2200"/>
            </a:lvl1pPr>
          </a:lstStyle>
          <a:p>
            <a:r>
              <a:rPr lang="en-US" noProof="0" smtClean="0"/>
              <a:t>Click to edit Master title style</a:t>
            </a:r>
            <a:endParaRPr lang="en-GB" noProof="0" dirty="0"/>
          </a:p>
        </p:txBody>
      </p:sp>
      <p:sp>
        <p:nvSpPr>
          <p:cNvPr id="40" name="Subtitle 2"/>
          <p:cNvSpPr>
            <a:spLocks noGrp="1"/>
          </p:cNvSpPr>
          <p:nvPr>
            <p:ph type="subTitle" idx="1"/>
          </p:nvPr>
        </p:nvSpPr>
        <p:spPr>
          <a:xfrm>
            <a:off x="276272" y="4535431"/>
            <a:ext cx="2045587" cy="436844"/>
          </a:xfrm>
          <a:prstGeom prst="rect">
            <a:avLst/>
          </a:prstGeom>
        </p:spPr>
        <p:txBody>
          <a:bodyPr lIns="0" tIns="0" rIns="0" bIns="0">
            <a:noAutofit/>
          </a:bodyPr>
          <a:lstStyle>
            <a:lvl1pPr marL="0" indent="0" algn="ctr">
              <a:lnSpc>
                <a:spcPct val="100000"/>
              </a:lnSpc>
              <a:buNone/>
              <a:defRPr sz="1200" b="0">
                <a:solidFill>
                  <a:schemeClr val="tx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dirty="0" smtClean="0"/>
              <a:t>Click to edit Master subtitle style</a:t>
            </a:r>
            <a:endParaRPr lang="en-GB" noProof="0" dirty="0" smtClean="0"/>
          </a:p>
        </p:txBody>
      </p:sp>
      <p:sp>
        <p:nvSpPr>
          <p:cNvPr id="26" name="Content Placeholder 2"/>
          <p:cNvSpPr>
            <a:spLocks noGrp="1"/>
          </p:cNvSpPr>
          <p:nvPr>
            <p:ph sz="quarter" idx="32"/>
          </p:nvPr>
        </p:nvSpPr>
        <p:spPr>
          <a:xfrm>
            <a:off x="397342" y="1638301"/>
            <a:ext cx="1841096" cy="2546108"/>
          </a:xfrm>
          <a:prstGeom prst="rect">
            <a:avLst/>
          </a:prstGeom>
          <a:ln>
            <a:noFill/>
          </a:ln>
        </p:spPr>
        <p:txBody>
          <a:bodyPr/>
          <a:lstStyle>
            <a:lvl1pPr marL="0" indent="0">
              <a:buNone/>
              <a:defRPr sz="1600"/>
            </a:lvl1pPr>
          </a:lstStyle>
          <a:p>
            <a:pPr lvl="0"/>
            <a:r>
              <a:rPr lang="en-US" noProof="0" dirty="0" smtClean="0"/>
              <a:t>Click to edit Master text styles</a:t>
            </a:r>
          </a:p>
        </p:txBody>
      </p:sp>
      <p:sp>
        <p:nvSpPr>
          <p:cNvPr id="33" name="Text Placeholder 2"/>
          <p:cNvSpPr>
            <a:spLocks noGrp="1"/>
          </p:cNvSpPr>
          <p:nvPr>
            <p:ph type="body" sz="quarter" idx="10"/>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grpSp>
        <p:nvGrpSpPr>
          <p:cNvPr id="34" name="Group 33"/>
          <p:cNvGrpSpPr/>
          <p:nvPr userDrawn="1"/>
        </p:nvGrpSpPr>
        <p:grpSpPr>
          <a:xfrm>
            <a:off x="280160" y="4241331"/>
            <a:ext cx="2039022" cy="142530"/>
            <a:chOff x="3329263" y="2632605"/>
            <a:chExt cx="2464291" cy="243605"/>
          </a:xfrm>
        </p:grpSpPr>
        <p:cxnSp>
          <p:nvCxnSpPr>
            <p:cNvPr id="35" name="Straight Connector 34"/>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13" name="Content Placeholder 2"/>
          <p:cNvSpPr>
            <a:spLocks noGrp="1"/>
          </p:cNvSpPr>
          <p:nvPr>
            <p:ph sz="quarter" idx="33"/>
          </p:nvPr>
        </p:nvSpPr>
        <p:spPr>
          <a:xfrm>
            <a:off x="2547844" y="1638301"/>
            <a:ext cx="1841096" cy="2546108"/>
          </a:xfrm>
          <a:prstGeom prst="rect">
            <a:avLst/>
          </a:prstGeom>
          <a:ln>
            <a:noFill/>
          </a:ln>
        </p:spPr>
        <p:txBody>
          <a:bodyPr/>
          <a:lstStyle>
            <a:lvl1pPr marL="0" indent="0">
              <a:buNone/>
              <a:defRPr sz="1600"/>
            </a:lvl1pPr>
          </a:lstStyle>
          <a:p>
            <a:pPr lvl="0"/>
            <a:r>
              <a:rPr lang="en-US" noProof="0" dirty="0" smtClean="0"/>
              <a:t>Click to edit Master text styles</a:t>
            </a:r>
          </a:p>
        </p:txBody>
      </p:sp>
      <p:grpSp>
        <p:nvGrpSpPr>
          <p:cNvPr id="114" name="Group 113"/>
          <p:cNvGrpSpPr/>
          <p:nvPr userDrawn="1"/>
        </p:nvGrpSpPr>
        <p:grpSpPr>
          <a:xfrm>
            <a:off x="2457557" y="4241331"/>
            <a:ext cx="2039022" cy="142530"/>
            <a:chOff x="3329263" y="2632605"/>
            <a:chExt cx="2464291" cy="243605"/>
          </a:xfrm>
        </p:grpSpPr>
        <p:cxnSp>
          <p:nvCxnSpPr>
            <p:cNvPr id="115" name="Straight Connector 114"/>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19" name="Content Placeholder 2"/>
          <p:cNvSpPr>
            <a:spLocks noGrp="1"/>
          </p:cNvSpPr>
          <p:nvPr>
            <p:ph sz="quarter" idx="34"/>
          </p:nvPr>
        </p:nvSpPr>
        <p:spPr>
          <a:xfrm>
            <a:off x="4735227" y="1638301"/>
            <a:ext cx="1841096" cy="2546108"/>
          </a:xfrm>
          <a:prstGeom prst="rect">
            <a:avLst/>
          </a:prstGeom>
          <a:ln>
            <a:noFill/>
          </a:ln>
        </p:spPr>
        <p:txBody>
          <a:bodyPr/>
          <a:lstStyle>
            <a:lvl1pPr marL="0" indent="0">
              <a:buNone/>
              <a:defRPr sz="1600"/>
            </a:lvl1pPr>
          </a:lstStyle>
          <a:p>
            <a:pPr lvl="0"/>
            <a:r>
              <a:rPr lang="en-US" noProof="0" dirty="0" smtClean="0"/>
              <a:t>Click to edit Master text styles</a:t>
            </a:r>
          </a:p>
        </p:txBody>
      </p:sp>
      <p:grpSp>
        <p:nvGrpSpPr>
          <p:cNvPr id="120" name="Group 119"/>
          <p:cNvGrpSpPr/>
          <p:nvPr userDrawn="1"/>
        </p:nvGrpSpPr>
        <p:grpSpPr>
          <a:xfrm>
            <a:off x="4644940" y="4241331"/>
            <a:ext cx="2039022" cy="142530"/>
            <a:chOff x="3329263" y="2632605"/>
            <a:chExt cx="2464291" cy="243605"/>
          </a:xfrm>
        </p:grpSpPr>
        <p:cxnSp>
          <p:nvCxnSpPr>
            <p:cNvPr id="121" name="Straight Connector 120"/>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25" name="Content Placeholder 2"/>
          <p:cNvSpPr>
            <a:spLocks noGrp="1"/>
          </p:cNvSpPr>
          <p:nvPr>
            <p:ph sz="quarter" idx="35"/>
          </p:nvPr>
        </p:nvSpPr>
        <p:spPr>
          <a:xfrm>
            <a:off x="6921577" y="1638301"/>
            <a:ext cx="1841096" cy="2546108"/>
          </a:xfrm>
          <a:prstGeom prst="rect">
            <a:avLst/>
          </a:prstGeom>
          <a:ln>
            <a:noFill/>
          </a:ln>
        </p:spPr>
        <p:txBody>
          <a:bodyPr/>
          <a:lstStyle>
            <a:lvl1pPr marL="0" indent="0">
              <a:buNone/>
              <a:defRPr sz="1600"/>
            </a:lvl1pPr>
          </a:lstStyle>
          <a:p>
            <a:pPr lvl="0"/>
            <a:r>
              <a:rPr lang="en-US" noProof="0" dirty="0" smtClean="0"/>
              <a:t>Click to edit Master text styles</a:t>
            </a:r>
          </a:p>
        </p:txBody>
      </p:sp>
      <p:grpSp>
        <p:nvGrpSpPr>
          <p:cNvPr id="126" name="Group 125"/>
          <p:cNvGrpSpPr/>
          <p:nvPr userDrawn="1"/>
        </p:nvGrpSpPr>
        <p:grpSpPr>
          <a:xfrm>
            <a:off x="6831290" y="4241331"/>
            <a:ext cx="2039022" cy="142530"/>
            <a:chOff x="3329263" y="2632605"/>
            <a:chExt cx="2464291" cy="243605"/>
          </a:xfrm>
        </p:grpSpPr>
        <p:cxnSp>
          <p:nvCxnSpPr>
            <p:cNvPr id="127" name="Straight Connector 126"/>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sz="quarter" idx="36"/>
          </p:nvPr>
        </p:nvSpPr>
        <p:spPr>
          <a:xfrm>
            <a:off x="2457450" y="4539790"/>
            <a:ext cx="2038350" cy="430213"/>
          </a:xfrm>
          <a:prstGeom prst="rect">
            <a:avLst/>
          </a:prstGeom>
        </p:spPr>
        <p:txBody>
          <a:bodyPr/>
          <a:lstStyle>
            <a:lvl1pPr marL="0" indent="0" algn="ctr">
              <a:buNone/>
              <a:defRPr sz="120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Click to edit Master text styles</a:t>
            </a:r>
            <a:endParaRPr lang="en-US" dirty="0"/>
          </a:p>
        </p:txBody>
      </p:sp>
      <p:sp>
        <p:nvSpPr>
          <p:cNvPr id="130" name="Text Placeholder 2"/>
          <p:cNvSpPr>
            <a:spLocks noGrp="1"/>
          </p:cNvSpPr>
          <p:nvPr>
            <p:ph type="body" sz="quarter" idx="37"/>
          </p:nvPr>
        </p:nvSpPr>
        <p:spPr>
          <a:xfrm>
            <a:off x="4646910" y="4539790"/>
            <a:ext cx="2038350" cy="430213"/>
          </a:xfrm>
          <a:prstGeom prst="rect">
            <a:avLst/>
          </a:prstGeom>
        </p:spPr>
        <p:txBody>
          <a:bodyPr/>
          <a:lstStyle>
            <a:lvl1pPr marL="0" indent="0" algn="ctr">
              <a:buNone/>
              <a:defRPr sz="120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Click to edit Master text styles</a:t>
            </a:r>
            <a:endParaRPr lang="en-US" dirty="0"/>
          </a:p>
        </p:txBody>
      </p:sp>
      <p:sp>
        <p:nvSpPr>
          <p:cNvPr id="131" name="Text Placeholder 2"/>
          <p:cNvSpPr>
            <a:spLocks noGrp="1"/>
          </p:cNvSpPr>
          <p:nvPr>
            <p:ph type="body" sz="quarter" idx="38"/>
          </p:nvPr>
        </p:nvSpPr>
        <p:spPr>
          <a:xfrm>
            <a:off x="6833260" y="4539790"/>
            <a:ext cx="2038350" cy="430213"/>
          </a:xfrm>
          <a:prstGeom prst="rect">
            <a:avLst/>
          </a:prstGeom>
        </p:spPr>
        <p:txBody>
          <a:bodyPr/>
          <a:lstStyle>
            <a:lvl1pPr marL="0" indent="0" algn="ctr">
              <a:buNone/>
              <a:defRPr sz="120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2650418385"/>
      </p:ext>
    </p:extLst>
  </p:cSld>
  <p:clrMapOvr>
    <a:masterClrMapping/>
  </p:clrMapOvr>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GNPD-4 Images &amp; Titles">
    <p:spTree>
      <p:nvGrpSpPr>
        <p:cNvPr id="1" name=""/>
        <p:cNvGrpSpPr/>
        <p:nvPr/>
      </p:nvGrpSpPr>
      <p:grpSpPr>
        <a:xfrm>
          <a:off x="0" y="0"/>
          <a:ext cx="0" cy="0"/>
          <a:chOff x="0" y="0"/>
          <a:chExt cx="0" cy="0"/>
        </a:xfrm>
      </p:grpSpPr>
      <p:sp>
        <p:nvSpPr>
          <p:cNvPr id="24" name="Title Placeholder 1"/>
          <p:cNvSpPr>
            <a:spLocks noGrp="1"/>
          </p:cNvSpPr>
          <p:nvPr>
            <p:ph type="title"/>
          </p:nvPr>
        </p:nvSpPr>
        <p:spPr>
          <a:xfrm>
            <a:off x="274319" y="361854"/>
            <a:ext cx="8601393" cy="365760"/>
          </a:xfrm>
          <a:prstGeom prst="rect">
            <a:avLst/>
          </a:prstGeom>
        </p:spPr>
        <p:txBody>
          <a:bodyPr rtlCol="0">
            <a:noAutofit/>
          </a:bodyPr>
          <a:lstStyle>
            <a:lvl1pPr>
              <a:defRPr sz="2200"/>
            </a:lvl1pPr>
          </a:lstStyle>
          <a:p>
            <a:r>
              <a:rPr lang="en-US" noProof="0" smtClean="0"/>
              <a:t>Click to edit Master title style</a:t>
            </a:r>
            <a:endParaRPr lang="en-GB" noProof="0" dirty="0"/>
          </a:p>
        </p:txBody>
      </p:sp>
      <p:sp>
        <p:nvSpPr>
          <p:cNvPr id="40" name="Subtitle 2"/>
          <p:cNvSpPr>
            <a:spLocks noGrp="1"/>
          </p:cNvSpPr>
          <p:nvPr>
            <p:ph type="subTitle" idx="1"/>
          </p:nvPr>
        </p:nvSpPr>
        <p:spPr>
          <a:xfrm>
            <a:off x="276272" y="5033617"/>
            <a:ext cx="2045587" cy="436844"/>
          </a:xfrm>
          <a:prstGeom prst="rect">
            <a:avLst/>
          </a:prstGeom>
        </p:spPr>
        <p:txBody>
          <a:bodyPr lIns="0" tIns="0" rIns="0" bIns="0">
            <a:noAutofit/>
          </a:bodyPr>
          <a:lstStyle>
            <a:lvl1pPr marL="0" indent="0" algn="ctr">
              <a:lnSpc>
                <a:spcPct val="100000"/>
              </a:lnSpc>
              <a:buNone/>
              <a:defRPr sz="1200" b="0">
                <a:solidFill>
                  <a:schemeClr val="tx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dirty="0" smtClean="0"/>
              <a:t>Click to edit Master subtitle style</a:t>
            </a:r>
            <a:endParaRPr lang="en-GB" noProof="0" dirty="0" smtClean="0"/>
          </a:p>
        </p:txBody>
      </p:sp>
      <p:sp>
        <p:nvSpPr>
          <p:cNvPr id="26" name="Content Placeholder 2"/>
          <p:cNvSpPr>
            <a:spLocks noGrp="1"/>
          </p:cNvSpPr>
          <p:nvPr>
            <p:ph sz="quarter" idx="32"/>
          </p:nvPr>
        </p:nvSpPr>
        <p:spPr>
          <a:xfrm>
            <a:off x="397342" y="2136487"/>
            <a:ext cx="1841096" cy="2546108"/>
          </a:xfrm>
          <a:prstGeom prst="rect">
            <a:avLst/>
          </a:prstGeom>
          <a:ln>
            <a:noFill/>
          </a:ln>
        </p:spPr>
        <p:txBody>
          <a:bodyPr/>
          <a:lstStyle>
            <a:lvl1pPr marL="0" indent="0">
              <a:buNone/>
              <a:defRPr sz="1600"/>
            </a:lvl1pPr>
          </a:lstStyle>
          <a:p>
            <a:pPr lvl="0"/>
            <a:r>
              <a:rPr lang="en-US" noProof="0" dirty="0" smtClean="0"/>
              <a:t>Click to edit Master text styles</a:t>
            </a:r>
          </a:p>
        </p:txBody>
      </p:sp>
      <p:sp>
        <p:nvSpPr>
          <p:cNvPr id="33" name="Text Placeholder 2"/>
          <p:cNvSpPr>
            <a:spLocks noGrp="1"/>
          </p:cNvSpPr>
          <p:nvPr>
            <p:ph type="body" sz="quarter" idx="10"/>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grpSp>
        <p:nvGrpSpPr>
          <p:cNvPr id="34" name="Group 33"/>
          <p:cNvGrpSpPr/>
          <p:nvPr userDrawn="1"/>
        </p:nvGrpSpPr>
        <p:grpSpPr>
          <a:xfrm>
            <a:off x="280160" y="4739517"/>
            <a:ext cx="2039022" cy="142530"/>
            <a:chOff x="3329263" y="2632605"/>
            <a:chExt cx="2464291" cy="243605"/>
          </a:xfrm>
        </p:grpSpPr>
        <p:cxnSp>
          <p:nvCxnSpPr>
            <p:cNvPr id="35" name="Straight Connector 34"/>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13" name="Content Placeholder 2"/>
          <p:cNvSpPr>
            <a:spLocks noGrp="1"/>
          </p:cNvSpPr>
          <p:nvPr>
            <p:ph sz="quarter" idx="33"/>
          </p:nvPr>
        </p:nvSpPr>
        <p:spPr>
          <a:xfrm>
            <a:off x="2547844" y="2136487"/>
            <a:ext cx="1841096" cy="2546108"/>
          </a:xfrm>
          <a:prstGeom prst="rect">
            <a:avLst/>
          </a:prstGeom>
          <a:ln>
            <a:noFill/>
          </a:ln>
        </p:spPr>
        <p:txBody>
          <a:bodyPr/>
          <a:lstStyle>
            <a:lvl1pPr marL="0" indent="0">
              <a:buNone/>
              <a:defRPr sz="1600"/>
            </a:lvl1pPr>
          </a:lstStyle>
          <a:p>
            <a:pPr lvl="0"/>
            <a:r>
              <a:rPr lang="en-US" noProof="0" dirty="0" smtClean="0"/>
              <a:t>Click to edit Master text styles</a:t>
            </a:r>
          </a:p>
        </p:txBody>
      </p:sp>
      <p:grpSp>
        <p:nvGrpSpPr>
          <p:cNvPr id="114" name="Group 113"/>
          <p:cNvGrpSpPr/>
          <p:nvPr userDrawn="1"/>
        </p:nvGrpSpPr>
        <p:grpSpPr>
          <a:xfrm>
            <a:off x="2457557" y="4739517"/>
            <a:ext cx="2039022" cy="142530"/>
            <a:chOff x="3329263" y="2632605"/>
            <a:chExt cx="2464291" cy="243605"/>
          </a:xfrm>
        </p:grpSpPr>
        <p:cxnSp>
          <p:nvCxnSpPr>
            <p:cNvPr id="115" name="Straight Connector 114"/>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19" name="Content Placeholder 2"/>
          <p:cNvSpPr>
            <a:spLocks noGrp="1"/>
          </p:cNvSpPr>
          <p:nvPr>
            <p:ph sz="quarter" idx="34"/>
          </p:nvPr>
        </p:nvSpPr>
        <p:spPr>
          <a:xfrm>
            <a:off x="4735227" y="2136487"/>
            <a:ext cx="1841096" cy="2546108"/>
          </a:xfrm>
          <a:prstGeom prst="rect">
            <a:avLst/>
          </a:prstGeom>
          <a:ln>
            <a:noFill/>
          </a:ln>
        </p:spPr>
        <p:txBody>
          <a:bodyPr/>
          <a:lstStyle>
            <a:lvl1pPr marL="0" indent="0">
              <a:buNone/>
              <a:defRPr sz="1600"/>
            </a:lvl1pPr>
          </a:lstStyle>
          <a:p>
            <a:pPr lvl="0"/>
            <a:r>
              <a:rPr lang="en-US" noProof="0" dirty="0" smtClean="0"/>
              <a:t>Click to edit Master text styles</a:t>
            </a:r>
          </a:p>
        </p:txBody>
      </p:sp>
      <p:grpSp>
        <p:nvGrpSpPr>
          <p:cNvPr id="120" name="Group 119"/>
          <p:cNvGrpSpPr/>
          <p:nvPr userDrawn="1"/>
        </p:nvGrpSpPr>
        <p:grpSpPr>
          <a:xfrm>
            <a:off x="4644940" y="4739517"/>
            <a:ext cx="2039022" cy="142530"/>
            <a:chOff x="3329263" y="2632605"/>
            <a:chExt cx="2464291" cy="243605"/>
          </a:xfrm>
        </p:grpSpPr>
        <p:cxnSp>
          <p:nvCxnSpPr>
            <p:cNvPr id="121" name="Straight Connector 120"/>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25" name="Content Placeholder 2"/>
          <p:cNvSpPr>
            <a:spLocks noGrp="1"/>
          </p:cNvSpPr>
          <p:nvPr>
            <p:ph sz="quarter" idx="35"/>
          </p:nvPr>
        </p:nvSpPr>
        <p:spPr>
          <a:xfrm>
            <a:off x="6921577" y="2136487"/>
            <a:ext cx="1841096" cy="2546108"/>
          </a:xfrm>
          <a:prstGeom prst="rect">
            <a:avLst/>
          </a:prstGeom>
          <a:ln>
            <a:noFill/>
          </a:ln>
        </p:spPr>
        <p:txBody>
          <a:bodyPr/>
          <a:lstStyle>
            <a:lvl1pPr marL="0" indent="0">
              <a:buNone/>
              <a:defRPr sz="1600"/>
            </a:lvl1pPr>
          </a:lstStyle>
          <a:p>
            <a:pPr lvl="0"/>
            <a:r>
              <a:rPr lang="en-US" noProof="0" dirty="0" smtClean="0"/>
              <a:t>Click to edit Master text styles</a:t>
            </a:r>
          </a:p>
        </p:txBody>
      </p:sp>
      <p:grpSp>
        <p:nvGrpSpPr>
          <p:cNvPr id="126" name="Group 125"/>
          <p:cNvGrpSpPr/>
          <p:nvPr userDrawn="1"/>
        </p:nvGrpSpPr>
        <p:grpSpPr>
          <a:xfrm>
            <a:off x="6831290" y="4739517"/>
            <a:ext cx="2039022" cy="142530"/>
            <a:chOff x="3329263" y="2632605"/>
            <a:chExt cx="2464291" cy="243605"/>
          </a:xfrm>
        </p:grpSpPr>
        <p:cxnSp>
          <p:nvCxnSpPr>
            <p:cNvPr id="127" name="Straight Connector 126"/>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sz="quarter" idx="36"/>
          </p:nvPr>
        </p:nvSpPr>
        <p:spPr>
          <a:xfrm>
            <a:off x="2457450" y="5037976"/>
            <a:ext cx="2038350" cy="430213"/>
          </a:xfrm>
          <a:prstGeom prst="rect">
            <a:avLst/>
          </a:prstGeom>
        </p:spPr>
        <p:txBody>
          <a:bodyPr/>
          <a:lstStyle>
            <a:lvl1pPr marL="0" indent="0" algn="ctr">
              <a:buNone/>
              <a:defRPr sz="120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Click to edit Master text styles</a:t>
            </a:r>
            <a:endParaRPr lang="en-US" dirty="0"/>
          </a:p>
        </p:txBody>
      </p:sp>
      <p:sp>
        <p:nvSpPr>
          <p:cNvPr id="130" name="Text Placeholder 2"/>
          <p:cNvSpPr>
            <a:spLocks noGrp="1"/>
          </p:cNvSpPr>
          <p:nvPr>
            <p:ph type="body" sz="quarter" idx="37"/>
          </p:nvPr>
        </p:nvSpPr>
        <p:spPr>
          <a:xfrm>
            <a:off x="4646910" y="5037976"/>
            <a:ext cx="2038350" cy="430213"/>
          </a:xfrm>
          <a:prstGeom prst="rect">
            <a:avLst/>
          </a:prstGeom>
        </p:spPr>
        <p:txBody>
          <a:bodyPr/>
          <a:lstStyle>
            <a:lvl1pPr marL="0" indent="0" algn="ctr">
              <a:buNone/>
              <a:defRPr sz="120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Click to edit Master text styles</a:t>
            </a:r>
            <a:endParaRPr lang="en-US" dirty="0"/>
          </a:p>
        </p:txBody>
      </p:sp>
      <p:sp>
        <p:nvSpPr>
          <p:cNvPr id="131" name="Text Placeholder 2"/>
          <p:cNvSpPr>
            <a:spLocks noGrp="1"/>
          </p:cNvSpPr>
          <p:nvPr>
            <p:ph type="body" sz="quarter" idx="38"/>
          </p:nvPr>
        </p:nvSpPr>
        <p:spPr>
          <a:xfrm>
            <a:off x="6833260" y="5037976"/>
            <a:ext cx="2038350" cy="430213"/>
          </a:xfrm>
          <a:prstGeom prst="rect">
            <a:avLst/>
          </a:prstGeom>
        </p:spPr>
        <p:txBody>
          <a:bodyPr/>
          <a:lstStyle>
            <a:lvl1pPr marL="0" indent="0" algn="ctr">
              <a:buNone/>
              <a:defRPr sz="120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Click to edit Master text styles</a:t>
            </a:r>
            <a:endParaRPr lang="en-US" dirty="0"/>
          </a:p>
        </p:txBody>
      </p:sp>
      <p:sp>
        <p:nvSpPr>
          <p:cNvPr id="28" name="Text Placeholder 23"/>
          <p:cNvSpPr>
            <a:spLocks noGrp="1"/>
          </p:cNvSpPr>
          <p:nvPr>
            <p:ph type="body" sz="quarter" idx="19"/>
          </p:nvPr>
        </p:nvSpPr>
        <p:spPr>
          <a:xfrm>
            <a:off x="394447" y="1217816"/>
            <a:ext cx="1846729" cy="731520"/>
          </a:xfrm>
          <a:prstGeom prst="rect">
            <a:avLst/>
          </a:prstGeom>
          <a:noFill/>
        </p:spPr>
        <p:txBody>
          <a:bodyPr wrap="square" numCol="1" rtlCol="0" anchor="ctr">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400" b="1" i="0" baseline="0" smtClean="0">
                <a:effectLst/>
              </a:defRPr>
            </a:lvl1pPr>
          </a:lstStyle>
          <a:p>
            <a:pPr lvl="0"/>
            <a:r>
              <a:rPr lang="en-US" noProof="0" smtClean="0"/>
              <a:t>Click to edit Master text styles</a:t>
            </a:r>
          </a:p>
        </p:txBody>
      </p:sp>
      <p:sp>
        <p:nvSpPr>
          <p:cNvPr id="31" name="Text Placeholder 23"/>
          <p:cNvSpPr>
            <a:spLocks noGrp="1"/>
          </p:cNvSpPr>
          <p:nvPr>
            <p:ph type="body" sz="quarter" idx="39"/>
          </p:nvPr>
        </p:nvSpPr>
        <p:spPr>
          <a:xfrm>
            <a:off x="2535773" y="1217816"/>
            <a:ext cx="1846729" cy="731520"/>
          </a:xfrm>
          <a:prstGeom prst="rect">
            <a:avLst/>
          </a:prstGeom>
          <a:noFill/>
        </p:spPr>
        <p:txBody>
          <a:bodyPr wrap="square" numCol="1" rtlCol="0" anchor="ctr">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400" b="1" i="0" baseline="0" smtClean="0">
                <a:effectLst/>
              </a:defRPr>
            </a:lvl1pPr>
          </a:lstStyle>
          <a:p>
            <a:pPr lvl="0"/>
            <a:r>
              <a:rPr lang="en-US" noProof="0" smtClean="0"/>
              <a:t>Click to edit Master text styles</a:t>
            </a:r>
          </a:p>
        </p:txBody>
      </p:sp>
      <p:sp>
        <p:nvSpPr>
          <p:cNvPr id="32" name="Text Placeholder 23"/>
          <p:cNvSpPr>
            <a:spLocks noGrp="1"/>
          </p:cNvSpPr>
          <p:nvPr>
            <p:ph type="body" sz="quarter" idx="40"/>
          </p:nvPr>
        </p:nvSpPr>
        <p:spPr>
          <a:xfrm>
            <a:off x="4723156" y="1217816"/>
            <a:ext cx="1846729" cy="731520"/>
          </a:xfrm>
          <a:prstGeom prst="rect">
            <a:avLst/>
          </a:prstGeom>
          <a:noFill/>
        </p:spPr>
        <p:txBody>
          <a:bodyPr wrap="square" numCol="1" rtlCol="0" anchor="ctr">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400" b="1" i="0" baseline="0" smtClean="0">
                <a:effectLst/>
              </a:defRPr>
            </a:lvl1pPr>
          </a:lstStyle>
          <a:p>
            <a:pPr lvl="0"/>
            <a:r>
              <a:rPr lang="en-US" noProof="0" smtClean="0"/>
              <a:t>Click to edit Master text styles</a:t>
            </a:r>
          </a:p>
        </p:txBody>
      </p:sp>
      <p:sp>
        <p:nvSpPr>
          <p:cNvPr id="38" name="Text Placeholder 23"/>
          <p:cNvSpPr>
            <a:spLocks noGrp="1"/>
          </p:cNvSpPr>
          <p:nvPr>
            <p:ph type="body" sz="quarter" idx="41"/>
          </p:nvPr>
        </p:nvSpPr>
        <p:spPr>
          <a:xfrm>
            <a:off x="6900541" y="1217816"/>
            <a:ext cx="1846729" cy="731520"/>
          </a:xfrm>
          <a:prstGeom prst="rect">
            <a:avLst/>
          </a:prstGeom>
          <a:noFill/>
        </p:spPr>
        <p:txBody>
          <a:bodyPr wrap="square" numCol="1" rtlCol="0" anchor="ctr">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GB" sz="1400" b="1" i="0" baseline="0" smtClean="0">
                <a:effectLst/>
              </a:defRPr>
            </a:lvl1pPr>
          </a:lstStyle>
          <a:p>
            <a:pPr lvl="0"/>
            <a:r>
              <a:rPr lang="en-US" noProof="0" smtClean="0"/>
              <a:t>Click to edit Master text styles</a:t>
            </a:r>
          </a:p>
        </p:txBody>
      </p:sp>
    </p:spTree>
    <p:extLst>
      <p:ext uri="{BB962C8B-B14F-4D97-AF65-F5344CB8AC3E}">
        <p14:creationId xmlns:p14="http://schemas.microsoft.com/office/powerpoint/2010/main" val="3063867575"/>
      </p:ext>
    </p:extLst>
  </p:cSld>
  <p:clrMapOvr>
    <a:masterClrMapping/>
  </p:clrMapOvr>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GNPD-4 Images &amp; Text Lef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74319" y="361854"/>
            <a:ext cx="8601393" cy="365760"/>
          </a:xfrm>
          <a:prstGeom prst="rect">
            <a:avLst/>
          </a:prstGeom>
        </p:spPr>
        <p:txBody>
          <a:bodyPr rtlCol="0">
            <a:noAutofit/>
          </a:bodyPr>
          <a:lstStyle>
            <a:lvl1pPr>
              <a:lnSpc>
                <a:spcPct val="100000"/>
              </a:lnSpc>
              <a:defRPr sz="2200"/>
            </a:lvl1pPr>
          </a:lstStyle>
          <a:p>
            <a:r>
              <a:rPr lang="en-US" noProof="0" smtClean="0"/>
              <a:t>Click to edit Master title style</a:t>
            </a:r>
            <a:endParaRPr lang="en-GB" noProof="0" dirty="0"/>
          </a:p>
        </p:txBody>
      </p:sp>
      <p:sp>
        <p:nvSpPr>
          <p:cNvPr id="25" name="Text Placeholder 4"/>
          <p:cNvSpPr>
            <a:spLocks noGrp="1"/>
          </p:cNvSpPr>
          <p:nvPr>
            <p:ph type="body" sz="quarter" idx="28"/>
          </p:nvPr>
        </p:nvSpPr>
        <p:spPr>
          <a:xfrm>
            <a:off x="274320" y="1005840"/>
            <a:ext cx="2743200" cy="5090160"/>
          </a:xfrm>
          <a:prstGeom prst="rect">
            <a:avLst/>
          </a:prstGeom>
        </p:spPr>
        <p:txBody>
          <a:bodyPr lIns="0" tIns="0" rIns="0" bIns="0">
            <a:noAutofit/>
          </a:bodyPr>
          <a:lstStyle>
            <a:lvl1pPr marL="285750" indent="-285750">
              <a:lnSpc>
                <a:spcPct val="100000"/>
              </a:lnSpc>
              <a:buFont typeface="Arial" panose="020B0604020202020204" pitchFamily="34" charset="0"/>
              <a:buChar char="•"/>
              <a:defRPr sz="1400" b="0">
                <a:solidFill>
                  <a:schemeClr val="tx1"/>
                </a:solidFill>
              </a:defRPr>
            </a:lvl1pPr>
            <a:lvl2pPr marL="628650" indent="-285750">
              <a:lnSpc>
                <a:spcPct val="100000"/>
              </a:lnSpc>
              <a:buFont typeface="Arial" panose="020B0604020202020204" pitchFamily="34" charset="0"/>
              <a:buChar char="•"/>
              <a:defRPr sz="1400"/>
            </a:lvl2pPr>
            <a:lvl3pPr marL="976312" indent="-285750">
              <a:lnSpc>
                <a:spcPct val="100000"/>
              </a:lnSpc>
              <a:buFont typeface="Arial" panose="020B0604020202020204" pitchFamily="34" charset="0"/>
              <a:buChar char="•"/>
              <a:defRPr sz="1400"/>
            </a:lvl3pPr>
            <a:lvl4pPr marL="1314450" indent="-285750">
              <a:lnSpc>
                <a:spcPct val="100000"/>
              </a:lnSpc>
              <a:buFont typeface="Arial" panose="020B0604020202020204" pitchFamily="34" charset="0"/>
              <a:buChar char="•"/>
              <a:defRPr sz="1400"/>
            </a:lvl4pPr>
            <a:lvl5pPr marL="1657350" indent="-285750">
              <a:lnSpc>
                <a:spcPct val="100000"/>
              </a:lnSpc>
              <a:buFont typeface="Arial" panose="020B0604020202020204" pitchFamily="34" charset="0"/>
              <a:buChar char="•"/>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19" name="Text Placeholder 2"/>
          <p:cNvSpPr>
            <a:spLocks noGrp="1"/>
          </p:cNvSpPr>
          <p:nvPr>
            <p:ph type="body" sz="quarter" idx="10"/>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sp>
        <p:nvSpPr>
          <p:cNvPr id="45" name="Subtitle 2"/>
          <p:cNvSpPr>
            <a:spLocks noGrp="1"/>
          </p:cNvSpPr>
          <p:nvPr>
            <p:ph type="subTitle" idx="1"/>
          </p:nvPr>
        </p:nvSpPr>
        <p:spPr>
          <a:xfrm>
            <a:off x="3498994" y="2956561"/>
            <a:ext cx="2477667" cy="473005"/>
          </a:xfrm>
          <a:prstGeom prst="rect">
            <a:avLst/>
          </a:prstGeom>
        </p:spPr>
        <p:txBody>
          <a:bodyPr lIns="0" tIns="0" rIns="0" bIns="0">
            <a:noAutofit/>
          </a:bodyPr>
          <a:lstStyle>
            <a:lvl1pPr marL="0" indent="0" algn="ctr">
              <a:lnSpc>
                <a:spcPct val="100000"/>
              </a:lnSpc>
              <a:buNone/>
              <a:defRPr sz="1200" b="0">
                <a:solidFill>
                  <a:schemeClr val="tx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GB" noProof="0" dirty="0" smtClean="0"/>
          </a:p>
        </p:txBody>
      </p:sp>
      <p:sp>
        <p:nvSpPr>
          <p:cNvPr id="46" name="Text Placeholder 4"/>
          <p:cNvSpPr>
            <a:spLocks noGrp="1"/>
          </p:cNvSpPr>
          <p:nvPr>
            <p:ph type="body" sz="quarter" idx="22"/>
          </p:nvPr>
        </p:nvSpPr>
        <p:spPr>
          <a:xfrm>
            <a:off x="6406747" y="2957673"/>
            <a:ext cx="2476321" cy="463542"/>
          </a:xfrm>
          <a:prstGeom prst="rect">
            <a:avLst/>
          </a:prstGeom>
        </p:spPr>
        <p:txBody>
          <a:bodyPr lIns="0" tIns="0" rIns="0" bIns="0">
            <a:noAutofit/>
          </a:bodyPr>
          <a:lstStyle>
            <a:lvl1pPr marL="0" indent="0" algn="ctr">
              <a:lnSpc>
                <a:spcPct val="100000"/>
              </a:lnSpc>
              <a:buNone/>
              <a:defRPr sz="1200" b="0">
                <a:solidFill>
                  <a:schemeClr val="tx2"/>
                </a:solidFill>
              </a:defRPr>
            </a:lvl1pPr>
          </a:lstStyle>
          <a:p>
            <a:pPr lvl="0"/>
            <a:r>
              <a:rPr lang="en-US" noProof="0" smtClean="0"/>
              <a:t>Click to edit Master text styles</a:t>
            </a:r>
          </a:p>
        </p:txBody>
      </p:sp>
      <p:sp>
        <p:nvSpPr>
          <p:cNvPr id="47" name="Text Placeholder 4"/>
          <p:cNvSpPr>
            <a:spLocks noGrp="1"/>
          </p:cNvSpPr>
          <p:nvPr>
            <p:ph type="body" sz="quarter" idx="24"/>
          </p:nvPr>
        </p:nvSpPr>
        <p:spPr>
          <a:xfrm>
            <a:off x="6406747" y="5632458"/>
            <a:ext cx="2476321" cy="463542"/>
          </a:xfrm>
          <a:prstGeom prst="rect">
            <a:avLst/>
          </a:prstGeom>
        </p:spPr>
        <p:txBody>
          <a:bodyPr lIns="0" tIns="0" rIns="0" bIns="0">
            <a:noAutofit/>
          </a:bodyPr>
          <a:lstStyle>
            <a:lvl1pPr marL="0" indent="0" algn="ctr">
              <a:lnSpc>
                <a:spcPct val="100000"/>
              </a:lnSpc>
              <a:buNone/>
              <a:defRPr sz="1200" b="0">
                <a:solidFill>
                  <a:schemeClr val="tx2"/>
                </a:solidFill>
              </a:defRPr>
            </a:lvl1pPr>
          </a:lstStyle>
          <a:p>
            <a:pPr lvl="0"/>
            <a:r>
              <a:rPr lang="en-US" noProof="0" smtClean="0"/>
              <a:t>Click to edit Master text styles</a:t>
            </a:r>
          </a:p>
        </p:txBody>
      </p:sp>
      <p:sp>
        <p:nvSpPr>
          <p:cNvPr id="48" name="Text Placeholder 4"/>
          <p:cNvSpPr>
            <a:spLocks noGrp="1"/>
          </p:cNvSpPr>
          <p:nvPr>
            <p:ph type="body" sz="quarter" idx="26"/>
          </p:nvPr>
        </p:nvSpPr>
        <p:spPr>
          <a:xfrm>
            <a:off x="3499667" y="5632458"/>
            <a:ext cx="2476321" cy="463542"/>
          </a:xfrm>
          <a:prstGeom prst="rect">
            <a:avLst/>
          </a:prstGeom>
        </p:spPr>
        <p:txBody>
          <a:bodyPr lIns="0" tIns="0" rIns="0" bIns="0">
            <a:noAutofit/>
          </a:bodyPr>
          <a:lstStyle>
            <a:lvl1pPr marL="0" indent="0" algn="ctr">
              <a:lnSpc>
                <a:spcPct val="100000"/>
              </a:lnSpc>
              <a:buNone/>
              <a:defRPr sz="1200" b="0">
                <a:solidFill>
                  <a:schemeClr val="tx2"/>
                </a:solidFill>
              </a:defRPr>
            </a:lvl1pPr>
          </a:lstStyle>
          <a:p>
            <a:pPr lvl="0"/>
            <a:r>
              <a:rPr lang="en-US" noProof="0" smtClean="0"/>
              <a:t>Click to edit Master text styles</a:t>
            </a:r>
          </a:p>
        </p:txBody>
      </p:sp>
      <p:sp>
        <p:nvSpPr>
          <p:cNvPr id="49" name="Content Placeholder 2"/>
          <p:cNvSpPr>
            <a:spLocks noGrp="1"/>
          </p:cNvSpPr>
          <p:nvPr>
            <p:ph sz="quarter" idx="30"/>
          </p:nvPr>
        </p:nvSpPr>
        <p:spPr>
          <a:xfrm>
            <a:off x="3618640" y="1028699"/>
            <a:ext cx="2238375" cy="1685925"/>
          </a:xfrm>
          <a:prstGeom prst="rect">
            <a:avLst/>
          </a:prstGeom>
          <a:ln>
            <a:noFill/>
          </a:ln>
        </p:spPr>
        <p:txBody>
          <a:bodyPr/>
          <a:lstStyle>
            <a:lvl1pPr marL="0" indent="0">
              <a:buNone/>
              <a:defRPr sz="1600"/>
            </a:lvl1pPr>
          </a:lstStyle>
          <a:p>
            <a:pPr lvl="0"/>
            <a:r>
              <a:rPr lang="en-US" noProof="0" dirty="0" smtClean="0"/>
              <a:t>Click to edit Master text styles</a:t>
            </a:r>
          </a:p>
        </p:txBody>
      </p:sp>
      <p:sp>
        <p:nvSpPr>
          <p:cNvPr id="50" name="Content Placeholder 2"/>
          <p:cNvSpPr>
            <a:spLocks noGrp="1"/>
          </p:cNvSpPr>
          <p:nvPr>
            <p:ph sz="quarter" idx="31"/>
          </p:nvPr>
        </p:nvSpPr>
        <p:spPr>
          <a:xfrm>
            <a:off x="6525720" y="1023938"/>
            <a:ext cx="2238375" cy="1685925"/>
          </a:xfrm>
          <a:prstGeom prst="rect">
            <a:avLst/>
          </a:prstGeom>
          <a:ln>
            <a:noFill/>
          </a:ln>
        </p:spPr>
        <p:txBody>
          <a:bodyPr/>
          <a:lstStyle>
            <a:lvl1pPr marL="0" indent="0">
              <a:buNone/>
              <a:defRPr sz="1600"/>
            </a:lvl1pPr>
          </a:lstStyle>
          <a:p>
            <a:pPr lvl="0"/>
            <a:r>
              <a:rPr lang="en-US" noProof="0" smtClean="0"/>
              <a:t>Click to edit Master text styles</a:t>
            </a:r>
          </a:p>
        </p:txBody>
      </p:sp>
      <p:sp>
        <p:nvSpPr>
          <p:cNvPr id="51" name="Content Placeholder 2"/>
          <p:cNvSpPr>
            <a:spLocks noGrp="1"/>
          </p:cNvSpPr>
          <p:nvPr>
            <p:ph sz="quarter" idx="32"/>
          </p:nvPr>
        </p:nvSpPr>
        <p:spPr>
          <a:xfrm>
            <a:off x="3618640" y="3676649"/>
            <a:ext cx="2238375" cy="1685925"/>
          </a:xfrm>
          <a:prstGeom prst="rect">
            <a:avLst/>
          </a:prstGeom>
          <a:ln>
            <a:noFill/>
          </a:ln>
        </p:spPr>
        <p:txBody>
          <a:bodyPr/>
          <a:lstStyle>
            <a:lvl1pPr marL="0" indent="0">
              <a:buNone/>
              <a:defRPr sz="1600"/>
            </a:lvl1pPr>
          </a:lstStyle>
          <a:p>
            <a:pPr lvl="0"/>
            <a:r>
              <a:rPr lang="en-US" noProof="0" smtClean="0"/>
              <a:t>Click to edit Master text styles</a:t>
            </a:r>
          </a:p>
        </p:txBody>
      </p:sp>
      <p:sp>
        <p:nvSpPr>
          <p:cNvPr id="52" name="Content Placeholder 2"/>
          <p:cNvSpPr>
            <a:spLocks noGrp="1"/>
          </p:cNvSpPr>
          <p:nvPr>
            <p:ph sz="quarter" idx="33"/>
          </p:nvPr>
        </p:nvSpPr>
        <p:spPr>
          <a:xfrm>
            <a:off x="6525720" y="3671888"/>
            <a:ext cx="2238375" cy="1685925"/>
          </a:xfrm>
          <a:prstGeom prst="rect">
            <a:avLst/>
          </a:prstGeom>
          <a:ln>
            <a:noFill/>
          </a:ln>
        </p:spPr>
        <p:txBody>
          <a:bodyPr/>
          <a:lstStyle>
            <a:lvl1pPr marL="0" indent="0">
              <a:buNone/>
              <a:defRPr sz="1600"/>
            </a:lvl1pPr>
          </a:lstStyle>
          <a:p>
            <a:pPr lvl="0"/>
            <a:r>
              <a:rPr lang="en-US" noProof="0" smtClean="0"/>
              <a:t>Click to edit Master text styles</a:t>
            </a:r>
          </a:p>
        </p:txBody>
      </p:sp>
      <p:grpSp>
        <p:nvGrpSpPr>
          <p:cNvPr id="53" name="Group 52"/>
          <p:cNvGrpSpPr/>
          <p:nvPr userDrawn="1"/>
        </p:nvGrpSpPr>
        <p:grpSpPr>
          <a:xfrm>
            <a:off x="3497497" y="2719951"/>
            <a:ext cx="2480661" cy="121802"/>
            <a:chOff x="3329263" y="2632605"/>
            <a:chExt cx="2464291" cy="243605"/>
          </a:xfrm>
        </p:grpSpPr>
        <p:cxnSp>
          <p:nvCxnSpPr>
            <p:cNvPr id="54" name="Straight Connector 53"/>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userDrawn="1"/>
        </p:nvGrpSpPr>
        <p:grpSpPr>
          <a:xfrm>
            <a:off x="6404577" y="2719951"/>
            <a:ext cx="2480661" cy="121802"/>
            <a:chOff x="3329263" y="2632605"/>
            <a:chExt cx="2464291" cy="243605"/>
          </a:xfrm>
        </p:grpSpPr>
        <p:cxnSp>
          <p:nvCxnSpPr>
            <p:cNvPr id="58" name="Straight Connector 57"/>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userDrawn="1"/>
        </p:nvGrpSpPr>
        <p:grpSpPr>
          <a:xfrm>
            <a:off x="3497497" y="5403887"/>
            <a:ext cx="2480661" cy="121802"/>
            <a:chOff x="3329263" y="2632605"/>
            <a:chExt cx="2464291" cy="243605"/>
          </a:xfrm>
        </p:grpSpPr>
        <p:cxnSp>
          <p:nvCxnSpPr>
            <p:cNvPr id="62" name="Straight Connector 61"/>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userDrawn="1"/>
        </p:nvGrpSpPr>
        <p:grpSpPr>
          <a:xfrm>
            <a:off x="6404577" y="5403887"/>
            <a:ext cx="2480661" cy="121802"/>
            <a:chOff x="3329263" y="2632605"/>
            <a:chExt cx="2464291" cy="243605"/>
          </a:xfrm>
        </p:grpSpPr>
        <p:cxnSp>
          <p:nvCxnSpPr>
            <p:cNvPr id="66" name="Straight Connector 65"/>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551909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GNPD-4 Images &amp; Text Righ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74319" y="361854"/>
            <a:ext cx="8601393" cy="365760"/>
          </a:xfrm>
          <a:prstGeom prst="rect">
            <a:avLst/>
          </a:prstGeom>
        </p:spPr>
        <p:txBody>
          <a:bodyPr rtlCol="0">
            <a:noAutofit/>
          </a:bodyPr>
          <a:lstStyle>
            <a:lvl1pPr>
              <a:lnSpc>
                <a:spcPct val="100000"/>
              </a:lnSpc>
              <a:defRPr sz="2200">
                <a:solidFill>
                  <a:schemeClr val="tx1"/>
                </a:solidFill>
              </a:defRPr>
            </a:lvl1pPr>
          </a:lstStyle>
          <a:p>
            <a:r>
              <a:rPr lang="en-US" noProof="0" smtClean="0"/>
              <a:t>Click to edit Master title style</a:t>
            </a:r>
            <a:endParaRPr lang="en-GB" noProof="0" dirty="0"/>
          </a:p>
        </p:txBody>
      </p:sp>
      <p:sp>
        <p:nvSpPr>
          <p:cNvPr id="21" name="Subtitle 2"/>
          <p:cNvSpPr>
            <a:spLocks noGrp="1"/>
          </p:cNvSpPr>
          <p:nvPr>
            <p:ph type="subTitle" idx="1"/>
          </p:nvPr>
        </p:nvSpPr>
        <p:spPr>
          <a:xfrm>
            <a:off x="419888" y="2956561"/>
            <a:ext cx="2477667" cy="473005"/>
          </a:xfrm>
          <a:prstGeom prst="rect">
            <a:avLst/>
          </a:prstGeom>
        </p:spPr>
        <p:txBody>
          <a:bodyPr lIns="0" tIns="0" rIns="0" bIns="0">
            <a:noAutofit/>
          </a:bodyPr>
          <a:lstStyle>
            <a:lvl1pPr marL="0" indent="0" algn="ctr">
              <a:lnSpc>
                <a:spcPct val="100000"/>
              </a:lnSpc>
              <a:buNone/>
              <a:defRPr sz="1200" b="0">
                <a:solidFill>
                  <a:schemeClr val="tx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GB" noProof="0" dirty="0" smtClean="0"/>
          </a:p>
        </p:txBody>
      </p:sp>
      <p:sp>
        <p:nvSpPr>
          <p:cNvPr id="22" name="Text Placeholder 4"/>
          <p:cNvSpPr>
            <a:spLocks noGrp="1"/>
          </p:cNvSpPr>
          <p:nvPr>
            <p:ph type="body" sz="quarter" idx="22"/>
          </p:nvPr>
        </p:nvSpPr>
        <p:spPr>
          <a:xfrm>
            <a:off x="3327641" y="2957673"/>
            <a:ext cx="2476321" cy="463542"/>
          </a:xfrm>
          <a:prstGeom prst="rect">
            <a:avLst/>
          </a:prstGeom>
        </p:spPr>
        <p:txBody>
          <a:bodyPr lIns="0" tIns="0" rIns="0" bIns="0">
            <a:noAutofit/>
          </a:bodyPr>
          <a:lstStyle>
            <a:lvl1pPr marL="0" indent="0" algn="ctr">
              <a:lnSpc>
                <a:spcPct val="100000"/>
              </a:lnSpc>
              <a:buNone/>
              <a:defRPr sz="1200" b="0">
                <a:solidFill>
                  <a:schemeClr val="tx2"/>
                </a:solidFill>
              </a:defRPr>
            </a:lvl1pPr>
          </a:lstStyle>
          <a:p>
            <a:pPr lvl="0"/>
            <a:r>
              <a:rPr lang="en-US" noProof="0" smtClean="0"/>
              <a:t>Click to edit Master text styles</a:t>
            </a:r>
          </a:p>
        </p:txBody>
      </p:sp>
      <p:sp>
        <p:nvSpPr>
          <p:cNvPr id="23" name="Text Placeholder 4"/>
          <p:cNvSpPr>
            <a:spLocks noGrp="1"/>
          </p:cNvSpPr>
          <p:nvPr>
            <p:ph type="body" sz="quarter" idx="24"/>
          </p:nvPr>
        </p:nvSpPr>
        <p:spPr>
          <a:xfrm>
            <a:off x="3327641" y="5632458"/>
            <a:ext cx="2476321" cy="463542"/>
          </a:xfrm>
          <a:prstGeom prst="rect">
            <a:avLst/>
          </a:prstGeom>
        </p:spPr>
        <p:txBody>
          <a:bodyPr lIns="0" tIns="0" rIns="0" bIns="0">
            <a:noAutofit/>
          </a:bodyPr>
          <a:lstStyle>
            <a:lvl1pPr marL="0" indent="0" algn="ctr">
              <a:lnSpc>
                <a:spcPct val="100000"/>
              </a:lnSpc>
              <a:buNone/>
              <a:defRPr sz="1200" b="0">
                <a:solidFill>
                  <a:schemeClr val="tx2"/>
                </a:solidFill>
              </a:defRPr>
            </a:lvl1pPr>
          </a:lstStyle>
          <a:p>
            <a:pPr lvl="0"/>
            <a:r>
              <a:rPr lang="en-US" noProof="0" smtClean="0"/>
              <a:t>Click to edit Master text styles</a:t>
            </a:r>
          </a:p>
        </p:txBody>
      </p:sp>
      <p:sp>
        <p:nvSpPr>
          <p:cNvPr id="24" name="Text Placeholder 4"/>
          <p:cNvSpPr>
            <a:spLocks noGrp="1"/>
          </p:cNvSpPr>
          <p:nvPr>
            <p:ph type="body" sz="quarter" idx="26"/>
          </p:nvPr>
        </p:nvSpPr>
        <p:spPr>
          <a:xfrm>
            <a:off x="420561" y="5632458"/>
            <a:ext cx="2476321" cy="463542"/>
          </a:xfrm>
          <a:prstGeom prst="rect">
            <a:avLst/>
          </a:prstGeom>
        </p:spPr>
        <p:txBody>
          <a:bodyPr lIns="0" tIns="0" rIns="0" bIns="0">
            <a:noAutofit/>
          </a:bodyPr>
          <a:lstStyle>
            <a:lvl1pPr marL="0" indent="0" algn="ctr">
              <a:lnSpc>
                <a:spcPct val="100000"/>
              </a:lnSpc>
              <a:buNone/>
              <a:defRPr sz="1200" b="0">
                <a:solidFill>
                  <a:schemeClr val="tx2"/>
                </a:solidFill>
              </a:defRPr>
            </a:lvl1pPr>
          </a:lstStyle>
          <a:p>
            <a:pPr lvl="0"/>
            <a:r>
              <a:rPr lang="en-US" noProof="0" smtClean="0"/>
              <a:t>Click to edit Master text styles</a:t>
            </a:r>
          </a:p>
        </p:txBody>
      </p:sp>
      <p:sp>
        <p:nvSpPr>
          <p:cNvPr id="25" name="Text Placeholder 4"/>
          <p:cNvSpPr>
            <a:spLocks noGrp="1"/>
          </p:cNvSpPr>
          <p:nvPr>
            <p:ph type="body" sz="quarter" idx="28"/>
          </p:nvPr>
        </p:nvSpPr>
        <p:spPr>
          <a:xfrm>
            <a:off x="6126480" y="1020762"/>
            <a:ext cx="2743200" cy="5075237"/>
          </a:xfrm>
          <a:prstGeom prst="rect">
            <a:avLst/>
          </a:prstGeom>
        </p:spPr>
        <p:txBody>
          <a:bodyPr lIns="0" tIns="0" rIns="0" bIns="0">
            <a:noAutofit/>
          </a:bodyPr>
          <a:lstStyle>
            <a:lvl1pPr marL="285750" indent="-285750">
              <a:lnSpc>
                <a:spcPct val="100000"/>
              </a:lnSpc>
              <a:buFont typeface="Arial" panose="020B0604020202020204" pitchFamily="34" charset="0"/>
              <a:buChar char="•"/>
              <a:defRPr sz="1400" b="0">
                <a:solidFill>
                  <a:schemeClr val="tx1"/>
                </a:solidFill>
              </a:defRPr>
            </a:lvl1pPr>
            <a:lvl2pPr marL="628650" indent="-285750">
              <a:lnSpc>
                <a:spcPct val="100000"/>
              </a:lnSpc>
              <a:buFont typeface="Arial" panose="020B0604020202020204" pitchFamily="34" charset="0"/>
              <a:buChar char="•"/>
              <a:defRPr sz="1400"/>
            </a:lvl2pPr>
            <a:lvl3pPr marL="976312" indent="-285750">
              <a:lnSpc>
                <a:spcPct val="100000"/>
              </a:lnSpc>
              <a:buFont typeface="Arial" panose="020B0604020202020204" pitchFamily="34" charset="0"/>
              <a:buChar char="•"/>
              <a:defRPr sz="1400"/>
            </a:lvl3pPr>
            <a:lvl4pPr marL="1314450" indent="-285750">
              <a:lnSpc>
                <a:spcPct val="100000"/>
              </a:lnSpc>
              <a:buFont typeface="Arial" panose="020B0604020202020204" pitchFamily="34" charset="0"/>
              <a:buChar char="•"/>
              <a:defRPr sz="1400"/>
            </a:lvl4pPr>
            <a:lvl5pPr marL="1657350" indent="-285750">
              <a:lnSpc>
                <a:spcPct val="100000"/>
              </a:lnSpc>
              <a:buFont typeface="Arial" panose="020B0604020202020204" pitchFamily="34" charset="0"/>
              <a:buChar char="•"/>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30" name="Content Placeholder 2"/>
          <p:cNvSpPr>
            <a:spLocks noGrp="1"/>
          </p:cNvSpPr>
          <p:nvPr>
            <p:ph sz="quarter" idx="30"/>
          </p:nvPr>
        </p:nvSpPr>
        <p:spPr>
          <a:xfrm>
            <a:off x="539534" y="1028699"/>
            <a:ext cx="2238375" cy="1685925"/>
          </a:xfrm>
          <a:prstGeom prst="rect">
            <a:avLst/>
          </a:prstGeom>
          <a:ln>
            <a:noFill/>
          </a:ln>
        </p:spPr>
        <p:txBody>
          <a:bodyPr/>
          <a:lstStyle>
            <a:lvl1pPr marL="0" indent="0">
              <a:buNone/>
              <a:defRPr sz="1600"/>
            </a:lvl1pPr>
          </a:lstStyle>
          <a:p>
            <a:pPr lvl="0"/>
            <a:r>
              <a:rPr lang="en-US" noProof="0" dirty="0" smtClean="0"/>
              <a:t>Click to edit Master text styles</a:t>
            </a:r>
          </a:p>
        </p:txBody>
      </p:sp>
      <p:sp>
        <p:nvSpPr>
          <p:cNvPr id="31" name="Content Placeholder 2"/>
          <p:cNvSpPr>
            <a:spLocks noGrp="1"/>
          </p:cNvSpPr>
          <p:nvPr>
            <p:ph sz="quarter" idx="31"/>
          </p:nvPr>
        </p:nvSpPr>
        <p:spPr>
          <a:xfrm>
            <a:off x="3446614" y="1023938"/>
            <a:ext cx="2238375" cy="1685925"/>
          </a:xfrm>
          <a:prstGeom prst="rect">
            <a:avLst/>
          </a:prstGeom>
          <a:ln>
            <a:noFill/>
          </a:ln>
        </p:spPr>
        <p:txBody>
          <a:bodyPr/>
          <a:lstStyle>
            <a:lvl1pPr marL="0" indent="0">
              <a:buNone/>
              <a:defRPr sz="1600"/>
            </a:lvl1pPr>
          </a:lstStyle>
          <a:p>
            <a:pPr lvl="0"/>
            <a:r>
              <a:rPr lang="en-US" noProof="0" smtClean="0"/>
              <a:t>Click to edit Master text styles</a:t>
            </a:r>
          </a:p>
        </p:txBody>
      </p:sp>
      <p:sp>
        <p:nvSpPr>
          <p:cNvPr id="32" name="Content Placeholder 2"/>
          <p:cNvSpPr>
            <a:spLocks noGrp="1"/>
          </p:cNvSpPr>
          <p:nvPr>
            <p:ph sz="quarter" idx="32"/>
          </p:nvPr>
        </p:nvSpPr>
        <p:spPr>
          <a:xfrm>
            <a:off x="539534" y="3676649"/>
            <a:ext cx="2238375" cy="1685925"/>
          </a:xfrm>
          <a:prstGeom prst="rect">
            <a:avLst/>
          </a:prstGeom>
          <a:ln>
            <a:noFill/>
          </a:ln>
        </p:spPr>
        <p:txBody>
          <a:bodyPr/>
          <a:lstStyle>
            <a:lvl1pPr marL="0" indent="0">
              <a:buNone/>
              <a:defRPr sz="1600"/>
            </a:lvl1pPr>
          </a:lstStyle>
          <a:p>
            <a:pPr lvl="0"/>
            <a:r>
              <a:rPr lang="en-US" noProof="0" smtClean="0"/>
              <a:t>Click to edit Master text styles</a:t>
            </a:r>
          </a:p>
        </p:txBody>
      </p:sp>
      <p:sp>
        <p:nvSpPr>
          <p:cNvPr id="33" name="Content Placeholder 2"/>
          <p:cNvSpPr>
            <a:spLocks noGrp="1"/>
          </p:cNvSpPr>
          <p:nvPr>
            <p:ph sz="quarter" idx="33"/>
          </p:nvPr>
        </p:nvSpPr>
        <p:spPr>
          <a:xfrm>
            <a:off x="3446614" y="3671888"/>
            <a:ext cx="2238375" cy="1685925"/>
          </a:xfrm>
          <a:prstGeom prst="rect">
            <a:avLst/>
          </a:prstGeom>
          <a:ln>
            <a:noFill/>
          </a:ln>
        </p:spPr>
        <p:txBody>
          <a:bodyPr/>
          <a:lstStyle>
            <a:lvl1pPr marL="0" indent="0">
              <a:buNone/>
              <a:defRPr sz="1600"/>
            </a:lvl1pPr>
          </a:lstStyle>
          <a:p>
            <a:pPr lvl="0"/>
            <a:r>
              <a:rPr lang="en-US" noProof="0" smtClean="0"/>
              <a:t>Click to edit Master text styles</a:t>
            </a:r>
          </a:p>
        </p:txBody>
      </p:sp>
      <p:sp>
        <p:nvSpPr>
          <p:cNvPr id="19" name="Text Placeholder 2"/>
          <p:cNvSpPr>
            <a:spLocks noGrp="1"/>
          </p:cNvSpPr>
          <p:nvPr>
            <p:ph type="body" sz="quarter" idx="10"/>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grpSp>
        <p:nvGrpSpPr>
          <p:cNvPr id="20" name="Group 19"/>
          <p:cNvGrpSpPr/>
          <p:nvPr userDrawn="1"/>
        </p:nvGrpSpPr>
        <p:grpSpPr>
          <a:xfrm>
            <a:off x="418391" y="2719951"/>
            <a:ext cx="2480661" cy="121802"/>
            <a:chOff x="3329263" y="2632605"/>
            <a:chExt cx="2464291" cy="243605"/>
          </a:xfrm>
        </p:grpSpPr>
        <p:cxnSp>
          <p:nvCxnSpPr>
            <p:cNvPr id="26" name="Straight Connector 25"/>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userDrawn="1"/>
        </p:nvGrpSpPr>
        <p:grpSpPr>
          <a:xfrm>
            <a:off x="3325471" y="2719951"/>
            <a:ext cx="2480661" cy="121802"/>
            <a:chOff x="3329263" y="2632605"/>
            <a:chExt cx="2464291" cy="243605"/>
          </a:xfrm>
        </p:grpSpPr>
        <p:cxnSp>
          <p:nvCxnSpPr>
            <p:cNvPr id="34" name="Straight Connector 33"/>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userDrawn="1"/>
        </p:nvGrpSpPr>
        <p:grpSpPr>
          <a:xfrm>
            <a:off x="418391" y="5403887"/>
            <a:ext cx="2480661" cy="121802"/>
            <a:chOff x="3329263" y="2632605"/>
            <a:chExt cx="2464291" cy="243605"/>
          </a:xfrm>
        </p:grpSpPr>
        <p:cxnSp>
          <p:nvCxnSpPr>
            <p:cNvPr id="38" name="Straight Connector 37"/>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userDrawn="1"/>
        </p:nvGrpSpPr>
        <p:grpSpPr>
          <a:xfrm>
            <a:off x="3325471" y="5403887"/>
            <a:ext cx="2480661" cy="121802"/>
            <a:chOff x="3329263" y="2632605"/>
            <a:chExt cx="2464291" cy="243605"/>
          </a:xfrm>
        </p:grpSpPr>
        <p:cxnSp>
          <p:nvCxnSpPr>
            <p:cNvPr id="42" name="Straight Connector 41"/>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5222040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GNPD-5 Images">
    <p:spTree>
      <p:nvGrpSpPr>
        <p:cNvPr id="1" name=""/>
        <p:cNvGrpSpPr/>
        <p:nvPr/>
      </p:nvGrpSpPr>
      <p:grpSpPr>
        <a:xfrm>
          <a:off x="0" y="0"/>
          <a:ext cx="0" cy="0"/>
          <a:chOff x="0" y="0"/>
          <a:chExt cx="0" cy="0"/>
        </a:xfrm>
      </p:grpSpPr>
      <p:sp>
        <p:nvSpPr>
          <p:cNvPr id="21" name="Title Placeholder 1"/>
          <p:cNvSpPr>
            <a:spLocks noGrp="1"/>
          </p:cNvSpPr>
          <p:nvPr>
            <p:ph type="title"/>
          </p:nvPr>
        </p:nvSpPr>
        <p:spPr>
          <a:xfrm>
            <a:off x="274319" y="361854"/>
            <a:ext cx="8601393" cy="365760"/>
          </a:xfrm>
          <a:prstGeom prst="rect">
            <a:avLst/>
          </a:prstGeom>
        </p:spPr>
        <p:txBody>
          <a:bodyPr rtlCol="0">
            <a:noAutofit/>
          </a:bodyPr>
          <a:lstStyle>
            <a:lvl1pPr>
              <a:defRPr sz="2200"/>
            </a:lvl1pPr>
          </a:lstStyle>
          <a:p>
            <a:r>
              <a:rPr lang="en-US" noProof="0" smtClean="0"/>
              <a:t>Click to edit Master title style</a:t>
            </a:r>
            <a:endParaRPr lang="en-GB" noProof="0" dirty="0"/>
          </a:p>
        </p:txBody>
      </p:sp>
      <p:sp>
        <p:nvSpPr>
          <p:cNvPr id="35" name="Subtitle 2"/>
          <p:cNvSpPr>
            <a:spLocks noGrp="1"/>
          </p:cNvSpPr>
          <p:nvPr>
            <p:ph type="subTitle" idx="1"/>
          </p:nvPr>
        </p:nvSpPr>
        <p:spPr>
          <a:xfrm>
            <a:off x="420346" y="2975622"/>
            <a:ext cx="2477667" cy="473005"/>
          </a:xfrm>
          <a:prstGeom prst="rect">
            <a:avLst/>
          </a:prstGeom>
        </p:spPr>
        <p:txBody>
          <a:bodyPr lIns="0" tIns="0" rIns="0" bIns="0">
            <a:noAutofit/>
          </a:bodyPr>
          <a:lstStyle>
            <a:lvl1pPr marL="0" indent="0" algn="ctr">
              <a:lnSpc>
                <a:spcPct val="100000"/>
              </a:lnSpc>
              <a:buNone/>
              <a:defRPr sz="1200" b="0">
                <a:solidFill>
                  <a:schemeClr val="tx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GB" noProof="0" dirty="0" smtClean="0"/>
          </a:p>
        </p:txBody>
      </p:sp>
      <p:sp>
        <p:nvSpPr>
          <p:cNvPr id="36" name="Text Placeholder 4"/>
          <p:cNvSpPr>
            <a:spLocks noGrp="1"/>
          </p:cNvSpPr>
          <p:nvPr>
            <p:ph type="body" sz="quarter" idx="22"/>
          </p:nvPr>
        </p:nvSpPr>
        <p:spPr>
          <a:xfrm>
            <a:off x="3327641" y="2976734"/>
            <a:ext cx="2476321" cy="463542"/>
          </a:xfrm>
          <a:prstGeom prst="rect">
            <a:avLst/>
          </a:prstGeom>
        </p:spPr>
        <p:txBody>
          <a:bodyPr lIns="0" tIns="0" rIns="0" bIns="0">
            <a:noAutofit/>
          </a:bodyPr>
          <a:lstStyle>
            <a:lvl1pPr marL="0" indent="0" algn="ctr">
              <a:lnSpc>
                <a:spcPct val="100000"/>
              </a:lnSpc>
              <a:buNone/>
              <a:defRPr sz="1200" b="0">
                <a:solidFill>
                  <a:schemeClr val="tx2"/>
                </a:solidFill>
              </a:defRPr>
            </a:lvl1pPr>
          </a:lstStyle>
          <a:p>
            <a:pPr lvl="0"/>
            <a:r>
              <a:rPr lang="en-US" noProof="0" smtClean="0"/>
              <a:t>Click to edit Master text styles</a:t>
            </a:r>
          </a:p>
        </p:txBody>
      </p:sp>
      <p:sp>
        <p:nvSpPr>
          <p:cNvPr id="37" name="Text Placeholder 6"/>
          <p:cNvSpPr>
            <a:spLocks noGrp="1"/>
          </p:cNvSpPr>
          <p:nvPr>
            <p:ph type="body" sz="quarter" idx="23"/>
          </p:nvPr>
        </p:nvSpPr>
        <p:spPr>
          <a:xfrm>
            <a:off x="6283554" y="2977135"/>
            <a:ext cx="2438400" cy="463401"/>
          </a:xfrm>
          <a:prstGeom prst="rect">
            <a:avLst/>
          </a:prstGeom>
        </p:spPr>
        <p:txBody>
          <a:bodyPr lIns="0" tIns="0" rIns="0" bIns="0">
            <a:noAutofit/>
          </a:bodyPr>
          <a:lstStyle>
            <a:lvl1pPr marL="0" indent="0" algn="ctr">
              <a:lnSpc>
                <a:spcPct val="100000"/>
              </a:lnSpc>
              <a:buNone/>
              <a:defRPr sz="1200" b="0">
                <a:solidFill>
                  <a:schemeClr val="tx2"/>
                </a:solidFill>
              </a:defRPr>
            </a:lvl1pPr>
          </a:lstStyle>
          <a:p>
            <a:pPr lvl="0"/>
            <a:r>
              <a:rPr lang="en-US" noProof="0" smtClean="0"/>
              <a:t>Click to edit Master text styles</a:t>
            </a:r>
          </a:p>
        </p:txBody>
      </p:sp>
      <p:sp>
        <p:nvSpPr>
          <p:cNvPr id="38" name="Text Placeholder 4"/>
          <p:cNvSpPr>
            <a:spLocks noGrp="1"/>
          </p:cNvSpPr>
          <p:nvPr>
            <p:ph type="body" sz="quarter" idx="24"/>
          </p:nvPr>
        </p:nvSpPr>
        <p:spPr>
          <a:xfrm>
            <a:off x="4796900" y="5720256"/>
            <a:ext cx="2476321" cy="463542"/>
          </a:xfrm>
          <a:prstGeom prst="rect">
            <a:avLst/>
          </a:prstGeom>
        </p:spPr>
        <p:txBody>
          <a:bodyPr lIns="0" tIns="0" rIns="0" bIns="0">
            <a:noAutofit/>
          </a:bodyPr>
          <a:lstStyle>
            <a:lvl1pPr marL="0" indent="0" algn="ctr">
              <a:lnSpc>
                <a:spcPct val="100000"/>
              </a:lnSpc>
              <a:buNone/>
              <a:defRPr sz="1200" b="0">
                <a:solidFill>
                  <a:schemeClr val="tx2"/>
                </a:solidFill>
              </a:defRPr>
            </a:lvl1pPr>
          </a:lstStyle>
          <a:p>
            <a:pPr lvl="0"/>
            <a:r>
              <a:rPr lang="en-US" noProof="0" smtClean="0"/>
              <a:t>Click to edit Master text styles</a:t>
            </a:r>
          </a:p>
        </p:txBody>
      </p:sp>
      <p:sp>
        <p:nvSpPr>
          <p:cNvPr id="39" name="Text Placeholder 4"/>
          <p:cNvSpPr>
            <a:spLocks noGrp="1"/>
          </p:cNvSpPr>
          <p:nvPr>
            <p:ph type="body" sz="quarter" idx="26"/>
          </p:nvPr>
        </p:nvSpPr>
        <p:spPr>
          <a:xfrm>
            <a:off x="1847268" y="5720256"/>
            <a:ext cx="2476321" cy="463542"/>
          </a:xfrm>
          <a:prstGeom prst="rect">
            <a:avLst/>
          </a:prstGeom>
        </p:spPr>
        <p:txBody>
          <a:bodyPr lIns="0" tIns="0" rIns="0" bIns="0">
            <a:noAutofit/>
          </a:bodyPr>
          <a:lstStyle>
            <a:lvl1pPr marL="0" indent="0" algn="ctr">
              <a:lnSpc>
                <a:spcPct val="100000"/>
              </a:lnSpc>
              <a:buNone/>
              <a:defRPr sz="1200" b="0">
                <a:solidFill>
                  <a:schemeClr val="tx2"/>
                </a:solidFill>
              </a:defRPr>
            </a:lvl1pPr>
          </a:lstStyle>
          <a:p>
            <a:pPr lvl="0"/>
            <a:r>
              <a:rPr lang="en-US" noProof="0" smtClean="0"/>
              <a:t>Click to edit Master text styles</a:t>
            </a:r>
          </a:p>
        </p:txBody>
      </p:sp>
      <p:sp>
        <p:nvSpPr>
          <p:cNvPr id="23" name="Content Placeholder 2"/>
          <p:cNvSpPr>
            <a:spLocks noGrp="1"/>
          </p:cNvSpPr>
          <p:nvPr>
            <p:ph sz="quarter" idx="30"/>
          </p:nvPr>
        </p:nvSpPr>
        <p:spPr>
          <a:xfrm>
            <a:off x="640004" y="1025530"/>
            <a:ext cx="2038350" cy="1714500"/>
          </a:xfrm>
          <a:prstGeom prst="rect">
            <a:avLst/>
          </a:prstGeom>
          <a:ln>
            <a:noFill/>
          </a:ln>
        </p:spPr>
        <p:txBody>
          <a:bodyPr/>
          <a:lstStyle>
            <a:lvl1pPr marL="0" indent="0">
              <a:buNone/>
              <a:defRPr sz="1600"/>
            </a:lvl1pPr>
          </a:lstStyle>
          <a:p>
            <a:pPr lvl="0"/>
            <a:r>
              <a:rPr lang="en-US" noProof="0" dirty="0" smtClean="0"/>
              <a:t>Click to edit Master text styles</a:t>
            </a:r>
          </a:p>
        </p:txBody>
      </p:sp>
      <p:sp>
        <p:nvSpPr>
          <p:cNvPr id="30" name="Content Placeholder 2"/>
          <p:cNvSpPr>
            <a:spLocks noGrp="1"/>
          </p:cNvSpPr>
          <p:nvPr>
            <p:ph sz="quarter" idx="31"/>
          </p:nvPr>
        </p:nvSpPr>
        <p:spPr>
          <a:xfrm>
            <a:off x="3546626" y="1025530"/>
            <a:ext cx="2038350" cy="1714500"/>
          </a:xfrm>
          <a:prstGeom prst="rect">
            <a:avLst/>
          </a:prstGeom>
          <a:ln>
            <a:noFill/>
          </a:ln>
        </p:spPr>
        <p:txBody>
          <a:bodyPr/>
          <a:lstStyle>
            <a:lvl1pPr marL="0" indent="0">
              <a:buNone/>
              <a:defRPr sz="1600"/>
            </a:lvl1pPr>
          </a:lstStyle>
          <a:p>
            <a:pPr lvl="0"/>
            <a:r>
              <a:rPr lang="en-US" noProof="0" smtClean="0"/>
              <a:t>Click to edit Master text styles</a:t>
            </a:r>
          </a:p>
        </p:txBody>
      </p:sp>
      <p:sp>
        <p:nvSpPr>
          <p:cNvPr id="41" name="Content Placeholder 2"/>
          <p:cNvSpPr>
            <a:spLocks noGrp="1"/>
          </p:cNvSpPr>
          <p:nvPr>
            <p:ph sz="quarter" idx="32"/>
          </p:nvPr>
        </p:nvSpPr>
        <p:spPr>
          <a:xfrm>
            <a:off x="6483579" y="1025530"/>
            <a:ext cx="2038350" cy="1714500"/>
          </a:xfrm>
          <a:prstGeom prst="rect">
            <a:avLst/>
          </a:prstGeom>
          <a:ln>
            <a:noFill/>
          </a:ln>
        </p:spPr>
        <p:txBody>
          <a:bodyPr/>
          <a:lstStyle>
            <a:lvl1pPr marL="0" indent="0">
              <a:buNone/>
              <a:defRPr sz="1600"/>
            </a:lvl1pPr>
          </a:lstStyle>
          <a:p>
            <a:pPr lvl="0"/>
            <a:r>
              <a:rPr lang="en-US" noProof="0" smtClean="0"/>
              <a:t>Click to edit Master text styles</a:t>
            </a:r>
          </a:p>
        </p:txBody>
      </p:sp>
      <p:sp>
        <p:nvSpPr>
          <p:cNvPr id="42" name="Content Placeholder 2"/>
          <p:cNvSpPr>
            <a:spLocks noGrp="1"/>
          </p:cNvSpPr>
          <p:nvPr>
            <p:ph sz="quarter" idx="33"/>
          </p:nvPr>
        </p:nvSpPr>
        <p:spPr>
          <a:xfrm>
            <a:off x="5015885" y="3768730"/>
            <a:ext cx="2038350" cy="1714500"/>
          </a:xfrm>
          <a:prstGeom prst="rect">
            <a:avLst/>
          </a:prstGeom>
          <a:ln>
            <a:noFill/>
          </a:ln>
        </p:spPr>
        <p:txBody>
          <a:bodyPr/>
          <a:lstStyle>
            <a:lvl1pPr marL="0" indent="0">
              <a:buNone/>
              <a:defRPr sz="1600"/>
            </a:lvl1pPr>
          </a:lstStyle>
          <a:p>
            <a:pPr lvl="0"/>
            <a:r>
              <a:rPr lang="en-US" noProof="0" smtClean="0"/>
              <a:t>Click to edit Master text styles</a:t>
            </a:r>
          </a:p>
        </p:txBody>
      </p:sp>
      <p:sp>
        <p:nvSpPr>
          <p:cNvPr id="43" name="Content Placeholder 2"/>
          <p:cNvSpPr>
            <a:spLocks noGrp="1"/>
          </p:cNvSpPr>
          <p:nvPr>
            <p:ph sz="quarter" idx="34"/>
          </p:nvPr>
        </p:nvSpPr>
        <p:spPr>
          <a:xfrm>
            <a:off x="2066253" y="3768730"/>
            <a:ext cx="2038350" cy="1714500"/>
          </a:xfrm>
          <a:prstGeom prst="rect">
            <a:avLst/>
          </a:prstGeom>
          <a:ln>
            <a:noFill/>
          </a:ln>
        </p:spPr>
        <p:txBody>
          <a:bodyPr/>
          <a:lstStyle>
            <a:lvl1pPr marL="0" indent="0">
              <a:buNone/>
              <a:defRPr sz="1600"/>
            </a:lvl1pPr>
          </a:lstStyle>
          <a:p>
            <a:pPr lvl="0"/>
            <a:r>
              <a:rPr lang="en-US" noProof="0" smtClean="0"/>
              <a:t>Click to edit Master text styles</a:t>
            </a:r>
          </a:p>
        </p:txBody>
      </p:sp>
      <p:sp>
        <p:nvSpPr>
          <p:cNvPr id="19" name="Text Placeholder 2"/>
          <p:cNvSpPr>
            <a:spLocks noGrp="1"/>
          </p:cNvSpPr>
          <p:nvPr>
            <p:ph type="body" sz="quarter" idx="10"/>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grpSp>
        <p:nvGrpSpPr>
          <p:cNvPr id="20" name="Group 19"/>
          <p:cNvGrpSpPr/>
          <p:nvPr userDrawn="1"/>
        </p:nvGrpSpPr>
        <p:grpSpPr>
          <a:xfrm>
            <a:off x="418849" y="2787687"/>
            <a:ext cx="2480661" cy="121802"/>
            <a:chOff x="3329263" y="2632605"/>
            <a:chExt cx="2464291" cy="243605"/>
          </a:xfrm>
        </p:grpSpPr>
        <p:cxnSp>
          <p:nvCxnSpPr>
            <p:cNvPr id="22" name="Straight Connector 21"/>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userDrawn="1"/>
        </p:nvGrpSpPr>
        <p:grpSpPr>
          <a:xfrm>
            <a:off x="3325471" y="2787687"/>
            <a:ext cx="2480661" cy="121802"/>
            <a:chOff x="3329263" y="2632605"/>
            <a:chExt cx="2464291" cy="243605"/>
          </a:xfrm>
        </p:grpSpPr>
        <p:cxnSp>
          <p:nvCxnSpPr>
            <p:cNvPr id="27" name="Straight Connector 26"/>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userDrawn="1"/>
        </p:nvGrpSpPr>
        <p:grpSpPr>
          <a:xfrm>
            <a:off x="6262424" y="2787687"/>
            <a:ext cx="2480661" cy="121802"/>
            <a:chOff x="3329263" y="2632605"/>
            <a:chExt cx="2464291" cy="243605"/>
          </a:xfrm>
        </p:grpSpPr>
        <p:cxnSp>
          <p:nvCxnSpPr>
            <p:cNvPr id="32" name="Straight Connector 31"/>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userDrawn="1"/>
        </p:nvGrpSpPr>
        <p:grpSpPr>
          <a:xfrm>
            <a:off x="1845098" y="5516257"/>
            <a:ext cx="2480661" cy="121802"/>
            <a:chOff x="3329263" y="2632605"/>
            <a:chExt cx="2464291" cy="243605"/>
          </a:xfrm>
        </p:grpSpPr>
        <p:cxnSp>
          <p:nvCxnSpPr>
            <p:cNvPr id="44" name="Straight Connector 43"/>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userDrawn="1"/>
        </p:nvGrpSpPr>
        <p:grpSpPr>
          <a:xfrm>
            <a:off x="4794730" y="5516257"/>
            <a:ext cx="2480661" cy="121802"/>
            <a:chOff x="3329263" y="2632605"/>
            <a:chExt cx="2464291" cy="243605"/>
          </a:xfrm>
        </p:grpSpPr>
        <p:cxnSp>
          <p:nvCxnSpPr>
            <p:cNvPr id="48" name="Straight Connector 47"/>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6488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slide - White Text">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9144000" cy="6858000"/>
          </a:xfrm>
          <a:prstGeom prst="rect">
            <a:avLst/>
          </a:prstGeom>
        </p:spPr>
        <p:txBody>
          <a:bodyPr/>
          <a:lstStyle>
            <a:lvl1pPr marL="0" indent="0">
              <a:buNone/>
              <a:defRPr sz="1400"/>
            </a:lvl1pPr>
          </a:lstStyle>
          <a:p>
            <a:r>
              <a:rPr lang="en-US" smtClean="0"/>
              <a:t>Click icon to add picture</a:t>
            </a:r>
            <a:endParaRPr lang="en-US"/>
          </a:p>
        </p:txBody>
      </p:sp>
      <p:sp>
        <p:nvSpPr>
          <p:cNvPr id="5" name="Rectangle 4"/>
          <p:cNvSpPr/>
          <p:nvPr/>
        </p:nvSpPr>
        <p:spPr>
          <a:xfrm>
            <a:off x="277813" y="3596797"/>
            <a:ext cx="676275" cy="730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6" name="Title Placeholder 1"/>
          <p:cNvSpPr>
            <a:spLocks noGrp="1"/>
          </p:cNvSpPr>
          <p:nvPr>
            <p:ph type="title"/>
          </p:nvPr>
        </p:nvSpPr>
        <p:spPr>
          <a:xfrm>
            <a:off x="278129" y="2977672"/>
            <a:ext cx="8320747" cy="563880"/>
          </a:xfrm>
          <a:prstGeom prst="rect">
            <a:avLst/>
          </a:prstGeom>
        </p:spPr>
        <p:txBody>
          <a:bodyPr rtlCol="0" anchor="b">
            <a:noAutofit/>
          </a:bodyPr>
          <a:lstStyle>
            <a:lvl1pPr>
              <a:defRPr sz="4400" baseline="0">
                <a:solidFill>
                  <a:schemeClr val="bg1"/>
                </a:solidFill>
              </a:defRPr>
            </a:lvl1pPr>
          </a:lstStyle>
          <a:p>
            <a:r>
              <a:rPr lang="en-US" noProof="0" smtClean="0"/>
              <a:t>Click to edit Master title style</a:t>
            </a:r>
            <a:endParaRPr lang="en-GB" noProof="0" dirty="0"/>
          </a:p>
        </p:txBody>
      </p:sp>
      <p:sp>
        <p:nvSpPr>
          <p:cNvPr id="12" name="Text Placeholder 11"/>
          <p:cNvSpPr>
            <a:spLocks noGrp="1"/>
          </p:cNvSpPr>
          <p:nvPr>
            <p:ph type="body" sz="quarter" idx="10"/>
          </p:nvPr>
        </p:nvSpPr>
        <p:spPr>
          <a:xfrm>
            <a:off x="277813" y="3724432"/>
            <a:ext cx="3475037" cy="1463040"/>
          </a:xfrm>
          <a:prstGeom prst="rect">
            <a:avLst/>
          </a:prstGeom>
        </p:spPr>
        <p:txBody>
          <a:bodyPr lIns="0" tIns="0" rIns="0" bIns="0"/>
          <a:lstStyle>
            <a:lvl1pPr marL="0" indent="0">
              <a:buNone/>
              <a:defRPr sz="1800" b="0">
                <a:solidFill>
                  <a:schemeClr val="bg1"/>
                </a:solidFill>
              </a:defRPr>
            </a:lvl1pPr>
            <a:lvl2pPr marL="457200" indent="0">
              <a:buNone/>
              <a:defRPr sz="1600" b="1"/>
            </a:lvl2pPr>
            <a:lvl3pPr marL="914400" indent="0">
              <a:buNone/>
              <a:defRPr sz="1600" b="1"/>
            </a:lvl3pPr>
            <a:lvl4pPr marL="1371600" indent="0">
              <a:buNone/>
              <a:defRPr sz="1600" b="1"/>
            </a:lvl4pPr>
            <a:lvl5pPr marL="1828800" indent="0">
              <a:buNone/>
              <a:defRPr sz="1600" b="1"/>
            </a:lvl5pPr>
          </a:lstStyle>
          <a:p>
            <a:pPr lvl="0"/>
            <a:r>
              <a:rPr lang="en-US" noProof="0" smtClean="0"/>
              <a:t>Click to edit Master text styles</a:t>
            </a:r>
          </a:p>
        </p:txBody>
      </p:sp>
      <p:pic>
        <p:nvPicPr>
          <p:cNvPr id="8" name="Picture 8"/>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864475" y="6218238"/>
            <a:ext cx="1004888"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242525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GNPD-6 Images &amp; title">
    <p:spTree>
      <p:nvGrpSpPr>
        <p:cNvPr id="1" name=""/>
        <p:cNvGrpSpPr/>
        <p:nvPr/>
      </p:nvGrpSpPr>
      <p:grpSpPr>
        <a:xfrm>
          <a:off x="0" y="0"/>
          <a:ext cx="0" cy="0"/>
          <a:chOff x="0" y="0"/>
          <a:chExt cx="0" cy="0"/>
        </a:xfrm>
      </p:grpSpPr>
      <p:sp>
        <p:nvSpPr>
          <p:cNvPr id="21" name="Title Placeholder 1"/>
          <p:cNvSpPr>
            <a:spLocks noGrp="1"/>
          </p:cNvSpPr>
          <p:nvPr>
            <p:ph type="title"/>
          </p:nvPr>
        </p:nvSpPr>
        <p:spPr>
          <a:xfrm>
            <a:off x="274320" y="361854"/>
            <a:ext cx="8601232" cy="365760"/>
          </a:xfrm>
          <a:prstGeom prst="rect">
            <a:avLst/>
          </a:prstGeom>
        </p:spPr>
        <p:txBody>
          <a:bodyPr rtlCol="0">
            <a:noAutofit/>
          </a:bodyPr>
          <a:lstStyle>
            <a:lvl1pPr>
              <a:defRPr sz="2200"/>
            </a:lvl1pPr>
          </a:lstStyle>
          <a:p>
            <a:r>
              <a:rPr lang="en-US" noProof="0" smtClean="0"/>
              <a:t>Click to edit Master title style</a:t>
            </a:r>
            <a:endParaRPr lang="en-GB" noProof="0" dirty="0"/>
          </a:p>
        </p:txBody>
      </p:sp>
      <p:sp>
        <p:nvSpPr>
          <p:cNvPr id="33" name="Subtitle 2"/>
          <p:cNvSpPr>
            <a:spLocks noGrp="1"/>
          </p:cNvSpPr>
          <p:nvPr>
            <p:ph type="subTitle" idx="1"/>
          </p:nvPr>
        </p:nvSpPr>
        <p:spPr>
          <a:xfrm>
            <a:off x="580138" y="3293045"/>
            <a:ext cx="1960610" cy="457200"/>
          </a:xfrm>
          <a:prstGeom prst="rect">
            <a:avLst/>
          </a:prstGeom>
        </p:spPr>
        <p:txBody>
          <a:bodyPr lIns="0" tIns="0" rIns="0" bIns="0">
            <a:noAutofit/>
          </a:bodyPr>
          <a:lstStyle>
            <a:lvl1pPr marL="0" indent="0" algn="ctr">
              <a:lnSpc>
                <a:spcPct val="100000"/>
              </a:lnSpc>
              <a:buNone/>
              <a:defRPr sz="1200" b="0">
                <a:solidFill>
                  <a:schemeClr val="tx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GB" noProof="0" dirty="0" smtClean="0"/>
          </a:p>
        </p:txBody>
      </p:sp>
      <p:sp>
        <p:nvSpPr>
          <p:cNvPr id="34" name="Text Placeholder 4"/>
          <p:cNvSpPr>
            <a:spLocks noGrp="1"/>
          </p:cNvSpPr>
          <p:nvPr>
            <p:ph type="body" sz="quarter" idx="22"/>
          </p:nvPr>
        </p:nvSpPr>
        <p:spPr>
          <a:xfrm>
            <a:off x="3582368" y="3289175"/>
            <a:ext cx="1960922" cy="457200"/>
          </a:xfrm>
          <a:prstGeom prst="rect">
            <a:avLst/>
          </a:prstGeom>
        </p:spPr>
        <p:txBody>
          <a:bodyPr lIns="0" tIns="0" rIns="0" bIns="0">
            <a:noAutofit/>
          </a:bodyPr>
          <a:lstStyle>
            <a:lvl1pPr marL="0" indent="0" algn="ctr">
              <a:lnSpc>
                <a:spcPct val="100000"/>
              </a:lnSpc>
              <a:buNone/>
              <a:defRPr sz="1200" b="0">
                <a:solidFill>
                  <a:schemeClr val="tx2"/>
                </a:solidFill>
              </a:defRPr>
            </a:lvl1pPr>
          </a:lstStyle>
          <a:p>
            <a:pPr lvl="0"/>
            <a:r>
              <a:rPr lang="en-US" noProof="0" smtClean="0"/>
              <a:t>Click to edit Master text styles</a:t>
            </a:r>
          </a:p>
        </p:txBody>
      </p:sp>
      <p:sp>
        <p:nvSpPr>
          <p:cNvPr id="35" name="Text Placeholder 6"/>
          <p:cNvSpPr>
            <a:spLocks noGrp="1"/>
          </p:cNvSpPr>
          <p:nvPr>
            <p:ph type="body" sz="quarter" idx="23"/>
          </p:nvPr>
        </p:nvSpPr>
        <p:spPr>
          <a:xfrm>
            <a:off x="6496039" y="3291642"/>
            <a:ext cx="1960922" cy="457200"/>
          </a:xfrm>
          <a:prstGeom prst="rect">
            <a:avLst/>
          </a:prstGeom>
        </p:spPr>
        <p:txBody>
          <a:bodyPr lIns="0" tIns="0" rIns="0" bIns="0">
            <a:noAutofit/>
          </a:bodyPr>
          <a:lstStyle>
            <a:lvl1pPr marL="0" indent="0" algn="ctr">
              <a:lnSpc>
                <a:spcPct val="100000"/>
              </a:lnSpc>
              <a:buNone/>
              <a:defRPr sz="1200" b="0">
                <a:solidFill>
                  <a:schemeClr val="tx2"/>
                </a:solidFill>
              </a:defRPr>
            </a:lvl1pPr>
          </a:lstStyle>
          <a:p>
            <a:pPr lvl="0"/>
            <a:r>
              <a:rPr lang="en-US" noProof="0" smtClean="0"/>
              <a:t>Click to edit Master text styles</a:t>
            </a:r>
          </a:p>
        </p:txBody>
      </p:sp>
      <p:sp>
        <p:nvSpPr>
          <p:cNvPr id="43" name="Text Placeholder 4"/>
          <p:cNvSpPr>
            <a:spLocks noGrp="1"/>
          </p:cNvSpPr>
          <p:nvPr>
            <p:ph type="body" sz="quarter" idx="31"/>
          </p:nvPr>
        </p:nvSpPr>
        <p:spPr>
          <a:xfrm>
            <a:off x="3582368" y="5624152"/>
            <a:ext cx="1960922" cy="457200"/>
          </a:xfrm>
          <a:prstGeom prst="rect">
            <a:avLst/>
          </a:prstGeom>
        </p:spPr>
        <p:txBody>
          <a:bodyPr lIns="0" tIns="0" rIns="0" bIns="0">
            <a:noAutofit/>
          </a:bodyPr>
          <a:lstStyle>
            <a:lvl1pPr marL="0" indent="0" algn="ctr">
              <a:lnSpc>
                <a:spcPct val="100000"/>
              </a:lnSpc>
              <a:buNone/>
              <a:defRPr sz="1200" b="0">
                <a:solidFill>
                  <a:schemeClr val="tx2"/>
                </a:solidFill>
              </a:defRPr>
            </a:lvl1pPr>
          </a:lstStyle>
          <a:p>
            <a:pPr lvl="0"/>
            <a:r>
              <a:rPr lang="en-US" noProof="0" smtClean="0"/>
              <a:t>Click to edit Master text styles</a:t>
            </a:r>
          </a:p>
        </p:txBody>
      </p:sp>
      <p:sp>
        <p:nvSpPr>
          <p:cNvPr id="44" name="Text Placeholder 6"/>
          <p:cNvSpPr>
            <a:spLocks noGrp="1"/>
          </p:cNvSpPr>
          <p:nvPr>
            <p:ph type="body" sz="quarter" idx="32"/>
          </p:nvPr>
        </p:nvSpPr>
        <p:spPr>
          <a:xfrm>
            <a:off x="6496039" y="5626619"/>
            <a:ext cx="1960922" cy="457200"/>
          </a:xfrm>
          <a:prstGeom prst="rect">
            <a:avLst/>
          </a:prstGeom>
        </p:spPr>
        <p:txBody>
          <a:bodyPr lIns="0" tIns="0" rIns="0" bIns="0">
            <a:noAutofit/>
          </a:bodyPr>
          <a:lstStyle>
            <a:lvl1pPr marL="0" indent="0" algn="ctr">
              <a:lnSpc>
                <a:spcPct val="100000"/>
              </a:lnSpc>
              <a:buNone/>
              <a:defRPr sz="1200" b="0">
                <a:solidFill>
                  <a:schemeClr val="tx2"/>
                </a:solidFill>
              </a:defRPr>
            </a:lvl1pPr>
          </a:lstStyle>
          <a:p>
            <a:pPr lvl="0"/>
            <a:r>
              <a:rPr lang="en-US" noProof="0" smtClean="0"/>
              <a:t>Click to edit Master text styles</a:t>
            </a:r>
          </a:p>
        </p:txBody>
      </p:sp>
      <p:sp>
        <p:nvSpPr>
          <p:cNvPr id="45" name="Text Placeholder 4"/>
          <p:cNvSpPr>
            <a:spLocks noGrp="1"/>
          </p:cNvSpPr>
          <p:nvPr>
            <p:ph type="body" sz="quarter" idx="33"/>
          </p:nvPr>
        </p:nvSpPr>
        <p:spPr>
          <a:xfrm>
            <a:off x="579982" y="5626698"/>
            <a:ext cx="1960922" cy="457200"/>
          </a:xfrm>
          <a:prstGeom prst="rect">
            <a:avLst/>
          </a:prstGeom>
        </p:spPr>
        <p:txBody>
          <a:bodyPr lIns="0" tIns="0" rIns="0" bIns="0">
            <a:noAutofit/>
          </a:bodyPr>
          <a:lstStyle>
            <a:lvl1pPr marL="0" indent="0" algn="ctr">
              <a:lnSpc>
                <a:spcPct val="100000"/>
              </a:lnSpc>
              <a:buNone/>
              <a:defRPr sz="1200" b="0">
                <a:solidFill>
                  <a:schemeClr val="tx2"/>
                </a:solidFill>
              </a:defRPr>
            </a:lvl1pPr>
          </a:lstStyle>
          <a:p>
            <a:pPr lvl="0"/>
            <a:r>
              <a:rPr lang="en-US" noProof="0" smtClean="0"/>
              <a:t>Click to edit Master text styles</a:t>
            </a:r>
          </a:p>
        </p:txBody>
      </p:sp>
      <p:sp>
        <p:nvSpPr>
          <p:cNvPr id="46" name="Text Placeholder 8"/>
          <p:cNvSpPr>
            <a:spLocks noGrp="1"/>
          </p:cNvSpPr>
          <p:nvPr>
            <p:ph type="body" sz="quarter" idx="14"/>
          </p:nvPr>
        </p:nvSpPr>
        <p:spPr>
          <a:xfrm>
            <a:off x="274320" y="1005840"/>
            <a:ext cx="8455563" cy="348175"/>
          </a:xfrm>
          <a:prstGeom prst="rect">
            <a:avLst/>
          </a:prstGeom>
        </p:spPr>
        <p:txBody>
          <a:bodyPr lIns="0" tIns="0" rIns="0" bIns="0"/>
          <a:lstStyle>
            <a:lvl1pPr marL="0" indent="0" algn="l">
              <a:buFont typeface="Arial" panose="020B0604020202020204" pitchFamily="34" charset="0"/>
              <a:buNone/>
              <a:defRPr sz="1400" b="0" baseline="0">
                <a:solidFill>
                  <a:schemeClr val="tx1"/>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noProof="0" dirty="0" smtClean="0"/>
              <a:t>Click to edit Master text styles</a:t>
            </a:r>
          </a:p>
        </p:txBody>
      </p:sp>
      <p:sp>
        <p:nvSpPr>
          <p:cNvPr id="50" name="Content Placeholder 2"/>
          <p:cNvSpPr>
            <a:spLocks noGrp="1"/>
          </p:cNvSpPr>
          <p:nvPr>
            <p:ph sz="quarter" idx="34"/>
          </p:nvPr>
        </p:nvSpPr>
        <p:spPr>
          <a:xfrm>
            <a:off x="679381" y="1518878"/>
            <a:ext cx="1762125" cy="1495424"/>
          </a:xfrm>
          <a:prstGeom prst="rect">
            <a:avLst/>
          </a:prstGeom>
          <a:ln>
            <a:noFill/>
          </a:ln>
        </p:spPr>
        <p:txBody>
          <a:bodyPr/>
          <a:lstStyle>
            <a:lvl1pPr marL="0" indent="0">
              <a:buNone/>
              <a:defRPr sz="1600"/>
            </a:lvl1pPr>
          </a:lstStyle>
          <a:p>
            <a:pPr lvl="0"/>
            <a:r>
              <a:rPr lang="en-US" noProof="0" dirty="0" smtClean="0"/>
              <a:t>Click to edit Master text styles</a:t>
            </a:r>
          </a:p>
        </p:txBody>
      </p:sp>
      <p:sp>
        <p:nvSpPr>
          <p:cNvPr id="51" name="Content Placeholder 2"/>
          <p:cNvSpPr>
            <a:spLocks noGrp="1"/>
          </p:cNvSpPr>
          <p:nvPr>
            <p:ph sz="quarter" idx="35"/>
          </p:nvPr>
        </p:nvSpPr>
        <p:spPr>
          <a:xfrm>
            <a:off x="3681767" y="1518878"/>
            <a:ext cx="1762125" cy="1495424"/>
          </a:xfrm>
          <a:prstGeom prst="rect">
            <a:avLst/>
          </a:prstGeom>
          <a:ln>
            <a:noFill/>
          </a:ln>
        </p:spPr>
        <p:txBody>
          <a:bodyPr/>
          <a:lstStyle>
            <a:lvl1pPr marL="0" indent="0">
              <a:buNone/>
              <a:defRPr sz="1600"/>
            </a:lvl1pPr>
          </a:lstStyle>
          <a:p>
            <a:pPr lvl="0"/>
            <a:r>
              <a:rPr lang="en-US" noProof="0" smtClean="0"/>
              <a:t>Click to edit Master text styles</a:t>
            </a:r>
          </a:p>
        </p:txBody>
      </p:sp>
      <p:sp>
        <p:nvSpPr>
          <p:cNvPr id="52" name="Content Placeholder 2"/>
          <p:cNvSpPr>
            <a:spLocks noGrp="1"/>
          </p:cNvSpPr>
          <p:nvPr>
            <p:ph sz="quarter" idx="36"/>
          </p:nvPr>
        </p:nvSpPr>
        <p:spPr>
          <a:xfrm>
            <a:off x="6595438" y="1518878"/>
            <a:ext cx="1762125" cy="1495424"/>
          </a:xfrm>
          <a:prstGeom prst="rect">
            <a:avLst/>
          </a:prstGeom>
          <a:ln>
            <a:noFill/>
          </a:ln>
        </p:spPr>
        <p:txBody>
          <a:bodyPr/>
          <a:lstStyle>
            <a:lvl1pPr marL="0" indent="0">
              <a:buNone/>
              <a:defRPr sz="1600"/>
            </a:lvl1pPr>
          </a:lstStyle>
          <a:p>
            <a:pPr lvl="0"/>
            <a:r>
              <a:rPr lang="en-US" noProof="0" smtClean="0"/>
              <a:t>Click to edit Master text styles</a:t>
            </a:r>
          </a:p>
        </p:txBody>
      </p:sp>
      <p:sp>
        <p:nvSpPr>
          <p:cNvPr id="53" name="Content Placeholder 2"/>
          <p:cNvSpPr>
            <a:spLocks noGrp="1"/>
          </p:cNvSpPr>
          <p:nvPr>
            <p:ph sz="quarter" idx="37"/>
          </p:nvPr>
        </p:nvSpPr>
        <p:spPr>
          <a:xfrm>
            <a:off x="679381" y="3900128"/>
            <a:ext cx="1762125" cy="1495424"/>
          </a:xfrm>
          <a:prstGeom prst="rect">
            <a:avLst/>
          </a:prstGeom>
          <a:ln>
            <a:noFill/>
          </a:ln>
        </p:spPr>
        <p:txBody>
          <a:bodyPr/>
          <a:lstStyle>
            <a:lvl1pPr marL="0" indent="0">
              <a:buNone/>
              <a:defRPr sz="1600"/>
            </a:lvl1pPr>
          </a:lstStyle>
          <a:p>
            <a:pPr lvl="0"/>
            <a:r>
              <a:rPr lang="en-US" noProof="0" smtClean="0"/>
              <a:t>Click to edit Master text styles</a:t>
            </a:r>
          </a:p>
        </p:txBody>
      </p:sp>
      <p:sp>
        <p:nvSpPr>
          <p:cNvPr id="54" name="Content Placeholder 2"/>
          <p:cNvSpPr>
            <a:spLocks noGrp="1"/>
          </p:cNvSpPr>
          <p:nvPr>
            <p:ph sz="quarter" idx="38"/>
          </p:nvPr>
        </p:nvSpPr>
        <p:spPr>
          <a:xfrm>
            <a:off x="3681767" y="3900128"/>
            <a:ext cx="1762125" cy="1495424"/>
          </a:xfrm>
          <a:prstGeom prst="rect">
            <a:avLst/>
          </a:prstGeom>
          <a:ln>
            <a:noFill/>
          </a:ln>
        </p:spPr>
        <p:txBody>
          <a:bodyPr/>
          <a:lstStyle>
            <a:lvl1pPr marL="0" indent="0">
              <a:buNone/>
              <a:defRPr sz="1600"/>
            </a:lvl1pPr>
          </a:lstStyle>
          <a:p>
            <a:pPr lvl="0"/>
            <a:r>
              <a:rPr lang="en-US" noProof="0" smtClean="0"/>
              <a:t>Click to edit Master text styles</a:t>
            </a:r>
          </a:p>
        </p:txBody>
      </p:sp>
      <p:sp>
        <p:nvSpPr>
          <p:cNvPr id="55" name="Content Placeholder 2"/>
          <p:cNvSpPr>
            <a:spLocks noGrp="1"/>
          </p:cNvSpPr>
          <p:nvPr>
            <p:ph sz="quarter" idx="39"/>
          </p:nvPr>
        </p:nvSpPr>
        <p:spPr>
          <a:xfrm>
            <a:off x="6595438" y="3900128"/>
            <a:ext cx="1762125" cy="1495424"/>
          </a:xfrm>
          <a:prstGeom prst="rect">
            <a:avLst/>
          </a:prstGeom>
          <a:ln>
            <a:noFill/>
          </a:ln>
        </p:spPr>
        <p:txBody>
          <a:bodyPr/>
          <a:lstStyle>
            <a:lvl1pPr marL="0" indent="0">
              <a:buNone/>
              <a:defRPr sz="1600"/>
            </a:lvl1pPr>
          </a:lstStyle>
          <a:p>
            <a:pPr lvl="0"/>
            <a:r>
              <a:rPr lang="en-US" noProof="0" smtClean="0"/>
              <a:t>Click to edit Master text styles</a:t>
            </a:r>
          </a:p>
        </p:txBody>
      </p:sp>
      <p:sp>
        <p:nvSpPr>
          <p:cNvPr id="26" name="Text Placeholder 2"/>
          <p:cNvSpPr>
            <a:spLocks noGrp="1"/>
          </p:cNvSpPr>
          <p:nvPr>
            <p:ph type="body" sz="quarter" idx="10"/>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grpSp>
        <p:nvGrpSpPr>
          <p:cNvPr id="27" name="Group 26"/>
          <p:cNvGrpSpPr/>
          <p:nvPr userDrawn="1"/>
        </p:nvGrpSpPr>
        <p:grpSpPr>
          <a:xfrm>
            <a:off x="582914" y="3028989"/>
            <a:ext cx="1955059" cy="121802"/>
            <a:chOff x="3329263" y="2632605"/>
            <a:chExt cx="2464291" cy="243605"/>
          </a:xfrm>
        </p:grpSpPr>
        <p:cxnSp>
          <p:nvCxnSpPr>
            <p:cNvPr id="28" name="Straight Connector 27"/>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userDrawn="1"/>
        </p:nvGrpSpPr>
        <p:grpSpPr>
          <a:xfrm>
            <a:off x="3585300" y="3028989"/>
            <a:ext cx="1955059" cy="121802"/>
            <a:chOff x="3329263" y="2632605"/>
            <a:chExt cx="2464291" cy="243605"/>
          </a:xfrm>
        </p:grpSpPr>
        <p:cxnSp>
          <p:nvCxnSpPr>
            <p:cNvPr id="32" name="Straight Connector 31"/>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userDrawn="1"/>
        </p:nvGrpSpPr>
        <p:grpSpPr>
          <a:xfrm>
            <a:off x="6498971" y="3028989"/>
            <a:ext cx="1955059" cy="121802"/>
            <a:chOff x="3329263" y="2632605"/>
            <a:chExt cx="2464291" cy="243605"/>
          </a:xfrm>
        </p:grpSpPr>
        <p:cxnSp>
          <p:nvCxnSpPr>
            <p:cNvPr id="39" name="Straight Connector 38"/>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userDrawn="1"/>
        </p:nvGrpSpPr>
        <p:grpSpPr>
          <a:xfrm>
            <a:off x="582914" y="5402912"/>
            <a:ext cx="1955059" cy="121802"/>
            <a:chOff x="3329263" y="2632605"/>
            <a:chExt cx="2464291" cy="243605"/>
          </a:xfrm>
        </p:grpSpPr>
        <p:cxnSp>
          <p:nvCxnSpPr>
            <p:cNvPr id="47" name="Straight Connector 46"/>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userDrawn="1"/>
        </p:nvGrpSpPr>
        <p:grpSpPr>
          <a:xfrm>
            <a:off x="3585300" y="5402912"/>
            <a:ext cx="1955059" cy="121802"/>
            <a:chOff x="3329263" y="2632605"/>
            <a:chExt cx="2464291" cy="243605"/>
          </a:xfrm>
        </p:grpSpPr>
        <p:cxnSp>
          <p:nvCxnSpPr>
            <p:cNvPr id="57" name="Straight Connector 56"/>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0" name="Group 59"/>
          <p:cNvGrpSpPr/>
          <p:nvPr userDrawn="1"/>
        </p:nvGrpSpPr>
        <p:grpSpPr>
          <a:xfrm>
            <a:off x="6498971" y="5402912"/>
            <a:ext cx="1955059" cy="121802"/>
            <a:chOff x="3329263" y="2632605"/>
            <a:chExt cx="2464291" cy="243605"/>
          </a:xfrm>
        </p:grpSpPr>
        <p:cxnSp>
          <p:nvCxnSpPr>
            <p:cNvPr id="61" name="Straight Connector 60"/>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5164425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GNPD-6 Images">
    <p:spTree>
      <p:nvGrpSpPr>
        <p:cNvPr id="1" name=""/>
        <p:cNvGrpSpPr/>
        <p:nvPr/>
      </p:nvGrpSpPr>
      <p:grpSpPr>
        <a:xfrm>
          <a:off x="0" y="0"/>
          <a:ext cx="0" cy="0"/>
          <a:chOff x="0" y="0"/>
          <a:chExt cx="0" cy="0"/>
        </a:xfrm>
      </p:grpSpPr>
      <p:sp>
        <p:nvSpPr>
          <p:cNvPr id="32" name="Title Placeholder 1"/>
          <p:cNvSpPr>
            <a:spLocks noGrp="1"/>
          </p:cNvSpPr>
          <p:nvPr>
            <p:ph type="title"/>
          </p:nvPr>
        </p:nvSpPr>
        <p:spPr>
          <a:xfrm>
            <a:off x="274320" y="361854"/>
            <a:ext cx="8595360" cy="365760"/>
          </a:xfrm>
          <a:prstGeom prst="rect">
            <a:avLst/>
          </a:prstGeom>
        </p:spPr>
        <p:txBody>
          <a:bodyPr rtlCol="0">
            <a:noAutofit/>
          </a:bodyPr>
          <a:lstStyle>
            <a:lvl1pPr>
              <a:defRPr sz="2200"/>
            </a:lvl1pPr>
          </a:lstStyle>
          <a:p>
            <a:r>
              <a:rPr lang="en-US" noProof="0" smtClean="0"/>
              <a:t>Click to edit Master title style</a:t>
            </a:r>
            <a:endParaRPr lang="en-GB" noProof="0" dirty="0"/>
          </a:p>
        </p:txBody>
      </p:sp>
      <p:sp>
        <p:nvSpPr>
          <p:cNvPr id="49" name="Text Placeholder 4"/>
          <p:cNvSpPr>
            <a:spLocks noGrp="1"/>
          </p:cNvSpPr>
          <p:nvPr>
            <p:ph type="body" sz="quarter" idx="22"/>
          </p:nvPr>
        </p:nvSpPr>
        <p:spPr>
          <a:xfrm>
            <a:off x="3333840" y="3001940"/>
            <a:ext cx="2476321" cy="463542"/>
          </a:xfrm>
          <a:prstGeom prst="rect">
            <a:avLst/>
          </a:prstGeom>
        </p:spPr>
        <p:txBody>
          <a:bodyPr lIns="0" tIns="0" rIns="0" bIns="0">
            <a:noAutofit/>
          </a:bodyPr>
          <a:lstStyle>
            <a:lvl1pPr marL="0" indent="0" algn="ctr">
              <a:lnSpc>
                <a:spcPct val="100000"/>
              </a:lnSpc>
              <a:buNone/>
              <a:defRPr sz="1000" b="0">
                <a:solidFill>
                  <a:schemeClr val="tx2"/>
                </a:solidFill>
              </a:defRPr>
            </a:lvl1pPr>
          </a:lstStyle>
          <a:p>
            <a:pPr lvl="0"/>
            <a:r>
              <a:rPr lang="en-US" noProof="0" smtClean="0"/>
              <a:t>Click to edit Master text styles</a:t>
            </a:r>
          </a:p>
        </p:txBody>
      </p:sp>
      <p:sp>
        <p:nvSpPr>
          <p:cNvPr id="25" name="Content Placeholder 2"/>
          <p:cNvSpPr>
            <a:spLocks noGrp="1"/>
          </p:cNvSpPr>
          <p:nvPr>
            <p:ph sz="quarter" idx="57"/>
          </p:nvPr>
        </p:nvSpPr>
        <p:spPr>
          <a:xfrm>
            <a:off x="3548063" y="1038225"/>
            <a:ext cx="2047874" cy="1724025"/>
          </a:xfrm>
          <a:prstGeom prst="rect">
            <a:avLst/>
          </a:prstGeom>
          <a:ln>
            <a:noFill/>
          </a:ln>
        </p:spPr>
        <p:txBody>
          <a:bodyPr/>
          <a:lstStyle>
            <a:lvl1pPr marL="0" indent="0">
              <a:buNone/>
              <a:defRPr sz="1100"/>
            </a:lvl1pPr>
          </a:lstStyle>
          <a:p>
            <a:pPr lvl="0"/>
            <a:r>
              <a:rPr lang="en-US" noProof="0" smtClean="0"/>
              <a:t>Click to edit Master text styles</a:t>
            </a:r>
          </a:p>
        </p:txBody>
      </p:sp>
      <p:sp>
        <p:nvSpPr>
          <p:cNvPr id="22" name="Text Placeholder 2"/>
          <p:cNvSpPr>
            <a:spLocks noGrp="1"/>
          </p:cNvSpPr>
          <p:nvPr>
            <p:ph type="body" sz="quarter" idx="10"/>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grpSp>
        <p:nvGrpSpPr>
          <p:cNvPr id="31" name="Group 30"/>
          <p:cNvGrpSpPr/>
          <p:nvPr userDrawn="1"/>
        </p:nvGrpSpPr>
        <p:grpSpPr>
          <a:xfrm>
            <a:off x="3339855" y="2681654"/>
            <a:ext cx="2464291" cy="243605"/>
            <a:chOff x="3329263" y="2632605"/>
            <a:chExt cx="2464291" cy="243605"/>
          </a:xfrm>
        </p:grpSpPr>
        <p:cxnSp>
          <p:nvCxnSpPr>
            <p:cNvPr id="33" name="Straight Connector 32"/>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6" name="Text Placeholder 4"/>
          <p:cNvSpPr>
            <a:spLocks noGrp="1"/>
          </p:cNvSpPr>
          <p:nvPr>
            <p:ph type="body" sz="quarter" idx="58"/>
          </p:nvPr>
        </p:nvSpPr>
        <p:spPr>
          <a:xfrm>
            <a:off x="277813" y="3001940"/>
            <a:ext cx="2476321" cy="463542"/>
          </a:xfrm>
          <a:prstGeom prst="rect">
            <a:avLst/>
          </a:prstGeom>
        </p:spPr>
        <p:txBody>
          <a:bodyPr lIns="0" tIns="0" rIns="0" bIns="0">
            <a:noAutofit/>
          </a:bodyPr>
          <a:lstStyle>
            <a:lvl1pPr marL="0" indent="0" algn="ctr">
              <a:lnSpc>
                <a:spcPct val="100000"/>
              </a:lnSpc>
              <a:buNone/>
              <a:defRPr sz="1000" b="0">
                <a:solidFill>
                  <a:schemeClr val="tx2"/>
                </a:solidFill>
              </a:defRPr>
            </a:lvl1pPr>
          </a:lstStyle>
          <a:p>
            <a:pPr lvl="0"/>
            <a:r>
              <a:rPr lang="en-US" noProof="0" smtClean="0"/>
              <a:t>Click to edit Master text styles</a:t>
            </a:r>
          </a:p>
        </p:txBody>
      </p:sp>
      <p:sp>
        <p:nvSpPr>
          <p:cNvPr id="37" name="Content Placeholder 2"/>
          <p:cNvSpPr>
            <a:spLocks noGrp="1"/>
          </p:cNvSpPr>
          <p:nvPr>
            <p:ph sz="quarter" idx="59"/>
          </p:nvPr>
        </p:nvSpPr>
        <p:spPr>
          <a:xfrm>
            <a:off x="492036" y="1038225"/>
            <a:ext cx="2047874" cy="1724025"/>
          </a:xfrm>
          <a:prstGeom prst="rect">
            <a:avLst/>
          </a:prstGeom>
          <a:ln>
            <a:noFill/>
          </a:ln>
        </p:spPr>
        <p:txBody>
          <a:bodyPr/>
          <a:lstStyle>
            <a:lvl1pPr marL="0" indent="0">
              <a:buNone/>
              <a:defRPr sz="1100"/>
            </a:lvl1pPr>
          </a:lstStyle>
          <a:p>
            <a:pPr lvl="0"/>
            <a:r>
              <a:rPr lang="en-US" noProof="0" smtClean="0"/>
              <a:t>Click to edit Master text styles</a:t>
            </a:r>
          </a:p>
        </p:txBody>
      </p:sp>
      <p:grpSp>
        <p:nvGrpSpPr>
          <p:cNvPr id="38" name="Group 37"/>
          <p:cNvGrpSpPr/>
          <p:nvPr userDrawn="1"/>
        </p:nvGrpSpPr>
        <p:grpSpPr>
          <a:xfrm>
            <a:off x="283828" y="2681654"/>
            <a:ext cx="2464291" cy="243605"/>
            <a:chOff x="3329263" y="2632605"/>
            <a:chExt cx="2464291" cy="243605"/>
          </a:xfrm>
        </p:grpSpPr>
        <p:cxnSp>
          <p:nvCxnSpPr>
            <p:cNvPr id="39" name="Straight Connector 38"/>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2" name="Text Placeholder 4"/>
          <p:cNvSpPr>
            <a:spLocks noGrp="1"/>
          </p:cNvSpPr>
          <p:nvPr>
            <p:ph type="body" sz="quarter" idx="60"/>
          </p:nvPr>
        </p:nvSpPr>
        <p:spPr>
          <a:xfrm>
            <a:off x="6379674" y="3001940"/>
            <a:ext cx="2476321" cy="463542"/>
          </a:xfrm>
          <a:prstGeom prst="rect">
            <a:avLst/>
          </a:prstGeom>
        </p:spPr>
        <p:txBody>
          <a:bodyPr lIns="0" tIns="0" rIns="0" bIns="0">
            <a:noAutofit/>
          </a:bodyPr>
          <a:lstStyle>
            <a:lvl1pPr marL="0" indent="0" algn="ctr">
              <a:lnSpc>
                <a:spcPct val="100000"/>
              </a:lnSpc>
              <a:buNone/>
              <a:defRPr sz="1000" b="0">
                <a:solidFill>
                  <a:schemeClr val="tx2"/>
                </a:solidFill>
              </a:defRPr>
            </a:lvl1pPr>
          </a:lstStyle>
          <a:p>
            <a:pPr lvl="0"/>
            <a:r>
              <a:rPr lang="en-US" noProof="0" smtClean="0"/>
              <a:t>Click to edit Master text styles</a:t>
            </a:r>
          </a:p>
        </p:txBody>
      </p:sp>
      <p:sp>
        <p:nvSpPr>
          <p:cNvPr id="43" name="Content Placeholder 2"/>
          <p:cNvSpPr>
            <a:spLocks noGrp="1"/>
          </p:cNvSpPr>
          <p:nvPr>
            <p:ph sz="quarter" idx="61"/>
          </p:nvPr>
        </p:nvSpPr>
        <p:spPr>
          <a:xfrm>
            <a:off x="6593897" y="1038225"/>
            <a:ext cx="2047874" cy="1724025"/>
          </a:xfrm>
          <a:prstGeom prst="rect">
            <a:avLst/>
          </a:prstGeom>
          <a:ln>
            <a:noFill/>
          </a:ln>
        </p:spPr>
        <p:txBody>
          <a:bodyPr/>
          <a:lstStyle>
            <a:lvl1pPr marL="0" indent="0">
              <a:buNone/>
              <a:defRPr sz="1100"/>
            </a:lvl1pPr>
          </a:lstStyle>
          <a:p>
            <a:pPr lvl="0"/>
            <a:r>
              <a:rPr lang="en-US" noProof="0" smtClean="0"/>
              <a:t>Click to edit Master text styles</a:t>
            </a:r>
          </a:p>
        </p:txBody>
      </p:sp>
      <p:grpSp>
        <p:nvGrpSpPr>
          <p:cNvPr id="44" name="Group 43"/>
          <p:cNvGrpSpPr/>
          <p:nvPr userDrawn="1"/>
        </p:nvGrpSpPr>
        <p:grpSpPr>
          <a:xfrm>
            <a:off x="6385689" y="2681654"/>
            <a:ext cx="2464291" cy="243605"/>
            <a:chOff x="3329263" y="2632605"/>
            <a:chExt cx="2464291" cy="243605"/>
          </a:xfrm>
        </p:grpSpPr>
        <p:cxnSp>
          <p:nvCxnSpPr>
            <p:cNvPr id="45" name="Straight Connector 44"/>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54" name="Text Placeholder 4"/>
          <p:cNvSpPr>
            <a:spLocks noGrp="1"/>
          </p:cNvSpPr>
          <p:nvPr>
            <p:ph type="body" sz="quarter" idx="62"/>
          </p:nvPr>
        </p:nvSpPr>
        <p:spPr>
          <a:xfrm>
            <a:off x="3333840" y="5639633"/>
            <a:ext cx="2476321" cy="463542"/>
          </a:xfrm>
          <a:prstGeom prst="rect">
            <a:avLst/>
          </a:prstGeom>
        </p:spPr>
        <p:txBody>
          <a:bodyPr lIns="0" tIns="0" rIns="0" bIns="0">
            <a:noAutofit/>
          </a:bodyPr>
          <a:lstStyle>
            <a:lvl1pPr marL="0" indent="0" algn="ctr">
              <a:lnSpc>
                <a:spcPct val="100000"/>
              </a:lnSpc>
              <a:buNone/>
              <a:defRPr sz="1000" b="0">
                <a:solidFill>
                  <a:schemeClr val="tx2"/>
                </a:solidFill>
              </a:defRPr>
            </a:lvl1pPr>
          </a:lstStyle>
          <a:p>
            <a:pPr lvl="0"/>
            <a:r>
              <a:rPr lang="en-US" noProof="0" smtClean="0"/>
              <a:t>Click to edit Master text styles</a:t>
            </a:r>
          </a:p>
        </p:txBody>
      </p:sp>
      <p:sp>
        <p:nvSpPr>
          <p:cNvPr id="55" name="Content Placeholder 2"/>
          <p:cNvSpPr>
            <a:spLocks noGrp="1"/>
          </p:cNvSpPr>
          <p:nvPr>
            <p:ph sz="quarter" idx="63"/>
          </p:nvPr>
        </p:nvSpPr>
        <p:spPr>
          <a:xfrm>
            <a:off x="3548063" y="3675918"/>
            <a:ext cx="2047874" cy="1724025"/>
          </a:xfrm>
          <a:prstGeom prst="rect">
            <a:avLst/>
          </a:prstGeom>
          <a:ln>
            <a:noFill/>
          </a:ln>
        </p:spPr>
        <p:txBody>
          <a:bodyPr/>
          <a:lstStyle>
            <a:lvl1pPr marL="0" indent="0">
              <a:buNone/>
              <a:defRPr sz="1100"/>
            </a:lvl1pPr>
          </a:lstStyle>
          <a:p>
            <a:pPr lvl="0"/>
            <a:r>
              <a:rPr lang="en-US" noProof="0" smtClean="0"/>
              <a:t>Click to edit Master text styles</a:t>
            </a:r>
          </a:p>
        </p:txBody>
      </p:sp>
      <p:grpSp>
        <p:nvGrpSpPr>
          <p:cNvPr id="56" name="Group 55"/>
          <p:cNvGrpSpPr/>
          <p:nvPr userDrawn="1"/>
        </p:nvGrpSpPr>
        <p:grpSpPr>
          <a:xfrm>
            <a:off x="3339855" y="5319347"/>
            <a:ext cx="2464291" cy="243605"/>
            <a:chOff x="3329263" y="2632605"/>
            <a:chExt cx="2464291" cy="243605"/>
          </a:xfrm>
        </p:grpSpPr>
        <p:cxnSp>
          <p:nvCxnSpPr>
            <p:cNvPr id="57" name="Straight Connector 56"/>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60" name="Text Placeholder 4"/>
          <p:cNvSpPr>
            <a:spLocks noGrp="1"/>
          </p:cNvSpPr>
          <p:nvPr>
            <p:ph type="body" sz="quarter" idx="64"/>
          </p:nvPr>
        </p:nvSpPr>
        <p:spPr>
          <a:xfrm>
            <a:off x="277813" y="5639633"/>
            <a:ext cx="2476321" cy="463542"/>
          </a:xfrm>
          <a:prstGeom prst="rect">
            <a:avLst/>
          </a:prstGeom>
        </p:spPr>
        <p:txBody>
          <a:bodyPr lIns="0" tIns="0" rIns="0" bIns="0">
            <a:noAutofit/>
          </a:bodyPr>
          <a:lstStyle>
            <a:lvl1pPr marL="0" indent="0" algn="ctr">
              <a:lnSpc>
                <a:spcPct val="100000"/>
              </a:lnSpc>
              <a:buNone/>
              <a:defRPr sz="1000" b="0">
                <a:solidFill>
                  <a:schemeClr val="tx2"/>
                </a:solidFill>
              </a:defRPr>
            </a:lvl1pPr>
          </a:lstStyle>
          <a:p>
            <a:pPr lvl="0"/>
            <a:r>
              <a:rPr lang="en-US" noProof="0" smtClean="0"/>
              <a:t>Click to edit Master text styles</a:t>
            </a:r>
          </a:p>
        </p:txBody>
      </p:sp>
      <p:sp>
        <p:nvSpPr>
          <p:cNvPr id="61" name="Content Placeholder 2"/>
          <p:cNvSpPr>
            <a:spLocks noGrp="1"/>
          </p:cNvSpPr>
          <p:nvPr>
            <p:ph sz="quarter" idx="65"/>
          </p:nvPr>
        </p:nvSpPr>
        <p:spPr>
          <a:xfrm>
            <a:off x="492036" y="3675918"/>
            <a:ext cx="2047874" cy="1724025"/>
          </a:xfrm>
          <a:prstGeom prst="rect">
            <a:avLst/>
          </a:prstGeom>
          <a:ln>
            <a:noFill/>
          </a:ln>
        </p:spPr>
        <p:txBody>
          <a:bodyPr/>
          <a:lstStyle>
            <a:lvl1pPr marL="0" indent="0">
              <a:buNone/>
              <a:defRPr sz="1100"/>
            </a:lvl1pPr>
          </a:lstStyle>
          <a:p>
            <a:pPr lvl="0"/>
            <a:r>
              <a:rPr lang="en-US" noProof="0" smtClean="0"/>
              <a:t>Click to edit Master text styles</a:t>
            </a:r>
          </a:p>
        </p:txBody>
      </p:sp>
      <p:grpSp>
        <p:nvGrpSpPr>
          <p:cNvPr id="62" name="Group 61"/>
          <p:cNvGrpSpPr/>
          <p:nvPr userDrawn="1"/>
        </p:nvGrpSpPr>
        <p:grpSpPr>
          <a:xfrm>
            <a:off x="283828" y="5319347"/>
            <a:ext cx="2464291" cy="243605"/>
            <a:chOff x="3329263" y="2632605"/>
            <a:chExt cx="2464291" cy="243605"/>
          </a:xfrm>
        </p:grpSpPr>
        <p:cxnSp>
          <p:nvCxnSpPr>
            <p:cNvPr id="63" name="Straight Connector 62"/>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66" name="Text Placeholder 4"/>
          <p:cNvSpPr>
            <a:spLocks noGrp="1"/>
          </p:cNvSpPr>
          <p:nvPr>
            <p:ph type="body" sz="quarter" idx="66"/>
          </p:nvPr>
        </p:nvSpPr>
        <p:spPr>
          <a:xfrm>
            <a:off x="6379674" y="5639633"/>
            <a:ext cx="2476321" cy="463542"/>
          </a:xfrm>
          <a:prstGeom prst="rect">
            <a:avLst/>
          </a:prstGeom>
        </p:spPr>
        <p:txBody>
          <a:bodyPr lIns="0" tIns="0" rIns="0" bIns="0">
            <a:noAutofit/>
          </a:bodyPr>
          <a:lstStyle>
            <a:lvl1pPr marL="0" indent="0" algn="ctr">
              <a:lnSpc>
                <a:spcPct val="100000"/>
              </a:lnSpc>
              <a:buNone/>
              <a:defRPr sz="1000" b="0">
                <a:solidFill>
                  <a:schemeClr val="tx2"/>
                </a:solidFill>
              </a:defRPr>
            </a:lvl1pPr>
          </a:lstStyle>
          <a:p>
            <a:pPr lvl="0"/>
            <a:r>
              <a:rPr lang="en-US" noProof="0" smtClean="0"/>
              <a:t>Click to edit Master text styles</a:t>
            </a:r>
          </a:p>
        </p:txBody>
      </p:sp>
      <p:sp>
        <p:nvSpPr>
          <p:cNvPr id="67" name="Content Placeholder 2"/>
          <p:cNvSpPr>
            <a:spLocks noGrp="1"/>
          </p:cNvSpPr>
          <p:nvPr>
            <p:ph sz="quarter" idx="67"/>
          </p:nvPr>
        </p:nvSpPr>
        <p:spPr>
          <a:xfrm>
            <a:off x="6593897" y="3675918"/>
            <a:ext cx="2047874" cy="1724025"/>
          </a:xfrm>
          <a:prstGeom prst="rect">
            <a:avLst/>
          </a:prstGeom>
          <a:ln>
            <a:noFill/>
          </a:ln>
        </p:spPr>
        <p:txBody>
          <a:bodyPr/>
          <a:lstStyle>
            <a:lvl1pPr marL="0" indent="0">
              <a:buNone/>
              <a:defRPr sz="1100"/>
            </a:lvl1pPr>
          </a:lstStyle>
          <a:p>
            <a:pPr lvl="0"/>
            <a:r>
              <a:rPr lang="en-US" noProof="0" smtClean="0"/>
              <a:t>Click to edit Master text styles</a:t>
            </a:r>
          </a:p>
        </p:txBody>
      </p:sp>
      <p:grpSp>
        <p:nvGrpSpPr>
          <p:cNvPr id="68" name="Group 67"/>
          <p:cNvGrpSpPr/>
          <p:nvPr userDrawn="1"/>
        </p:nvGrpSpPr>
        <p:grpSpPr>
          <a:xfrm>
            <a:off x="6385689" y="5319347"/>
            <a:ext cx="2464291" cy="243605"/>
            <a:chOff x="3329263" y="2632605"/>
            <a:chExt cx="2464291" cy="243605"/>
          </a:xfrm>
        </p:grpSpPr>
        <p:cxnSp>
          <p:nvCxnSpPr>
            <p:cNvPr id="69" name="Straight Connector 68"/>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0421817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GNPD-5 Images &amp; Text">
    <p:spTree>
      <p:nvGrpSpPr>
        <p:cNvPr id="1" name=""/>
        <p:cNvGrpSpPr/>
        <p:nvPr/>
      </p:nvGrpSpPr>
      <p:grpSpPr>
        <a:xfrm>
          <a:off x="0" y="0"/>
          <a:ext cx="0" cy="0"/>
          <a:chOff x="0" y="0"/>
          <a:chExt cx="0" cy="0"/>
        </a:xfrm>
      </p:grpSpPr>
      <p:sp>
        <p:nvSpPr>
          <p:cNvPr id="32" name="Title Placeholder 1"/>
          <p:cNvSpPr>
            <a:spLocks noGrp="1"/>
          </p:cNvSpPr>
          <p:nvPr>
            <p:ph type="title"/>
          </p:nvPr>
        </p:nvSpPr>
        <p:spPr>
          <a:xfrm>
            <a:off x="274320" y="361854"/>
            <a:ext cx="8595360" cy="365760"/>
          </a:xfrm>
          <a:prstGeom prst="rect">
            <a:avLst/>
          </a:prstGeom>
        </p:spPr>
        <p:txBody>
          <a:bodyPr rtlCol="0">
            <a:noAutofit/>
          </a:bodyPr>
          <a:lstStyle>
            <a:lvl1pPr>
              <a:defRPr sz="2200"/>
            </a:lvl1pPr>
          </a:lstStyle>
          <a:p>
            <a:r>
              <a:rPr lang="en-US" noProof="0" smtClean="0"/>
              <a:t>Click to edit Master title style</a:t>
            </a:r>
            <a:endParaRPr lang="en-GB" noProof="0" dirty="0"/>
          </a:p>
        </p:txBody>
      </p:sp>
      <p:sp>
        <p:nvSpPr>
          <p:cNvPr id="49" name="Text Placeholder 4"/>
          <p:cNvSpPr>
            <a:spLocks noGrp="1"/>
          </p:cNvSpPr>
          <p:nvPr>
            <p:ph type="body" sz="quarter" idx="22"/>
          </p:nvPr>
        </p:nvSpPr>
        <p:spPr>
          <a:xfrm>
            <a:off x="3333840" y="3001940"/>
            <a:ext cx="2476321" cy="463542"/>
          </a:xfrm>
          <a:prstGeom prst="rect">
            <a:avLst/>
          </a:prstGeom>
        </p:spPr>
        <p:txBody>
          <a:bodyPr lIns="0" tIns="0" rIns="0" bIns="0">
            <a:noAutofit/>
          </a:bodyPr>
          <a:lstStyle>
            <a:lvl1pPr marL="0" indent="0" algn="ctr">
              <a:lnSpc>
                <a:spcPct val="100000"/>
              </a:lnSpc>
              <a:buNone/>
              <a:defRPr sz="1000" b="0">
                <a:solidFill>
                  <a:schemeClr val="tx2"/>
                </a:solidFill>
              </a:defRPr>
            </a:lvl1pPr>
          </a:lstStyle>
          <a:p>
            <a:pPr lvl="0"/>
            <a:r>
              <a:rPr lang="en-US" noProof="0" smtClean="0"/>
              <a:t>Click to edit Master text styles</a:t>
            </a:r>
          </a:p>
        </p:txBody>
      </p:sp>
      <p:sp>
        <p:nvSpPr>
          <p:cNvPr id="25" name="Content Placeholder 2"/>
          <p:cNvSpPr>
            <a:spLocks noGrp="1"/>
          </p:cNvSpPr>
          <p:nvPr>
            <p:ph sz="quarter" idx="57"/>
          </p:nvPr>
        </p:nvSpPr>
        <p:spPr>
          <a:xfrm>
            <a:off x="3548063" y="1038225"/>
            <a:ext cx="2047874" cy="1724025"/>
          </a:xfrm>
          <a:prstGeom prst="rect">
            <a:avLst/>
          </a:prstGeom>
          <a:ln>
            <a:noFill/>
          </a:ln>
        </p:spPr>
        <p:txBody>
          <a:bodyPr/>
          <a:lstStyle>
            <a:lvl1pPr marL="0" indent="0">
              <a:buNone/>
              <a:defRPr sz="1100"/>
            </a:lvl1pPr>
          </a:lstStyle>
          <a:p>
            <a:pPr lvl="0"/>
            <a:r>
              <a:rPr lang="en-US" noProof="0" smtClean="0"/>
              <a:t>Click to edit Master text styles</a:t>
            </a:r>
          </a:p>
        </p:txBody>
      </p:sp>
      <p:sp>
        <p:nvSpPr>
          <p:cNvPr id="22" name="Text Placeholder 2"/>
          <p:cNvSpPr>
            <a:spLocks noGrp="1"/>
          </p:cNvSpPr>
          <p:nvPr>
            <p:ph type="body" sz="quarter" idx="10"/>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grpSp>
        <p:nvGrpSpPr>
          <p:cNvPr id="31" name="Group 30"/>
          <p:cNvGrpSpPr/>
          <p:nvPr userDrawn="1"/>
        </p:nvGrpSpPr>
        <p:grpSpPr>
          <a:xfrm>
            <a:off x="3339855" y="2681654"/>
            <a:ext cx="2464291" cy="243605"/>
            <a:chOff x="3329263" y="2632605"/>
            <a:chExt cx="2464291" cy="243605"/>
          </a:xfrm>
        </p:grpSpPr>
        <p:cxnSp>
          <p:nvCxnSpPr>
            <p:cNvPr id="33" name="Straight Connector 32"/>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6" name="Text Placeholder 4"/>
          <p:cNvSpPr>
            <a:spLocks noGrp="1"/>
          </p:cNvSpPr>
          <p:nvPr>
            <p:ph type="body" sz="quarter" idx="58"/>
          </p:nvPr>
        </p:nvSpPr>
        <p:spPr>
          <a:xfrm>
            <a:off x="277813" y="1019175"/>
            <a:ext cx="2476321" cy="2446307"/>
          </a:xfrm>
          <a:prstGeom prst="rect">
            <a:avLst/>
          </a:prstGeom>
        </p:spPr>
        <p:txBody>
          <a:bodyPr lIns="0" tIns="0" rIns="0" bIns="0">
            <a:noAutofit/>
          </a:bodyPr>
          <a:lstStyle>
            <a:lvl1pPr marL="285750" indent="-285750" algn="l">
              <a:lnSpc>
                <a:spcPct val="100000"/>
              </a:lnSpc>
              <a:buFont typeface="Arial" panose="020B0604020202020204" pitchFamily="34" charset="0"/>
              <a:buChar char="•"/>
              <a:defRPr sz="1400" b="0">
                <a:solidFill>
                  <a:schemeClr val="tx2"/>
                </a:solidFill>
              </a:defRPr>
            </a:lvl1pPr>
            <a:lvl2pPr marL="742950" indent="-285750">
              <a:buFont typeface="Arial" panose="020B0604020202020204" pitchFamily="34" charset="0"/>
              <a:buChar char="•"/>
              <a:defRPr sz="1400"/>
            </a:lvl2pPr>
            <a:lvl3pPr marL="1200150" indent="-285750">
              <a:buFont typeface="Arial" panose="020B0604020202020204" pitchFamily="34" charset="0"/>
              <a:buChar char="•"/>
              <a:defRPr sz="1400"/>
            </a:lvl3pPr>
            <a:lvl4pPr marL="1657350" indent="-285750">
              <a:buFont typeface="Arial" panose="020B0604020202020204" pitchFamily="34" charset="0"/>
              <a:buChar char="•"/>
              <a:defRPr sz="1400"/>
            </a:lvl4pPr>
            <a:lvl5pPr marL="2114550" indent="-285750">
              <a:buFont typeface="Arial" panose="020B0604020202020204" pitchFamily="34" charset="0"/>
              <a:buChar char="•"/>
              <a:defRPr sz="1400"/>
            </a:lvl5pPr>
          </a:lstStyle>
          <a:p>
            <a:pPr lvl="0"/>
            <a:r>
              <a:rPr lang="en-US" noProof="0" dirty="0" smtClean="0"/>
              <a:t>Click to edit Master text styles</a:t>
            </a:r>
          </a:p>
          <a:p>
            <a:pPr lvl="1"/>
            <a:r>
              <a:rPr lang="en-US" noProof="0" dirty="0" smtClean="0"/>
              <a:t>Second</a:t>
            </a:r>
          </a:p>
          <a:p>
            <a:pPr lvl="2"/>
            <a:r>
              <a:rPr lang="en-US" noProof="0" dirty="0" smtClean="0"/>
              <a:t>Third</a:t>
            </a:r>
          </a:p>
          <a:p>
            <a:pPr lvl="3"/>
            <a:r>
              <a:rPr lang="en-US" noProof="0" dirty="0" smtClean="0"/>
              <a:t>Fourth</a:t>
            </a:r>
          </a:p>
          <a:p>
            <a:pPr lvl="4"/>
            <a:r>
              <a:rPr lang="en-US" noProof="0" dirty="0" smtClean="0"/>
              <a:t>Fifth</a:t>
            </a:r>
          </a:p>
        </p:txBody>
      </p:sp>
      <p:sp>
        <p:nvSpPr>
          <p:cNvPr id="42" name="Text Placeholder 4"/>
          <p:cNvSpPr>
            <a:spLocks noGrp="1"/>
          </p:cNvSpPr>
          <p:nvPr>
            <p:ph type="body" sz="quarter" idx="60"/>
          </p:nvPr>
        </p:nvSpPr>
        <p:spPr>
          <a:xfrm>
            <a:off x="6379674" y="3001940"/>
            <a:ext cx="2476321" cy="463542"/>
          </a:xfrm>
          <a:prstGeom prst="rect">
            <a:avLst/>
          </a:prstGeom>
        </p:spPr>
        <p:txBody>
          <a:bodyPr lIns="0" tIns="0" rIns="0" bIns="0">
            <a:noAutofit/>
          </a:bodyPr>
          <a:lstStyle>
            <a:lvl1pPr marL="0" indent="0" algn="ctr">
              <a:lnSpc>
                <a:spcPct val="100000"/>
              </a:lnSpc>
              <a:buNone/>
              <a:defRPr sz="1000" b="0">
                <a:solidFill>
                  <a:schemeClr val="tx2"/>
                </a:solidFill>
              </a:defRPr>
            </a:lvl1pPr>
          </a:lstStyle>
          <a:p>
            <a:pPr lvl="0"/>
            <a:r>
              <a:rPr lang="en-US" noProof="0" smtClean="0"/>
              <a:t>Click to edit Master text styles</a:t>
            </a:r>
          </a:p>
        </p:txBody>
      </p:sp>
      <p:sp>
        <p:nvSpPr>
          <p:cNvPr id="43" name="Content Placeholder 2"/>
          <p:cNvSpPr>
            <a:spLocks noGrp="1"/>
          </p:cNvSpPr>
          <p:nvPr>
            <p:ph sz="quarter" idx="61"/>
          </p:nvPr>
        </p:nvSpPr>
        <p:spPr>
          <a:xfrm>
            <a:off x="6593897" y="1038225"/>
            <a:ext cx="2047874" cy="1724025"/>
          </a:xfrm>
          <a:prstGeom prst="rect">
            <a:avLst/>
          </a:prstGeom>
          <a:ln>
            <a:noFill/>
          </a:ln>
        </p:spPr>
        <p:txBody>
          <a:bodyPr/>
          <a:lstStyle>
            <a:lvl1pPr marL="0" indent="0">
              <a:buNone/>
              <a:defRPr sz="1100"/>
            </a:lvl1pPr>
          </a:lstStyle>
          <a:p>
            <a:pPr lvl="0"/>
            <a:r>
              <a:rPr lang="en-US" noProof="0" smtClean="0"/>
              <a:t>Click to edit Master text styles</a:t>
            </a:r>
          </a:p>
        </p:txBody>
      </p:sp>
      <p:grpSp>
        <p:nvGrpSpPr>
          <p:cNvPr id="44" name="Group 43"/>
          <p:cNvGrpSpPr/>
          <p:nvPr userDrawn="1"/>
        </p:nvGrpSpPr>
        <p:grpSpPr>
          <a:xfrm>
            <a:off x="6385689" y="2681654"/>
            <a:ext cx="2464291" cy="243605"/>
            <a:chOff x="3329263" y="2632605"/>
            <a:chExt cx="2464291" cy="243605"/>
          </a:xfrm>
        </p:grpSpPr>
        <p:cxnSp>
          <p:nvCxnSpPr>
            <p:cNvPr id="45" name="Straight Connector 44"/>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54" name="Text Placeholder 4"/>
          <p:cNvSpPr>
            <a:spLocks noGrp="1"/>
          </p:cNvSpPr>
          <p:nvPr>
            <p:ph type="body" sz="quarter" idx="62"/>
          </p:nvPr>
        </p:nvSpPr>
        <p:spPr>
          <a:xfrm>
            <a:off x="3333840" y="5639633"/>
            <a:ext cx="2476321" cy="463542"/>
          </a:xfrm>
          <a:prstGeom prst="rect">
            <a:avLst/>
          </a:prstGeom>
        </p:spPr>
        <p:txBody>
          <a:bodyPr lIns="0" tIns="0" rIns="0" bIns="0">
            <a:noAutofit/>
          </a:bodyPr>
          <a:lstStyle>
            <a:lvl1pPr marL="0" indent="0" algn="ctr">
              <a:lnSpc>
                <a:spcPct val="100000"/>
              </a:lnSpc>
              <a:buNone/>
              <a:defRPr sz="1000" b="0">
                <a:solidFill>
                  <a:schemeClr val="tx2"/>
                </a:solidFill>
              </a:defRPr>
            </a:lvl1pPr>
          </a:lstStyle>
          <a:p>
            <a:pPr lvl="0"/>
            <a:r>
              <a:rPr lang="en-US" noProof="0" smtClean="0"/>
              <a:t>Click to edit Master text styles</a:t>
            </a:r>
          </a:p>
        </p:txBody>
      </p:sp>
      <p:sp>
        <p:nvSpPr>
          <p:cNvPr id="55" name="Content Placeholder 2"/>
          <p:cNvSpPr>
            <a:spLocks noGrp="1"/>
          </p:cNvSpPr>
          <p:nvPr>
            <p:ph sz="quarter" idx="63"/>
          </p:nvPr>
        </p:nvSpPr>
        <p:spPr>
          <a:xfrm>
            <a:off x="3548063" y="3675918"/>
            <a:ext cx="2047874" cy="1724025"/>
          </a:xfrm>
          <a:prstGeom prst="rect">
            <a:avLst/>
          </a:prstGeom>
          <a:ln>
            <a:noFill/>
          </a:ln>
        </p:spPr>
        <p:txBody>
          <a:bodyPr/>
          <a:lstStyle>
            <a:lvl1pPr marL="0" indent="0">
              <a:buNone/>
              <a:defRPr sz="1100"/>
            </a:lvl1pPr>
          </a:lstStyle>
          <a:p>
            <a:pPr lvl="0"/>
            <a:r>
              <a:rPr lang="en-US" noProof="0" smtClean="0"/>
              <a:t>Click to edit Master text styles</a:t>
            </a:r>
          </a:p>
        </p:txBody>
      </p:sp>
      <p:grpSp>
        <p:nvGrpSpPr>
          <p:cNvPr id="56" name="Group 55"/>
          <p:cNvGrpSpPr/>
          <p:nvPr userDrawn="1"/>
        </p:nvGrpSpPr>
        <p:grpSpPr>
          <a:xfrm>
            <a:off x="3339855" y="5319347"/>
            <a:ext cx="2464291" cy="243605"/>
            <a:chOff x="3329263" y="2632605"/>
            <a:chExt cx="2464291" cy="243605"/>
          </a:xfrm>
        </p:grpSpPr>
        <p:cxnSp>
          <p:nvCxnSpPr>
            <p:cNvPr id="57" name="Straight Connector 56"/>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60" name="Text Placeholder 4"/>
          <p:cNvSpPr>
            <a:spLocks noGrp="1"/>
          </p:cNvSpPr>
          <p:nvPr>
            <p:ph type="body" sz="quarter" idx="64"/>
          </p:nvPr>
        </p:nvSpPr>
        <p:spPr>
          <a:xfrm>
            <a:off x="277813" y="5639633"/>
            <a:ext cx="2476321" cy="463542"/>
          </a:xfrm>
          <a:prstGeom prst="rect">
            <a:avLst/>
          </a:prstGeom>
        </p:spPr>
        <p:txBody>
          <a:bodyPr lIns="0" tIns="0" rIns="0" bIns="0">
            <a:noAutofit/>
          </a:bodyPr>
          <a:lstStyle>
            <a:lvl1pPr marL="0" indent="0" algn="ctr">
              <a:lnSpc>
                <a:spcPct val="100000"/>
              </a:lnSpc>
              <a:buNone/>
              <a:defRPr sz="1000" b="0">
                <a:solidFill>
                  <a:schemeClr val="tx2"/>
                </a:solidFill>
              </a:defRPr>
            </a:lvl1pPr>
          </a:lstStyle>
          <a:p>
            <a:pPr lvl="0"/>
            <a:r>
              <a:rPr lang="en-US" noProof="0" smtClean="0"/>
              <a:t>Click to edit Master text styles</a:t>
            </a:r>
          </a:p>
        </p:txBody>
      </p:sp>
      <p:sp>
        <p:nvSpPr>
          <p:cNvPr id="61" name="Content Placeholder 2"/>
          <p:cNvSpPr>
            <a:spLocks noGrp="1"/>
          </p:cNvSpPr>
          <p:nvPr>
            <p:ph sz="quarter" idx="65"/>
          </p:nvPr>
        </p:nvSpPr>
        <p:spPr>
          <a:xfrm>
            <a:off x="492036" y="3675918"/>
            <a:ext cx="2047874" cy="1724025"/>
          </a:xfrm>
          <a:prstGeom prst="rect">
            <a:avLst/>
          </a:prstGeom>
          <a:ln>
            <a:noFill/>
          </a:ln>
        </p:spPr>
        <p:txBody>
          <a:bodyPr/>
          <a:lstStyle>
            <a:lvl1pPr marL="0" indent="0">
              <a:buNone/>
              <a:defRPr sz="1100"/>
            </a:lvl1pPr>
          </a:lstStyle>
          <a:p>
            <a:pPr lvl="0"/>
            <a:r>
              <a:rPr lang="en-US" noProof="0" smtClean="0"/>
              <a:t>Click to edit Master text styles</a:t>
            </a:r>
          </a:p>
        </p:txBody>
      </p:sp>
      <p:grpSp>
        <p:nvGrpSpPr>
          <p:cNvPr id="62" name="Group 61"/>
          <p:cNvGrpSpPr/>
          <p:nvPr userDrawn="1"/>
        </p:nvGrpSpPr>
        <p:grpSpPr>
          <a:xfrm>
            <a:off x="283828" y="5319347"/>
            <a:ext cx="2464291" cy="243605"/>
            <a:chOff x="3329263" y="2632605"/>
            <a:chExt cx="2464291" cy="243605"/>
          </a:xfrm>
        </p:grpSpPr>
        <p:cxnSp>
          <p:nvCxnSpPr>
            <p:cNvPr id="63" name="Straight Connector 62"/>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66" name="Text Placeholder 4"/>
          <p:cNvSpPr>
            <a:spLocks noGrp="1"/>
          </p:cNvSpPr>
          <p:nvPr>
            <p:ph type="body" sz="quarter" idx="66"/>
          </p:nvPr>
        </p:nvSpPr>
        <p:spPr>
          <a:xfrm>
            <a:off x="6379674" y="5639633"/>
            <a:ext cx="2476321" cy="463542"/>
          </a:xfrm>
          <a:prstGeom prst="rect">
            <a:avLst/>
          </a:prstGeom>
        </p:spPr>
        <p:txBody>
          <a:bodyPr lIns="0" tIns="0" rIns="0" bIns="0">
            <a:noAutofit/>
          </a:bodyPr>
          <a:lstStyle>
            <a:lvl1pPr marL="0" indent="0" algn="ctr">
              <a:lnSpc>
                <a:spcPct val="100000"/>
              </a:lnSpc>
              <a:buNone/>
              <a:defRPr sz="1000" b="0">
                <a:solidFill>
                  <a:schemeClr val="tx2"/>
                </a:solidFill>
              </a:defRPr>
            </a:lvl1pPr>
          </a:lstStyle>
          <a:p>
            <a:pPr lvl="0"/>
            <a:r>
              <a:rPr lang="en-US" noProof="0" smtClean="0"/>
              <a:t>Click to edit Master text styles</a:t>
            </a:r>
          </a:p>
        </p:txBody>
      </p:sp>
      <p:sp>
        <p:nvSpPr>
          <p:cNvPr id="67" name="Content Placeholder 2"/>
          <p:cNvSpPr>
            <a:spLocks noGrp="1"/>
          </p:cNvSpPr>
          <p:nvPr>
            <p:ph sz="quarter" idx="67"/>
          </p:nvPr>
        </p:nvSpPr>
        <p:spPr>
          <a:xfrm>
            <a:off x="6593897" y="3675918"/>
            <a:ext cx="2047874" cy="1724025"/>
          </a:xfrm>
          <a:prstGeom prst="rect">
            <a:avLst/>
          </a:prstGeom>
          <a:ln>
            <a:noFill/>
          </a:ln>
        </p:spPr>
        <p:txBody>
          <a:bodyPr/>
          <a:lstStyle>
            <a:lvl1pPr marL="0" indent="0">
              <a:buNone/>
              <a:defRPr sz="1100"/>
            </a:lvl1pPr>
          </a:lstStyle>
          <a:p>
            <a:pPr lvl="0"/>
            <a:r>
              <a:rPr lang="en-US" noProof="0" smtClean="0"/>
              <a:t>Click to edit Master text styles</a:t>
            </a:r>
          </a:p>
        </p:txBody>
      </p:sp>
      <p:grpSp>
        <p:nvGrpSpPr>
          <p:cNvPr id="68" name="Group 67"/>
          <p:cNvGrpSpPr/>
          <p:nvPr userDrawn="1"/>
        </p:nvGrpSpPr>
        <p:grpSpPr>
          <a:xfrm>
            <a:off x="6385689" y="5319347"/>
            <a:ext cx="2464291" cy="243605"/>
            <a:chOff x="3329263" y="2632605"/>
            <a:chExt cx="2464291" cy="243605"/>
          </a:xfrm>
        </p:grpSpPr>
        <p:cxnSp>
          <p:nvCxnSpPr>
            <p:cNvPr id="69" name="Straight Connector 68"/>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2076074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GNPD-8 Images">
    <p:spTree>
      <p:nvGrpSpPr>
        <p:cNvPr id="1" name=""/>
        <p:cNvGrpSpPr/>
        <p:nvPr/>
      </p:nvGrpSpPr>
      <p:grpSpPr>
        <a:xfrm>
          <a:off x="0" y="0"/>
          <a:ext cx="0" cy="0"/>
          <a:chOff x="0" y="0"/>
          <a:chExt cx="0" cy="0"/>
        </a:xfrm>
      </p:grpSpPr>
      <p:sp>
        <p:nvSpPr>
          <p:cNvPr id="24" name="Title Placeholder 1"/>
          <p:cNvSpPr>
            <a:spLocks noGrp="1"/>
          </p:cNvSpPr>
          <p:nvPr>
            <p:ph type="title"/>
          </p:nvPr>
        </p:nvSpPr>
        <p:spPr>
          <a:xfrm>
            <a:off x="274319" y="361854"/>
            <a:ext cx="8601393" cy="365760"/>
          </a:xfrm>
          <a:prstGeom prst="rect">
            <a:avLst/>
          </a:prstGeom>
        </p:spPr>
        <p:txBody>
          <a:bodyPr rtlCol="0">
            <a:noAutofit/>
          </a:bodyPr>
          <a:lstStyle>
            <a:lvl1pPr>
              <a:defRPr sz="2200"/>
            </a:lvl1pPr>
          </a:lstStyle>
          <a:p>
            <a:r>
              <a:rPr lang="en-US" noProof="0" smtClean="0"/>
              <a:t>Click to edit Master title style</a:t>
            </a:r>
            <a:endParaRPr lang="en-GB" noProof="0" dirty="0"/>
          </a:p>
        </p:txBody>
      </p:sp>
      <p:sp>
        <p:nvSpPr>
          <p:cNvPr id="40" name="Subtitle 2"/>
          <p:cNvSpPr>
            <a:spLocks noGrp="1"/>
          </p:cNvSpPr>
          <p:nvPr>
            <p:ph type="subTitle" idx="1"/>
          </p:nvPr>
        </p:nvSpPr>
        <p:spPr>
          <a:xfrm>
            <a:off x="276272" y="2980184"/>
            <a:ext cx="1748087" cy="373312"/>
          </a:xfrm>
          <a:prstGeom prst="rect">
            <a:avLst/>
          </a:prstGeom>
        </p:spPr>
        <p:txBody>
          <a:bodyPr lIns="0" tIns="0" rIns="0" bIns="0">
            <a:noAutofit/>
          </a:bodyPr>
          <a:lstStyle>
            <a:lvl1pPr marL="0" indent="0" algn="ctr">
              <a:lnSpc>
                <a:spcPct val="100000"/>
              </a:lnSpc>
              <a:buNone/>
              <a:defRPr sz="1200" b="0">
                <a:solidFill>
                  <a:schemeClr val="tx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GB" noProof="0" dirty="0" smtClean="0"/>
          </a:p>
        </p:txBody>
      </p:sp>
      <p:sp>
        <p:nvSpPr>
          <p:cNvPr id="43" name="Text Placeholder 4"/>
          <p:cNvSpPr>
            <a:spLocks noGrp="1"/>
          </p:cNvSpPr>
          <p:nvPr>
            <p:ph type="body" sz="quarter" idx="24"/>
          </p:nvPr>
        </p:nvSpPr>
        <p:spPr>
          <a:xfrm>
            <a:off x="4858034" y="2982088"/>
            <a:ext cx="1746504" cy="374904"/>
          </a:xfrm>
          <a:prstGeom prst="rect">
            <a:avLst/>
          </a:prstGeom>
        </p:spPr>
        <p:txBody>
          <a:bodyPr lIns="0" tIns="0" rIns="0" bIns="0">
            <a:noAutofit/>
          </a:bodyPr>
          <a:lstStyle>
            <a:lvl1pPr marL="0" indent="0" algn="ctr">
              <a:lnSpc>
                <a:spcPct val="100000"/>
              </a:lnSpc>
              <a:buNone/>
              <a:defRPr sz="1200" b="0">
                <a:solidFill>
                  <a:schemeClr val="tx2"/>
                </a:solidFill>
              </a:defRPr>
            </a:lvl1pPr>
          </a:lstStyle>
          <a:p>
            <a:pPr lvl="0"/>
            <a:r>
              <a:rPr lang="en-US" noProof="0" smtClean="0"/>
              <a:t>Click to edit Master text styles</a:t>
            </a:r>
          </a:p>
        </p:txBody>
      </p:sp>
      <p:sp>
        <p:nvSpPr>
          <p:cNvPr id="44" name="Text Placeholder 6"/>
          <p:cNvSpPr>
            <a:spLocks noGrp="1"/>
          </p:cNvSpPr>
          <p:nvPr>
            <p:ph type="body" sz="quarter" idx="25"/>
          </p:nvPr>
        </p:nvSpPr>
        <p:spPr>
          <a:xfrm>
            <a:off x="7125051" y="2982088"/>
            <a:ext cx="1746504" cy="374904"/>
          </a:xfrm>
          <a:prstGeom prst="rect">
            <a:avLst/>
          </a:prstGeom>
        </p:spPr>
        <p:txBody>
          <a:bodyPr lIns="0" tIns="0" rIns="0" bIns="0">
            <a:noAutofit/>
          </a:bodyPr>
          <a:lstStyle>
            <a:lvl1pPr marL="0" indent="0" algn="ctr">
              <a:lnSpc>
                <a:spcPct val="100000"/>
              </a:lnSpc>
              <a:buNone/>
              <a:defRPr sz="1200" b="0">
                <a:solidFill>
                  <a:schemeClr val="tx2"/>
                </a:solidFill>
              </a:defRPr>
            </a:lvl1pPr>
          </a:lstStyle>
          <a:p>
            <a:pPr lvl="0"/>
            <a:r>
              <a:rPr lang="en-US" noProof="0" smtClean="0"/>
              <a:t>Click to edit Master text styles</a:t>
            </a:r>
          </a:p>
        </p:txBody>
      </p:sp>
      <p:sp>
        <p:nvSpPr>
          <p:cNvPr id="45" name="Text Placeholder 4"/>
          <p:cNvSpPr>
            <a:spLocks noGrp="1"/>
          </p:cNvSpPr>
          <p:nvPr>
            <p:ph type="body" sz="quarter" idx="26"/>
          </p:nvPr>
        </p:nvSpPr>
        <p:spPr>
          <a:xfrm>
            <a:off x="2551786" y="2982088"/>
            <a:ext cx="1746504" cy="374904"/>
          </a:xfrm>
          <a:prstGeom prst="rect">
            <a:avLst/>
          </a:prstGeom>
        </p:spPr>
        <p:txBody>
          <a:bodyPr lIns="0" tIns="0" rIns="0" bIns="0">
            <a:noAutofit/>
          </a:bodyPr>
          <a:lstStyle>
            <a:lvl1pPr marL="0" indent="0" algn="ctr">
              <a:lnSpc>
                <a:spcPct val="100000"/>
              </a:lnSpc>
              <a:buNone/>
              <a:defRPr sz="1200" b="0">
                <a:solidFill>
                  <a:schemeClr val="tx2"/>
                </a:solidFill>
              </a:defRPr>
            </a:lvl1pPr>
          </a:lstStyle>
          <a:p>
            <a:pPr lvl="0"/>
            <a:r>
              <a:rPr lang="en-US" noProof="0" smtClean="0"/>
              <a:t>Click to edit Master text styles</a:t>
            </a:r>
          </a:p>
        </p:txBody>
      </p:sp>
      <p:sp>
        <p:nvSpPr>
          <p:cNvPr id="26" name="Content Placeholder 2"/>
          <p:cNvSpPr>
            <a:spLocks noGrp="1"/>
          </p:cNvSpPr>
          <p:nvPr>
            <p:ph sz="quarter" idx="32"/>
          </p:nvPr>
        </p:nvSpPr>
        <p:spPr>
          <a:xfrm>
            <a:off x="419730" y="1464184"/>
            <a:ext cx="1461170" cy="1224137"/>
          </a:xfrm>
          <a:prstGeom prst="rect">
            <a:avLst/>
          </a:prstGeom>
          <a:ln>
            <a:noFill/>
          </a:ln>
        </p:spPr>
        <p:txBody>
          <a:bodyPr/>
          <a:lstStyle>
            <a:lvl1pPr marL="0" indent="0">
              <a:buNone/>
              <a:defRPr sz="1600"/>
            </a:lvl1pPr>
          </a:lstStyle>
          <a:p>
            <a:pPr lvl="0"/>
            <a:r>
              <a:rPr lang="en-US" noProof="0" dirty="0" smtClean="0"/>
              <a:t>Click to edit Master text styles</a:t>
            </a:r>
          </a:p>
        </p:txBody>
      </p:sp>
      <p:sp>
        <p:nvSpPr>
          <p:cNvPr id="25" name="Content Placeholder 2"/>
          <p:cNvSpPr>
            <a:spLocks noGrp="1"/>
          </p:cNvSpPr>
          <p:nvPr>
            <p:ph sz="quarter" idx="38"/>
          </p:nvPr>
        </p:nvSpPr>
        <p:spPr>
          <a:xfrm>
            <a:off x="2694453" y="1462623"/>
            <a:ext cx="1461170" cy="1224137"/>
          </a:xfrm>
          <a:prstGeom prst="rect">
            <a:avLst/>
          </a:prstGeom>
          <a:ln>
            <a:noFill/>
          </a:ln>
        </p:spPr>
        <p:txBody>
          <a:bodyPr/>
          <a:lstStyle>
            <a:lvl1pPr marL="0" indent="0">
              <a:buNone/>
              <a:defRPr sz="1600"/>
            </a:lvl1pPr>
          </a:lstStyle>
          <a:p>
            <a:pPr lvl="0"/>
            <a:r>
              <a:rPr lang="en-US" noProof="0" smtClean="0"/>
              <a:t>Click to edit Master text styles</a:t>
            </a:r>
          </a:p>
        </p:txBody>
      </p:sp>
      <p:sp>
        <p:nvSpPr>
          <p:cNvPr id="30" name="Content Placeholder 2"/>
          <p:cNvSpPr>
            <a:spLocks noGrp="1"/>
          </p:cNvSpPr>
          <p:nvPr>
            <p:ph sz="quarter" idx="39"/>
          </p:nvPr>
        </p:nvSpPr>
        <p:spPr>
          <a:xfrm>
            <a:off x="5000701" y="1461694"/>
            <a:ext cx="1461170" cy="1224137"/>
          </a:xfrm>
          <a:prstGeom prst="rect">
            <a:avLst/>
          </a:prstGeom>
          <a:ln>
            <a:noFill/>
          </a:ln>
        </p:spPr>
        <p:txBody>
          <a:bodyPr/>
          <a:lstStyle>
            <a:lvl1pPr marL="0" indent="0">
              <a:buNone/>
              <a:defRPr sz="1600"/>
            </a:lvl1pPr>
          </a:lstStyle>
          <a:p>
            <a:pPr lvl="0"/>
            <a:r>
              <a:rPr lang="en-US" noProof="0" smtClean="0"/>
              <a:t>Click to edit Master text styles</a:t>
            </a:r>
          </a:p>
        </p:txBody>
      </p:sp>
      <p:sp>
        <p:nvSpPr>
          <p:cNvPr id="31" name="Content Placeholder 2"/>
          <p:cNvSpPr>
            <a:spLocks noGrp="1"/>
          </p:cNvSpPr>
          <p:nvPr>
            <p:ph sz="quarter" idx="40"/>
          </p:nvPr>
        </p:nvSpPr>
        <p:spPr>
          <a:xfrm>
            <a:off x="7267718" y="1460765"/>
            <a:ext cx="1461170" cy="1224137"/>
          </a:xfrm>
          <a:prstGeom prst="rect">
            <a:avLst/>
          </a:prstGeom>
          <a:ln>
            <a:noFill/>
          </a:ln>
        </p:spPr>
        <p:txBody>
          <a:bodyPr/>
          <a:lstStyle>
            <a:lvl1pPr marL="0" indent="0">
              <a:buNone/>
              <a:defRPr sz="1600"/>
            </a:lvl1pPr>
          </a:lstStyle>
          <a:p>
            <a:pPr lvl="0"/>
            <a:r>
              <a:rPr lang="en-US" noProof="0" smtClean="0"/>
              <a:t>Click to edit Master text styles</a:t>
            </a:r>
          </a:p>
        </p:txBody>
      </p:sp>
      <p:sp>
        <p:nvSpPr>
          <p:cNvPr id="52" name="Text Placeholder 4"/>
          <p:cNvSpPr>
            <a:spLocks noGrp="1"/>
          </p:cNvSpPr>
          <p:nvPr>
            <p:ph type="body" sz="quarter" idx="41"/>
          </p:nvPr>
        </p:nvSpPr>
        <p:spPr>
          <a:xfrm>
            <a:off x="4858034" y="5386318"/>
            <a:ext cx="1746504" cy="374904"/>
          </a:xfrm>
          <a:prstGeom prst="rect">
            <a:avLst/>
          </a:prstGeom>
        </p:spPr>
        <p:txBody>
          <a:bodyPr lIns="0" tIns="0" rIns="0" bIns="0">
            <a:noAutofit/>
          </a:bodyPr>
          <a:lstStyle>
            <a:lvl1pPr marL="0" indent="0" algn="ctr">
              <a:lnSpc>
                <a:spcPct val="100000"/>
              </a:lnSpc>
              <a:buNone/>
              <a:defRPr sz="1200" b="0">
                <a:solidFill>
                  <a:schemeClr val="tx2"/>
                </a:solidFill>
              </a:defRPr>
            </a:lvl1pPr>
          </a:lstStyle>
          <a:p>
            <a:pPr lvl="0"/>
            <a:r>
              <a:rPr lang="en-US" noProof="0" smtClean="0"/>
              <a:t>Click to edit Master text styles</a:t>
            </a:r>
          </a:p>
        </p:txBody>
      </p:sp>
      <p:sp>
        <p:nvSpPr>
          <p:cNvPr id="53" name="Text Placeholder 6"/>
          <p:cNvSpPr>
            <a:spLocks noGrp="1"/>
          </p:cNvSpPr>
          <p:nvPr>
            <p:ph type="body" sz="quarter" idx="42"/>
          </p:nvPr>
        </p:nvSpPr>
        <p:spPr>
          <a:xfrm>
            <a:off x="7125051" y="5386318"/>
            <a:ext cx="1746504" cy="374904"/>
          </a:xfrm>
          <a:prstGeom prst="rect">
            <a:avLst/>
          </a:prstGeom>
        </p:spPr>
        <p:txBody>
          <a:bodyPr lIns="0" tIns="0" rIns="0" bIns="0">
            <a:noAutofit/>
          </a:bodyPr>
          <a:lstStyle>
            <a:lvl1pPr marL="0" indent="0" algn="ctr">
              <a:lnSpc>
                <a:spcPct val="100000"/>
              </a:lnSpc>
              <a:buNone/>
              <a:defRPr sz="1200" b="0">
                <a:solidFill>
                  <a:schemeClr val="tx2"/>
                </a:solidFill>
              </a:defRPr>
            </a:lvl1pPr>
          </a:lstStyle>
          <a:p>
            <a:pPr lvl="0"/>
            <a:r>
              <a:rPr lang="en-US" noProof="0" smtClean="0"/>
              <a:t>Click to edit Master text styles</a:t>
            </a:r>
          </a:p>
        </p:txBody>
      </p:sp>
      <p:sp>
        <p:nvSpPr>
          <p:cNvPr id="54" name="Text Placeholder 4"/>
          <p:cNvSpPr>
            <a:spLocks noGrp="1"/>
          </p:cNvSpPr>
          <p:nvPr>
            <p:ph type="body" sz="quarter" idx="43"/>
          </p:nvPr>
        </p:nvSpPr>
        <p:spPr>
          <a:xfrm>
            <a:off x="2551786" y="5386318"/>
            <a:ext cx="1746504" cy="374904"/>
          </a:xfrm>
          <a:prstGeom prst="rect">
            <a:avLst/>
          </a:prstGeom>
        </p:spPr>
        <p:txBody>
          <a:bodyPr lIns="0" tIns="0" rIns="0" bIns="0">
            <a:noAutofit/>
          </a:bodyPr>
          <a:lstStyle>
            <a:lvl1pPr marL="0" indent="0" algn="ctr">
              <a:lnSpc>
                <a:spcPct val="100000"/>
              </a:lnSpc>
              <a:buNone/>
              <a:defRPr sz="1200" b="0">
                <a:solidFill>
                  <a:schemeClr val="tx2"/>
                </a:solidFill>
              </a:defRPr>
            </a:lvl1pPr>
          </a:lstStyle>
          <a:p>
            <a:pPr lvl="0"/>
            <a:r>
              <a:rPr lang="en-US" noProof="0" smtClean="0"/>
              <a:t>Click to edit Master text styles</a:t>
            </a:r>
          </a:p>
        </p:txBody>
      </p:sp>
      <p:sp>
        <p:nvSpPr>
          <p:cNvPr id="55" name="Content Placeholder 2"/>
          <p:cNvSpPr>
            <a:spLocks noGrp="1"/>
          </p:cNvSpPr>
          <p:nvPr>
            <p:ph sz="quarter" idx="44"/>
          </p:nvPr>
        </p:nvSpPr>
        <p:spPr>
          <a:xfrm>
            <a:off x="419730" y="3868414"/>
            <a:ext cx="1461170" cy="1224137"/>
          </a:xfrm>
          <a:prstGeom prst="rect">
            <a:avLst/>
          </a:prstGeom>
          <a:ln>
            <a:noFill/>
          </a:ln>
        </p:spPr>
        <p:txBody>
          <a:bodyPr/>
          <a:lstStyle>
            <a:lvl1pPr marL="0" indent="0">
              <a:buNone/>
              <a:defRPr sz="1600"/>
            </a:lvl1pPr>
          </a:lstStyle>
          <a:p>
            <a:pPr lvl="0"/>
            <a:r>
              <a:rPr lang="en-US" noProof="0" smtClean="0"/>
              <a:t>Click to edit Master text styles</a:t>
            </a:r>
          </a:p>
        </p:txBody>
      </p:sp>
      <p:sp>
        <p:nvSpPr>
          <p:cNvPr id="57" name="Content Placeholder 2"/>
          <p:cNvSpPr>
            <a:spLocks noGrp="1"/>
          </p:cNvSpPr>
          <p:nvPr>
            <p:ph sz="quarter" idx="45"/>
          </p:nvPr>
        </p:nvSpPr>
        <p:spPr>
          <a:xfrm>
            <a:off x="2694453" y="3866853"/>
            <a:ext cx="1461170" cy="1224137"/>
          </a:xfrm>
          <a:prstGeom prst="rect">
            <a:avLst/>
          </a:prstGeom>
          <a:ln>
            <a:noFill/>
          </a:ln>
        </p:spPr>
        <p:txBody>
          <a:bodyPr/>
          <a:lstStyle>
            <a:lvl1pPr marL="0" indent="0">
              <a:buNone/>
              <a:defRPr sz="1600"/>
            </a:lvl1pPr>
          </a:lstStyle>
          <a:p>
            <a:pPr lvl="0"/>
            <a:r>
              <a:rPr lang="en-US" noProof="0" smtClean="0"/>
              <a:t>Click to edit Master text styles</a:t>
            </a:r>
          </a:p>
        </p:txBody>
      </p:sp>
      <p:sp>
        <p:nvSpPr>
          <p:cNvPr id="58" name="Content Placeholder 2"/>
          <p:cNvSpPr>
            <a:spLocks noGrp="1"/>
          </p:cNvSpPr>
          <p:nvPr>
            <p:ph sz="quarter" idx="46"/>
          </p:nvPr>
        </p:nvSpPr>
        <p:spPr>
          <a:xfrm>
            <a:off x="5000701" y="3865924"/>
            <a:ext cx="1461170" cy="1224137"/>
          </a:xfrm>
          <a:prstGeom prst="rect">
            <a:avLst/>
          </a:prstGeom>
          <a:ln>
            <a:noFill/>
          </a:ln>
        </p:spPr>
        <p:txBody>
          <a:bodyPr/>
          <a:lstStyle>
            <a:lvl1pPr marL="0" indent="0">
              <a:buNone/>
              <a:defRPr sz="1600"/>
            </a:lvl1pPr>
          </a:lstStyle>
          <a:p>
            <a:pPr lvl="0"/>
            <a:r>
              <a:rPr lang="en-US" noProof="0" smtClean="0"/>
              <a:t>Click to edit Master text styles</a:t>
            </a:r>
          </a:p>
        </p:txBody>
      </p:sp>
      <p:sp>
        <p:nvSpPr>
          <p:cNvPr id="59" name="Content Placeholder 2"/>
          <p:cNvSpPr>
            <a:spLocks noGrp="1"/>
          </p:cNvSpPr>
          <p:nvPr>
            <p:ph sz="quarter" idx="47"/>
          </p:nvPr>
        </p:nvSpPr>
        <p:spPr>
          <a:xfrm>
            <a:off x="7267718" y="3864995"/>
            <a:ext cx="1461170" cy="1224137"/>
          </a:xfrm>
          <a:prstGeom prst="rect">
            <a:avLst/>
          </a:prstGeom>
          <a:ln>
            <a:noFill/>
          </a:ln>
        </p:spPr>
        <p:txBody>
          <a:bodyPr/>
          <a:lstStyle>
            <a:lvl1pPr marL="0" indent="0">
              <a:buNone/>
              <a:defRPr sz="1600"/>
            </a:lvl1pPr>
          </a:lstStyle>
          <a:p>
            <a:pPr lvl="0"/>
            <a:r>
              <a:rPr lang="en-US" noProof="0" smtClean="0"/>
              <a:t>Click to edit Master text styles</a:t>
            </a:r>
          </a:p>
        </p:txBody>
      </p:sp>
      <p:sp>
        <p:nvSpPr>
          <p:cNvPr id="60" name="Text Placeholder 4"/>
          <p:cNvSpPr>
            <a:spLocks noGrp="1"/>
          </p:cNvSpPr>
          <p:nvPr>
            <p:ph type="body" sz="quarter" idx="48"/>
          </p:nvPr>
        </p:nvSpPr>
        <p:spPr>
          <a:xfrm>
            <a:off x="277063" y="5385816"/>
            <a:ext cx="1746504" cy="374904"/>
          </a:xfrm>
          <a:prstGeom prst="rect">
            <a:avLst/>
          </a:prstGeom>
        </p:spPr>
        <p:txBody>
          <a:bodyPr lIns="0" tIns="0" rIns="0" bIns="0">
            <a:noAutofit/>
          </a:bodyPr>
          <a:lstStyle>
            <a:lvl1pPr marL="0" indent="0" algn="ctr">
              <a:lnSpc>
                <a:spcPct val="100000"/>
              </a:lnSpc>
              <a:buNone/>
              <a:defRPr sz="1200" b="0">
                <a:solidFill>
                  <a:schemeClr val="tx2"/>
                </a:solidFill>
              </a:defRPr>
            </a:lvl1pPr>
          </a:lstStyle>
          <a:p>
            <a:pPr lvl="0"/>
            <a:r>
              <a:rPr lang="en-US" noProof="0" smtClean="0"/>
              <a:t>Click to edit Master text styles</a:t>
            </a:r>
          </a:p>
        </p:txBody>
      </p:sp>
      <p:sp>
        <p:nvSpPr>
          <p:cNvPr id="33" name="Text Placeholder 2"/>
          <p:cNvSpPr>
            <a:spLocks noGrp="1"/>
          </p:cNvSpPr>
          <p:nvPr>
            <p:ph type="body" sz="quarter" idx="10"/>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grpSp>
        <p:nvGrpSpPr>
          <p:cNvPr id="34" name="Group 33"/>
          <p:cNvGrpSpPr/>
          <p:nvPr userDrawn="1"/>
        </p:nvGrpSpPr>
        <p:grpSpPr>
          <a:xfrm>
            <a:off x="279074" y="2686083"/>
            <a:ext cx="1742482" cy="121802"/>
            <a:chOff x="3329263" y="2632605"/>
            <a:chExt cx="2464291" cy="243605"/>
          </a:xfrm>
        </p:grpSpPr>
        <p:cxnSp>
          <p:nvCxnSpPr>
            <p:cNvPr id="35" name="Straight Connector 34"/>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userDrawn="1"/>
        </p:nvGrpSpPr>
        <p:grpSpPr>
          <a:xfrm>
            <a:off x="2553797" y="2686083"/>
            <a:ext cx="1742482" cy="121802"/>
            <a:chOff x="3329263" y="2632605"/>
            <a:chExt cx="2464291" cy="243605"/>
          </a:xfrm>
        </p:grpSpPr>
        <p:cxnSp>
          <p:nvCxnSpPr>
            <p:cNvPr id="39" name="Straight Connector 38"/>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userDrawn="1"/>
        </p:nvGrpSpPr>
        <p:grpSpPr>
          <a:xfrm>
            <a:off x="4860045" y="2686083"/>
            <a:ext cx="1742482" cy="121802"/>
            <a:chOff x="3329263" y="2632605"/>
            <a:chExt cx="2464291" cy="243605"/>
          </a:xfrm>
        </p:grpSpPr>
        <p:cxnSp>
          <p:nvCxnSpPr>
            <p:cNvPr id="56" name="Straight Connector 55"/>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userDrawn="1"/>
        </p:nvGrpSpPr>
        <p:grpSpPr>
          <a:xfrm>
            <a:off x="7127062" y="2686083"/>
            <a:ext cx="1742482" cy="121802"/>
            <a:chOff x="3329263" y="2632605"/>
            <a:chExt cx="2464291" cy="243605"/>
          </a:xfrm>
        </p:grpSpPr>
        <p:cxnSp>
          <p:nvCxnSpPr>
            <p:cNvPr id="64" name="Straight Connector 63"/>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7" name="Group 66"/>
          <p:cNvGrpSpPr/>
          <p:nvPr userDrawn="1"/>
        </p:nvGrpSpPr>
        <p:grpSpPr>
          <a:xfrm>
            <a:off x="279074" y="5103969"/>
            <a:ext cx="1742482" cy="121802"/>
            <a:chOff x="3329263" y="2632605"/>
            <a:chExt cx="2464291" cy="243605"/>
          </a:xfrm>
        </p:grpSpPr>
        <p:cxnSp>
          <p:nvCxnSpPr>
            <p:cNvPr id="68" name="Straight Connector 67"/>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71" name="Group 70"/>
          <p:cNvGrpSpPr/>
          <p:nvPr userDrawn="1"/>
        </p:nvGrpSpPr>
        <p:grpSpPr>
          <a:xfrm>
            <a:off x="2553797" y="5103969"/>
            <a:ext cx="1742482" cy="121802"/>
            <a:chOff x="3329263" y="2632605"/>
            <a:chExt cx="2464291" cy="243605"/>
          </a:xfrm>
        </p:grpSpPr>
        <p:cxnSp>
          <p:nvCxnSpPr>
            <p:cNvPr id="72" name="Straight Connector 71"/>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userDrawn="1"/>
        </p:nvGrpSpPr>
        <p:grpSpPr>
          <a:xfrm>
            <a:off x="4860045" y="5103969"/>
            <a:ext cx="1742482" cy="121802"/>
            <a:chOff x="3329263" y="2632605"/>
            <a:chExt cx="2464291" cy="243605"/>
          </a:xfrm>
        </p:grpSpPr>
        <p:cxnSp>
          <p:nvCxnSpPr>
            <p:cNvPr id="76" name="Straight Connector 75"/>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userDrawn="1"/>
        </p:nvGrpSpPr>
        <p:grpSpPr>
          <a:xfrm>
            <a:off x="7127062" y="5103969"/>
            <a:ext cx="1742482" cy="121802"/>
            <a:chOff x="3329263" y="2632605"/>
            <a:chExt cx="2464291" cy="243605"/>
          </a:xfrm>
        </p:grpSpPr>
        <p:cxnSp>
          <p:nvCxnSpPr>
            <p:cNvPr id="80" name="Straight Connector 79"/>
            <p:cNvCxnSpPr/>
            <p:nvPr userDrawn="1"/>
          </p:nvCxnSpPr>
          <p:spPr>
            <a:xfrm>
              <a:off x="333164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329263" y="2873829"/>
              <a:ext cx="2464291" cy="0"/>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flipV="1">
              <a:off x="5793554" y="2632605"/>
              <a:ext cx="0" cy="243605"/>
            </a:xfrm>
            <a:prstGeom prst="line">
              <a:avLst/>
            </a:prstGeom>
            <a:ln>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91643149"/>
      </p:ext>
    </p:extLst>
  </p:cSld>
  <p:clrMapOvr>
    <a:masterClrMapping/>
  </p:clrMapOvr>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274319" y="361854"/>
            <a:ext cx="8601393" cy="365760"/>
          </a:xfrm>
          <a:prstGeom prst="rect">
            <a:avLst/>
          </a:prstGeom>
        </p:spPr>
        <p:txBody>
          <a:bodyPr rtlCol="0">
            <a:noAutofit/>
          </a:bodyPr>
          <a:lstStyle>
            <a:lvl1pPr>
              <a:defRPr sz="2200"/>
            </a:lvl1pPr>
          </a:lstStyle>
          <a:p>
            <a:r>
              <a:rPr lang="en-US" noProof="0" smtClean="0"/>
              <a:t>Click to edit Master title style</a:t>
            </a:r>
            <a:endParaRPr lang="en-GB" noProof="0" dirty="0"/>
          </a:p>
        </p:txBody>
      </p:sp>
      <p:sp>
        <p:nvSpPr>
          <p:cNvPr id="6" name="Content Placeholder 2"/>
          <p:cNvSpPr>
            <a:spLocks noGrp="1"/>
          </p:cNvSpPr>
          <p:nvPr>
            <p:ph sz="half" idx="1"/>
          </p:nvPr>
        </p:nvSpPr>
        <p:spPr>
          <a:xfrm>
            <a:off x="3291840" y="1005840"/>
            <a:ext cx="5547360" cy="822960"/>
          </a:xfrm>
          <a:prstGeom prst="rect">
            <a:avLst/>
          </a:prstGeom>
        </p:spPr>
        <p:txBody>
          <a:bodyPr lIns="0" tIns="0" rIns="0" bIns="0" anchor="ctr">
            <a:noAutofit/>
          </a:bodyPr>
          <a:lstStyle>
            <a:lvl1pPr marL="0" indent="0">
              <a:buFont typeface="Arial" panose="020B0604020202020204" pitchFamily="34" charse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vl6pPr>
              <a:defRPr sz="1800"/>
            </a:lvl6pPr>
            <a:lvl7pPr>
              <a:defRPr sz="1800"/>
            </a:lvl7pPr>
            <a:lvl8pPr>
              <a:defRPr sz="1800"/>
            </a:lvl8pPr>
            <a:lvl9pPr>
              <a:defRPr sz="1800"/>
            </a:lvl9pPr>
          </a:lstStyle>
          <a:p>
            <a:pPr lvl="0"/>
            <a:r>
              <a:rPr lang="en-US" noProof="0" smtClean="0"/>
              <a:t>Click to edit Master text styles</a:t>
            </a:r>
          </a:p>
        </p:txBody>
      </p:sp>
      <p:sp>
        <p:nvSpPr>
          <p:cNvPr id="7" name="Text Placeholder 5"/>
          <p:cNvSpPr>
            <a:spLocks noGrp="1"/>
          </p:cNvSpPr>
          <p:nvPr>
            <p:ph type="body" sz="quarter" idx="13"/>
          </p:nvPr>
        </p:nvSpPr>
        <p:spPr>
          <a:xfrm>
            <a:off x="822960" y="1005840"/>
            <a:ext cx="2194560" cy="822960"/>
          </a:xfrm>
          <a:prstGeom prst="rect">
            <a:avLst/>
          </a:prstGeom>
        </p:spPr>
        <p:txBody>
          <a:bodyPr lIns="0" tIns="0" rIns="0" bIns="0" anchor="ctr">
            <a:noAutofit/>
          </a:bodyPr>
          <a:lstStyle>
            <a:lvl1pPr marL="0" indent="0" algn="r">
              <a:buNone/>
              <a:defRPr sz="4400" b="1" baseline="0">
                <a:solidFill>
                  <a:schemeClr val="tx1">
                    <a:lumMod val="65000"/>
                    <a:lumOff val="35000"/>
                  </a:schemeClr>
                </a:solidFill>
              </a:defRPr>
            </a:lvl1pPr>
          </a:lstStyle>
          <a:p>
            <a:pPr lvl="0"/>
            <a:r>
              <a:rPr lang="en-US" noProof="0" smtClean="0"/>
              <a:t>Click to edit Master text styles</a:t>
            </a:r>
          </a:p>
        </p:txBody>
      </p:sp>
      <p:sp>
        <p:nvSpPr>
          <p:cNvPr id="8" name="Content Placeholder 2"/>
          <p:cNvSpPr>
            <a:spLocks noGrp="1"/>
          </p:cNvSpPr>
          <p:nvPr>
            <p:ph sz="half" idx="28"/>
          </p:nvPr>
        </p:nvSpPr>
        <p:spPr>
          <a:xfrm>
            <a:off x="3291840" y="2743200"/>
            <a:ext cx="5547360" cy="822960"/>
          </a:xfrm>
          <a:prstGeom prst="rect">
            <a:avLst/>
          </a:prstGeom>
        </p:spPr>
        <p:txBody>
          <a:bodyPr lIns="0" tIns="0" rIns="0" bIns="0" anchor="ctr">
            <a:noAutofit/>
          </a:bodyPr>
          <a:lstStyle>
            <a:lvl1pPr marL="0" indent="0">
              <a:buFont typeface="Arial" panose="020B0604020202020204" pitchFamily="34" charse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vl6pPr>
              <a:defRPr sz="1800"/>
            </a:lvl6pPr>
            <a:lvl7pPr>
              <a:defRPr sz="1800"/>
            </a:lvl7pPr>
            <a:lvl8pPr>
              <a:defRPr sz="1800"/>
            </a:lvl8pPr>
            <a:lvl9pPr>
              <a:defRPr sz="1800"/>
            </a:lvl9pPr>
          </a:lstStyle>
          <a:p>
            <a:pPr lvl="0"/>
            <a:r>
              <a:rPr lang="en-US" noProof="0" smtClean="0"/>
              <a:t>Click to edit Master text styles</a:t>
            </a:r>
          </a:p>
        </p:txBody>
      </p:sp>
      <p:sp>
        <p:nvSpPr>
          <p:cNvPr id="10" name="Text Placeholder 5"/>
          <p:cNvSpPr>
            <a:spLocks noGrp="1"/>
          </p:cNvSpPr>
          <p:nvPr>
            <p:ph type="body" sz="quarter" idx="29"/>
          </p:nvPr>
        </p:nvSpPr>
        <p:spPr>
          <a:xfrm>
            <a:off x="822960" y="2743200"/>
            <a:ext cx="2194560" cy="822960"/>
          </a:xfrm>
          <a:prstGeom prst="rect">
            <a:avLst/>
          </a:prstGeom>
        </p:spPr>
        <p:txBody>
          <a:bodyPr lIns="0" tIns="0" rIns="0" bIns="0" anchor="ctr">
            <a:noAutofit/>
          </a:bodyPr>
          <a:lstStyle>
            <a:lvl1pPr marL="0" indent="0" algn="r">
              <a:buNone/>
              <a:defRPr sz="4400" b="1" baseline="0">
                <a:solidFill>
                  <a:schemeClr val="tx1">
                    <a:lumMod val="65000"/>
                    <a:lumOff val="35000"/>
                  </a:schemeClr>
                </a:solidFill>
              </a:defRPr>
            </a:lvl1pPr>
          </a:lstStyle>
          <a:p>
            <a:pPr lvl="0"/>
            <a:r>
              <a:rPr lang="en-US" noProof="0" smtClean="0"/>
              <a:t>Click to edit Master text styles</a:t>
            </a:r>
          </a:p>
        </p:txBody>
      </p:sp>
      <p:sp>
        <p:nvSpPr>
          <p:cNvPr id="11" name="Content Placeholder 2"/>
          <p:cNvSpPr>
            <a:spLocks noGrp="1"/>
          </p:cNvSpPr>
          <p:nvPr>
            <p:ph sz="half" idx="30"/>
          </p:nvPr>
        </p:nvSpPr>
        <p:spPr>
          <a:xfrm>
            <a:off x="3291840" y="4480560"/>
            <a:ext cx="5547360" cy="822960"/>
          </a:xfrm>
          <a:prstGeom prst="rect">
            <a:avLst/>
          </a:prstGeom>
        </p:spPr>
        <p:txBody>
          <a:bodyPr lIns="0" tIns="0" rIns="0" bIns="0" anchor="ctr">
            <a:noAutofit/>
          </a:bodyPr>
          <a:lstStyle>
            <a:lvl1pPr marL="0" indent="0">
              <a:buFont typeface="Arial" panose="020B0604020202020204" pitchFamily="34" charse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vl6pPr>
              <a:defRPr sz="1800"/>
            </a:lvl6pPr>
            <a:lvl7pPr>
              <a:defRPr sz="1800"/>
            </a:lvl7pPr>
            <a:lvl8pPr>
              <a:defRPr sz="1800"/>
            </a:lvl8pPr>
            <a:lvl9pPr>
              <a:defRPr sz="1800"/>
            </a:lvl9pPr>
          </a:lstStyle>
          <a:p>
            <a:pPr lvl="0"/>
            <a:r>
              <a:rPr lang="en-US" noProof="0" smtClean="0"/>
              <a:t>Click to edit Master text styles</a:t>
            </a:r>
          </a:p>
        </p:txBody>
      </p:sp>
      <p:sp>
        <p:nvSpPr>
          <p:cNvPr id="12" name="Text Placeholder 5"/>
          <p:cNvSpPr>
            <a:spLocks noGrp="1"/>
          </p:cNvSpPr>
          <p:nvPr>
            <p:ph type="body" sz="quarter" idx="31"/>
          </p:nvPr>
        </p:nvSpPr>
        <p:spPr>
          <a:xfrm>
            <a:off x="822960" y="4480560"/>
            <a:ext cx="2194560" cy="822960"/>
          </a:xfrm>
          <a:prstGeom prst="rect">
            <a:avLst/>
          </a:prstGeom>
        </p:spPr>
        <p:txBody>
          <a:bodyPr lIns="0" tIns="0" rIns="0" bIns="0" anchor="ctr">
            <a:noAutofit/>
          </a:bodyPr>
          <a:lstStyle>
            <a:lvl1pPr marL="0" indent="0" algn="r">
              <a:buNone/>
              <a:defRPr sz="4400" b="1" baseline="0">
                <a:solidFill>
                  <a:schemeClr val="tx1">
                    <a:lumMod val="65000"/>
                    <a:lumOff val="35000"/>
                  </a:schemeClr>
                </a:solidFill>
              </a:defRPr>
            </a:lvl1pPr>
          </a:lstStyle>
          <a:p>
            <a:pPr lvl="0"/>
            <a:r>
              <a:rPr lang="en-US" noProof="0" smtClean="0"/>
              <a:t>Click to edit Master text styles</a:t>
            </a:r>
          </a:p>
        </p:txBody>
      </p:sp>
      <p:sp>
        <p:nvSpPr>
          <p:cNvPr id="14" name="Text Placeholder 2"/>
          <p:cNvSpPr>
            <a:spLocks noGrp="1"/>
          </p:cNvSpPr>
          <p:nvPr>
            <p:ph type="body" sz="quarter" idx="10"/>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408501789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mmary 4">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274319" y="361854"/>
            <a:ext cx="8601393" cy="365760"/>
          </a:xfrm>
          <a:prstGeom prst="rect">
            <a:avLst/>
          </a:prstGeom>
        </p:spPr>
        <p:txBody>
          <a:bodyPr rtlCol="0">
            <a:noAutofit/>
          </a:bodyPr>
          <a:lstStyle>
            <a:lvl1pPr>
              <a:defRPr sz="2200"/>
            </a:lvl1pPr>
          </a:lstStyle>
          <a:p>
            <a:r>
              <a:rPr lang="en-US" noProof="0" smtClean="0"/>
              <a:t>Click to edit Master title style</a:t>
            </a:r>
            <a:endParaRPr lang="en-GB" noProof="0" dirty="0"/>
          </a:p>
        </p:txBody>
      </p:sp>
      <p:sp>
        <p:nvSpPr>
          <p:cNvPr id="6" name="Content Placeholder 2"/>
          <p:cNvSpPr>
            <a:spLocks noGrp="1"/>
          </p:cNvSpPr>
          <p:nvPr>
            <p:ph sz="half" idx="1"/>
          </p:nvPr>
        </p:nvSpPr>
        <p:spPr>
          <a:xfrm>
            <a:off x="3291840" y="1005840"/>
            <a:ext cx="5547360" cy="822960"/>
          </a:xfrm>
          <a:prstGeom prst="rect">
            <a:avLst/>
          </a:prstGeom>
        </p:spPr>
        <p:txBody>
          <a:bodyPr lIns="0" tIns="0" rIns="0" bIns="0" anchor="ctr">
            <a:noAutofit/>
          </a:bodyPr>
          <a:lstStyle>
            <a:lvl1pPr marL="0" indent="0">
              <a:buFont typeface="Arial" panose="020B0604020202020204" pitchFamily="34" charse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vl6pPr>
              <a:defRPr sz="1800"/>
            </a:lvl6pPr>
            <a:lvl7pPr>
              <a:defRPr sz="1800"/>
            </a:lvl7pPr>
            <a:lvl8pPr>
              <a:defRPr sz="1800"/>
            </a:lvl8pPr>
            <a:lvl9pPr>
              <a:defRPr sz="1800"/>
            </a:lvl9pPr>
          </a:lstStyle>
          <a:p>
            <a:pPr lvl="0"/>
            <a:r>
              <a:rPr lang="en-US" noProof="0" smtClean="0"/>
              <a:t>Click to edit Master text styles</a:t>
            </a:r>
          </a:p>
        </p:txBody>
      </p:sp>
      <p:sp>
        <p:nvSpPr>
          <p:cNvPr id="7" name="Text Placeholder 5"/>
          <p:cNvSpPr>
            <a:spLocks noGrp="1"/>
          </p:cNvSpPr>
          <p:nvPr>
            <p:ph type="body" sz="quarter" idx="13"/>
          </p:nvPr>
        </p:nvSpPr>
        <p:spPr>
          <a:xfrm>
            <a:off x="822960" y="1005840"/>
            <a:ext cx="2194560" cy="822960"/>
          </a:xfrm>
          <a:prstGeom prst="rect">
            <a:avLst/>
          </a:prstGeom>
        </p:spPr>
        <p:txBody>
          <a:bodyPr lIns="0" tIns="0" rIns="0" bIns="0" anchor="ctr">
            <a:noAutofit/>
          </a:bodyPr>
          <a:lstStyle>
            <a:lvl1pPr marL="0" indent="0" algn="r">
              <a:buNone/>
              <a:defRPr sz="4400" b="1" baseline="0">
                <a:solidFill>
                  <a:schemeClr val="tx1">
                    <a:lumMod val="65000"/>
                    <a:lumOff val="35000"/>
                  </a:schemeClr>
                </a:solidFill>
              </a:defRPr>
            </a:lvl1pPr>
          </a:lstStyle>
          <a:p>
            <a:pPr lvl="0"/>
            <a:r>
              <a:rPr lang="en-US" noProof="0" smtClean="0"/>
              <a:t>Click to edit Master text styles</a:t>
            </a:r>
          </a:p>
        </p:txBody>
      </p:sp>
      <p:sp>
        <p:nvSpPr>
          <p:cNvPr id="8" name="Content Placeholder 2"/>
          <p:cNvSpPr>
            <a:spLocks noGrp="1"/>
          </p:cNvSpPr>
          <p:nvPr>
            <p:ph sz="half" idx="28"/>
          </p:nvPr>
        </p:nvSpPr>
        <p:spPr>
          <a:xfrm>
            <a:off x="3291840" y="2286000"/>
            <a:ext cx="5547360" cy="822960"/>
          </a:xfrm>
          <a:prstGeom prst="rect">
            <a:avLst/>
          </a:prstGeom>
        </p:spPr>
        <p:txBody>
          <a:bodyPr lIns="0" tIns="0" rIns="0" bIns="0" anchor="ctr">
            <a:noAutofit/>
          </a:bodyPr>
          <a:lstStyle>
            <a:lvl1pPr marL="0" indent="0">
              <a:buFont typeface="Arial" panose="020B0604020202020204" pitchFamily="34" charse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vl6pPr>
              <a:defRPr sz="1800"/>
            </a:lvl6pPr>
            <a:lvl7pPr>
              <a:defRPr sz="1800"/>
            </a:lvl7pPr>
            <a:lvl8pPr>
              <a:defRPr sz="1800"/>
            </a:lvl8pPr>
            <a:lvl9pPr>
              <a:defRPr sz="1800"/>
            </a:lvl9pPr>
          </a:lstStyle>
          <a:p>
            <a:pPr lvl="0"/>
            <a:r>
              <a:rPr lang="en-US" noProof="0" smtClean="0"/>
              <a:t>Click to edit Master text styles</a:t>
            </a:r>
          </a:p>
        </p:txBody>
      </p:sp>
      <p:sp>
        <p:nvSpPr>
          <p:cNvPr id="10" name="Text Placeholder 5"/>
          <p:cNvSpPr>
            <a:spLocks noGrp="1"/>
          </p:cNvSpPr>
          <p:nvPr>
            <p:ph type="body" sz="quarter" idx="29"/>
          </p:nvPr>
        </p:nvSpPr>
        <p:spPr>
          <a:xfrm>
            <a:off x="822960" y="2286000"/>
            <a:ext cx="2194560" cy="822960"/>
          </a:xfrm>
          <a:prstGeom prst="rect">
            <a:avLst/>
          </a:prstGeom>
        </p:spPr>
        <p:txBody>
          <a:bodyPr lIns="0" tIns="0" rIns="0" bIns="0" anchor="ctr">
            <a:noAutofit/>
          </a:bodyPr>
          <a:lstStyle>
            <a:lvl1pPr marL="0" indent="0" algn="r">
              <a:buNone/>
              <a:defRPr sz="4400" b="1" baseline="0">
                <a:solidFill>
                  <a:schemeClr val="tx1">
                    <a:lumMod val="65000"/>
                    <a:lumOff val="35000"/>
                  </a:schemeClr>
                </a:solidFill>
              </a:defRPr>
            </a:lvl1pPr>
          </a:lstStyle>
          <a:p>
            <a:pPr lvl="0"/>
            <a:r>
              <a:rPr lang="en-US" noProof="0" smtClean="0"/>
              <a:t>Click to edit Master text styles</a:t>
            </a:r>
          </a:p>
        </p:txBody>
      </p:sp>
      <p:sp>
        <p:nvSpPr>
          <p:cNvPr id="11" name="Content Placeholder 2"/>
          <p:cNvSpPr>
            <a:spLocks noGrp="1"/>
          </p:cNvSpPr>
          <p:nvPr>
            <p:ph sz="half" idx="30"/>
          </p:nvPr>
        </p:nvSpPr>
        <p:spPr>
          <a:xfrm>
            <a:off x="3291840" y="3566160"/>
            <a:ext cx="5547360" cy="822960"/>
          </a:xfrm>
          <a:prstGeom prst="rect">
            <a:avLst/>
          </a:prstGeom>
        </p:spPr>
        <p:txBody>
          <a:bodyPr lIns="0" tIns="0" rIns="0" bIns="0" anchor="ctr">
            <a:noAutofit/>
          </a:bodyPr>
          <a:lstStyle>
            <a:lvl1pPr marL="0" indent="0">
              <a:buFont typeface="Arial" panose="020B0604020202020204" pitchFamily="34" charse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vl6pPr>
              <a:defRPr sz="1800"/>
            </a:lvl6pPr>
            <a:lvl7pPr>
              <a:defRPr sz="1800"/>
            </a:lvl7pPr>
            <a:lvl8pPr>
              <a:defRPr sz="1800"/>
            </a:lvl8pPr>
            <a:lvl9pPr>
              <a:defRPr sz="1800"/>
            </a:lvl9pPr>
          </a:lstStyle>
          <a:p>
            <a:pPr lvl="0"/>
            <a:r>
              <a:rPr lang="en-US" noProof="0" smtClean="0"/>
              <a:t>Click to edit Master text styles</a:t>
            </a:r>
          </a:p>
        </p:txBody>
      </p:sp>
      <p:sp>
        <p:nvSpPr>
          <p:cNvPr id="12" name="Text Placeholder 5"/>
          <p:cNvSpPr>
            <a:spLocks noGrp="1"/>
          </p:cNvSpPr>
          <p:nvPr>
            <p:ph type="body" sz="quarter" idx="31"/>
          </p:nvPr>
        </p:nvSpPr>
        <p:spPr>
          <a:xfrm>
            <a:off x="822960" y="3566160"/>
            <a:ext cx="2194560" cy="822960"/>
          </a:xfrm>
          <a:prstGeom prst="rect">
            <a:avLst/>
          </a:prstGeom>
        </p:spPr>
        <p:txBody>
          <a:bodyPr lIns="0" tIns="0" rIns="0" bIns="0" anchor="ctr">
            <a:noAutofit/>
          </a:bodyPr>
          <a:lstStyle>
            <a:lvl1pPr marL="0" indent="0" algn="r">
              <a:buNone/>
              <a:defRPr sz="4400" b="1" baseline="0">
                <a:solidFill>
                  <a:schemeClr val="tx1">
                    <a:lumMod val="65000"/>
                    <a:lumOff val="35000"/>
                  </a:schemeClr>
                </a:solidFill>
              </a:defRPr>
            </a:lvl1pPr>
          </a:lstStyle>
          <a:p>
            <a:pPr lvl="0"/>
            <a:r>
              <a:rPr lang="en-US" noProof="0" smtClean="0"/>
              <a:t>Click to edit Master text styles</a:t>
            </a:r>
          </a:p>
        </p:txBody>
      </p:sp>
      <p:sp>
        <p:nvSpPr>
          <p:cNvPr id="13" name="Content Placeholder 2"/>
          <p:cNvSpPr>
            <a:spLocks noGrp="1"/>
          </p:cNvSpPr>
          <p:nvPr>
            <p:ph sz="half" idx="32"/>
          </p:nvPr>
        </p:nvSpPr>
        <p:spPr>
          <a:xfrm>
            <a:off x="3291840" y="4846320"/>
            <a:ext cx="5547360" cy="822960"/>
          </a:xfrm>
          <a:prstGeom prst="rect">
            <a:avLst/>
          </a:prstGeom>
        </p:spPr>
        <p:txBody>
          <a:bodyPr lIns="0" tIns="0" rIns="0" bIns="0" anchor="ctr">
            <a:noAutofit/>
          </a:bodyPr>
          <a:lstStyle>
            <a:lvl1pPr marL="0" indent="0">
              <a:buFont typeface="Arial" panose="020B0604020202020204" pitchFamily="34" charse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vl6pPr>
              <a:defRPr sz="1800"/>
            </a:lvl6pPr>
            <a:lvl7pPr>
              <a:defRPr sz="1800"/>
            </a:lvl7pPr>
            <a:lvl8pPr>
              <a:defRPr sz="1800"/>
            </a:lvl8pPr>
            <a:lvl9pPr>
              <a:defRPr sz="1800"/>
            </a:lvl9pPr>
          </a:lstStyle>
          <a:p>
            <a:pPr lvl="0"/>
            <a:r>
              <a:rPr lang="en-US" noProof="0" smtClean="0"/>
              <a:t>Click to edit Master text styles</a:t>
            </a:r>
          </a:p>
        </p:txBody>
      </p:sp>
      <p:sp>
        <p:nvSpPr>
          <p:cNvPr id="14" name="Text Placeholder 5"/>
          <p:cNvSpPr>
            <a:spLocks noGrp="1"/>
          </p:cNvSpPr>
          <p:nvPr>
            <p:ph type="body" sz="quarter" idx="33"/>
          </p:nvPr>
        </p:nvSpPr>
        <p:spPr>
          <a:xfrm>
            <a:off x="822960" y="4846320"/>
            <a:ext cx="2194560" cy="822960"/>
          </a:xfrm>
          <a:prstGeom prst="rect">
            <a:avLst/>
          </a:prstGeom>
        </p:spPr>
        <p:txBody>
          <a:bodyPr lIns="0" tIns="0" rIns="0" bIns="0" anchor="ctr">
            <a:noAutofit/>
          </a:bodyPr>
          <a:lstStyle>
            <a:lvl1pPr marL="0" indent="0" algn="r">
              <a:buNone/>
              <a:defRPr sz="4400" b="1" baseline="0">
                <a:solidFill>
                  <a:schemeClr val="tx1">
                    <a:lumMod val="65000"/>
                    <a:lumOff val="35000"/>
                  </a:schemeClr>
                </a:solidFill>
              </a:defRPr>
            </a:lvl1pPr>
          </a:lstStyle>
          <a:p>
            <a:pPr lvl="0"/>
            <a:r>
              <a:rPr lang="en-US" noProof="0" smtClean="0"/>
              <a:t>Click to edit Master text styles</a:t>
            </a:r>
          </a:p>
        </p:txBody>
      </p:sp>
      <p:sp>
        <p:nvSpPr>
          <p:cNvPr id="16" name="Text Placeholder 2"/>
          <p:cNvSpPr>
            <a:spLocks noGrp="1"/>
          </p:cNvSpPr>
          <p:nvPr>
            <p:ph type="body" sz="quarter" idx="10"/>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165553776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mmary 5">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274319" y="361854"/>
            <a:ext cx="8601393" cy="365760"/>
          </a:xfrm>
          <a:prstGeom prst="rect">
            <a:avLst/>
          </a:prstGeom>
        </p:spPr>
        <p:txBody>
          <a:bodyPr rtlCol="0">
            <a:noAutofit/>
          </a:bodyPr>
          <a:lstStyle>
            <a:lvl1pPr>
              <a:defRPr sz="2200"/>
            </a:lvl1pPr>
          </a:lstStyle>
          <a:p>
            <a:r>
              <a:rPr lang="en-US" noProof="0" smtClean="0"/>
              <a:t>Click to edit Master title style</a:t>
            </a:r>
            <a:endParaRPr lang="en-GB" noProof="0" dirty="0"/>
          </a:p>
        </p:txBody>
      </p:sp>
      <p:sp>
        <p:nvSpPr>
          <p:cNvPr id="6" name="Content Placeholder 2"/>
          <p:cNvSpPr>
            <a:spLocks noGrp="1"/>
          </p:cNvSpPr>
          <p:nvPr>
            <p:ph sz="half" idx="1"/>
          </p:nvPr>
        </p:nvSpPr>
        <p:spPr>
          <a:xfrm>
            <a:off x="3291840" y="1005840"/>
            <a:ext cx="5547360" cy="822960"/>
          </a:xfrm>
          <a:prstGeom prst="rect">
            <a:avLst/>
          </a:prstGeom>
        </p:spPr>
        <p:txBody>
          <a:bodyPr lIns="0" tIns="0" rIns="0" bIns="0" anchor="ctr">
            <a:noAutofit/>
          </a:bodyPr>
          <a:lstStyle>
            <a:lvl1pPr marL="0" indent="0">
              <a:buFont typeface="Arial" panose="020B0604020202020204" pitchFamily="34" charse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vl6pPr>
              <a:defRPr sz="1800"/>
            </a:lvl6pPr>
            <a:lvl7pPr>
              <a:defRPr sz="1800"/>
            </a:lvl7pPr>
            <a:lvl8pPr>
              <a:defRPr sz="1800"/>
            </a:lvl8pPr>
            <a:lvl9pPr>
              <a:defRPr sz="1800"/>
            </a:lvl9pPr>
          </a:lstStyle>
          <a:p>
            <a:pPr lvl="0"/>
            <a:r>
              <a:rPr lang="en-US" noProof="0" smtClean="0"/>
              <a:t>Click to edit Master text styles</a:t>
            </a:r>
          </a:p>
        </p:txBody>
      </p:sp>
      <p:sp>
        <p:nvSpPr>
          <p:cNvPr id="7" name="Text Placeholder 5"/>
          <p:cNvSpPr>
            <a:spLocks noGrp="1"/>
          </p:cNvSpPr>
          <p:nvPr>
            <p:ph type="body" sz="quarter" idx="13"/>
          </p:nvPr>
        </p:nvSpPr>
        <p:spPr>
          <a:xfrm>
            <a:off x="822960" y="1005840"/>
            <a:ext cx="2194560" cy="822960"/>
          </a:xfrm>
          <a:prstGeom prst="rect">
            <a:avLst/>
          </a:prstGeom>
        </p:spPr>
        <p:txBody>
          <a:bodyPr lIns="0" tIns="0" rIns="0" bIns="0" anchor="ctr">
            <a:noAutofit/>
          </a:bodyPr>
          <a:lstStyle>
            <a:lvl1pPr marL="0" indent="0" algn="r">
              <a:buNone/>
              <a:defRPr sz="4400" b="1" baseline="0">
                <a:solidFill>
                  <a:schemeClr val="tx1">
                    <a:lumMod val="65000"/>
                    <a:lumOff val="35000"/>
                  </a:schemeClr>
                </a:solidFill>
              </a:defRPr>
            </a:lvl1pPr>
          </a:lstStyle>
          <a:p>
            <a:pPr lvl="0"/>
            <a:r>
              <a:rPr lang="en-US" noProof="0" dirty="0" smtClean="0"/>
              <a:t>Click to edit Master text styles</a:t>
            </a:r>
          </a:p>
        </p:txBody>
      </p:sp>
      <p:sp>
        <p:nvSpPr>
          <p:cNvPr id="8" name="Content Placeholder 2"/>
          <p:cNvSpPr>
            <a:spLocks noGrp="1"/>
          </p:cNvSpPr>
          <p:nvPr>
            <p:ph sz="half" idx="28"/>
          </p:nvPr>
        </p:nvSpPr>
        <p:spPr>
          <a:xfrm>
            <a:off x="3291840" y="2057400"/>
            <a:ext cx="5547360" cy="822960"/>
          </a:xfrm>
          <a:prstGeom prst="rect">
            <a:avLst/>
          </a:prstGeom>
        </p:spPr>
        <p:txBody>
          <a:bodyPr lIns="0" tIns="0" rIns="0" bIns="0" anchor="ctr">
            <a:noAutofit/>
          </a:bodyPr>
          <a:lstStyle>
            <a:lvl1pPr marL="0" indent="0">
              <a:buFont typeface="Arial" panose="020B0604020202020204" pitchFamily="34" charse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vl6pPr>
              <a:defRPr sz="1800"/>
            </a:lvl6pPr>
            <a:lvl7pPr>
              <a:defRPr sz="1800"/>
            </a:lvl7pPr>
            <a:lvl8pPr>
              <a:defRPr sz="1800"/>
            </a:lvl8pPr>
            <a:lvl9pPr>
              <a:defRPr sz="1800"/>
            </a:lvl9pPr>
          </a:lstStyle>
          <a:p>
            <a:pPr lvl="0"/>
            <a:r>
              <a:rPr lang="en-US" noProof="0" smtClean="0"/>
              <a:t>Click to edit Master text styles</a:t>
            </a:r>
          </a:p>
        </p:txBody>
      </p:sp>
      <p:sp>
        <p:nvSpPr>
          <p:cNvPr id="10" name="Text Placeholder 5"/>
          <p:cNvSpPr>
            <a:spLocks noGrp="1"/>
          </p:cNvSpPr>
          <p:nvPr>
            <p:ph type="body" sz="quarter" idx="29"/>
          </p:nvPr>
        </p:nvSpPr>
        <p:spPr>
          <a:xfrm>
            <a:off x="822960" y="2057400"/>
            <a:ext cx="2194560" cy="822960"/>
          </a:xfrm>
          <a:prstGeom prst="rect">
            <a:avLst/>
          </a:prstGeom>
        </p:spPr>
        <p:txBody>
          <a:bodyPr lIns="0" tIns="0" rIns="0" bIns="0" anchor="ctr">
            <a:noAutofit/>
          </a:bodyPr>
          <a:lstStyle>
            <a:lvl1pPr marL="0" indent="0" algn="r">
              <a:buNone/>
              <a:defRPr sz="4400" b="1" baseline="0">
                <a:solidFill>
                  <a:schemeClr val="tx1">
                    <a:lumMod val="65000"/>
                    <a:lumOff val="35000"/>
                  </a:schemeClr>
                </a:solidFill>
              </a:defRPr>
            </a:lvl1pPr>
          </a:lstStyle>
          <a:p>
            <a:pPr lvl="0"/>
            <a:r>
              <a:rPr lang="en-US" noProof="0" smtClean="0"/>
              <a:t>Click to edit Master text styles</a:t>
            </a:r>
          </a:p>
        </p:txBody>
      </p:sp>
      <p:sp>
        <p:nvSpPr>
          <p:cNvPr id="11" name="Content Placeholder 2"/>
          <p:cNvSpPr>
            <a:spLocks noGrp="1"/>
          </p:cNvSpPr>
          <p:nvPr>
            <p:ph sz="half" idx="30"/>
          </p:nvPr>
        </p:nvSpPr>
        <p:spPr>
          <a:xfrm>
            <a:off x="3291840" y="3108960"/>
            <a:ext cx="5547360" cy="822960"/>
          </a:xfrm>
          <a:prstGeom prst="rect">
            <a:avLst/>
          </a:prstGeom>
        </p:spPr>
        <p:txBody>
          <a:bodyPr lIns="0" tIns="0" rIns="0" bIns="0" anchor="ctr">
            <a:noAutofit/>
          </a:bodyPr>
          <a:lstStyle>
            <a:lvl1pPr marL="0" indent="0">
              <a:buFont typeface="Arial" panose="020B0604020202020204" pitchFamily="34" charse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vl6pPr>
              <a:defRPr sz="1800"/>
            </a:lvl6pPr>
            <a:lvl7pPr>
              <a:defRPr sz="1800"/>
            </a:lvl7pPr>
            <a:lvl8pPr>
              <a:defRPr sz="1800"/>
            </a:lvl8pPr>
            <a:lvl9pPr>
              <a:defRPr sz="1800"/>
            </a:lvl9pPr>
          </a:lstStyle>
          <a:p>
            <a:pPr lvl="0"/>
            <a:r>
              <a:rPr lang="en-US" noProof="0" smtClean="0"/>
              <a:t>Click to edit Master text styles</a:t>
            </a:r>
          </a:p>
        </p:txBody>
      </p:sp>
      <p:sp>
        <p:nvSpPr>
          <p:cNvPr id="12" name="Text Placeholder 5"/>
          <p:cNvSpPr>
            <a:spLocks noGrp="1"/>
          </p:cNvSpPr>
          <p:nvPr>
            <p:ph type="body" sz="quarter" idx="31"/>
          </p:nvPr>
        </p:nvSpPr>
        <p:spPr>
          <a:xfrm>
            <a:off x="822960" y="3108960"/>
            <a:ext cx="2194560" cy="822960"/>
          </a:xfrm>
          <a:prstGeom prst="rect">
            <a:avLst/>
          </a:prstGeom>
        </p:spPr>
        <p:txBody>
          <a:bodyPr lIns="0" tIns="0" rIns="0" bIns="0" anchor="ctr">
            <a:noAutofit/>
          </a:bodyPr>
          <a:lstStyle>
            <a:lvl1pPr marL="0" indent="0" algn="r">
              <a:buNone/>
              <a:defRPr sz="4400" b="1" baseline="0">
                <a:solidFill>
                  <a:schemeClr val="tx1">
                    <a:lumMod val="65000"/>
                    <a:lumOff val="35000"/>
                  </a:schemeClr>
                </a:solidFill>
              </a:defRPr>
            </a:lvl1pPr>
          </a:lstStyle>
          <a:p>
            <a:pPr lvl="0"/>
            <a:r>
              <a:rPr lang="en-US" noProof="0" smtClean="0"/>
              <a:t>Click to edit Master text styles</a:t>
            </a:r>
          </a:p>
        </p:txBody>
      </p:sp>
      <p:sp>
        <p:nvSpPr>
          <p:cNvPr id="13" name="Content Placeholder 2"/>
          <p:cNvSpPr>
            <a:spLocks noGrp="1"/>
          </p:cNvSpPr>
          <p:nvPr>
            <p:ph sz="half" idx="32"/>
          </p:nvPr>
        </p:nvSpPr>
        <p:spPr>
          <a:xfrm>
            <a:off x="3291840" y="4160520"/>
            <a:ext cx="5547360" cy="822960"/>
          </a:xfrm>
          <a:prstGeom prst="rect">
            <a:avLst/>
          </a:prstGeom>
        </p:spPr>
        <p:txBody>
          <a:bodyPr lIns="0" tIns="0" rIns="0" bIns="0" anchor="ctr">
            <a:noAutofit/>
          </a:bodyPr>
          <a:lstStyle>
            <a:lvl1pPr marL="0" indent="0">
              <a:buFont typeface="Arial" panose="020B0604020202020204" pitchFamily="34" charse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vl6pPr>
              <a:defRPr sz="1800"/>
            </a:lvl6pPr>
            <a:lvl7pPr>
              <a:defRPr sz="1800"/>
            </a:lvl7pPr>
            <a:lvl8pPr>
              <a:defRPr sz="1800"/>
            </a:lvl8pPr>
            <a:lvl9pPr>
              <a:defRPr sz="1800"/>
            </a:lvl9pPr>
          </a:lstStyle>
          <a:p>
            <a:pPr lvl="0"/>
            <a:r>
              <a:rPr lang="en-US" noProof="0" smtClean="0"/>
              <a:t>Click to edit Master text styles</a:t>
            </a:r>
          </a:p>
        </p:txBody>
      </p:sp>
      <p:sp>
        <p:nvSpPr>
          <p:cNvPr id="14" name="Text Placeholder 5"/>
          <p:cNvSpPr>
            <a:spLocks noGrp="1"/>
          </p:cNvSpPr>
          <p:nvPr>
            <p:ph type="body" sz="quarter" idx="33"/>
          </p:nvPr>
        </p:nvSpPr>
        <p:spPr>
          <a:xfrm>
            <a:off x="822960" y="4160520"/>
            <a:ext cx="2194560" cy="822960"/>
          </a:xfrm>
          <a:prstGeom prst="rect">
            <a:avLst/>
          </a:prstGeom>
        </p:spPr>
        <p:txBody>
          <a:bodyPr lIns="0" tIns="0" rIns="0" bIns="0" anchor="ctr">
            <a:noAutofit/>
          </a:bodyPr>
          <a:lstStyle>
            <a:lvl1pPr marL="0" indent="0" algn="r">
              <a:buNone/>
              <a:defRPr sz="4400" b="1" baseline="0">
                <a:solidFill>
                  <a:schemeClr val="tx1">
                    <a:lumMod val="65000"/>
                    <a:lumOff val="35000"/>
                  </a:schemeClr>
                </a:solidFill>
              </a:defRPr>
            </a:lvl1pPr>
          </a:lstStyle>
          <a:p>
            <a:pPr lvl="0"/>
            <a:r>
              <a:rPr lang="en-US" noProof="0" dirty="0" smtClean="0"/>
              <a:t>Click to edit Master text styles</a:t>
            </a:r>
          </a:p>
        </p:txBody>
      </p:sp>
      <p:sp>
        <p:nvSpPr>
          <p:cNvPr id="15" name="Content Placeholder 2"/>
          <p:cNvSpPr>
            <a:spLocks noGrp="1"/>
          </p:cNvSpPr>
          <p:nvPr>
            <p:ph sz="half" idx="34"/>
          </p:nvPr>
        </p:nvSpPr>
        <p:spPr>
          <a:xfrm>
            <a:off x="3307080" y="5212080"/>
            <a:ext cx="5547360" cy="822960"/>
          </a:xfrm>
          <a:prstGeom prst="rect">
            <a:avLst/>
          </a:prstGeom>
        </p:spPr>
        <p:txBody>
          <a:bodyPr lIns="0" tIns="0" rIns="0" bIns="0" anchor="ctr">
            <a:noAutofit/>
          </a:bodyPr>
          <a:lstStyle>
            <a:lvl1pPr marL="0" indent="0">
              <a:buFont typeface="Arial" panose="020B0604020202020204" pitchFamily="34" charse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vl6pPr>
              <a:defRPr sz="1800"/>
            </a:lvl6pPr>
            <a:lvl7pPr>
              <a:defRPr sz="1800"/>
            </a:lvl7pPr>
            <a:lvl8pPr>
              <a:defRPr sz="1800"/>
            </a:lvl8pPr>
            <a:lvl9pPr>
              <a:defRPr sz="1800"/>
            </a:lvl9pPr>
          </a:lstStyle>
          <a:p>
            <a:pPr lvl="0"/>
            <a:r>
              <a:rPr lang="en-US" noProof="0" smtClean="0"/>
              <a:t>Click to edit Master text styles</a:t>
            </a:r>
          </a:p>
        </p:txBody>
      </p:sp>
      <p:sp>
        <p:nvSpPr>
          <p:cNvPr id="16" name="Text Placeholder 5"/>
          <p:cNvSpPr>
            <a:spLocks noGrp="1"/>
          </p:cNvSpPr>
          <p:nvPr>
            <p:ph type="body" sz="quarter" idx="35"/>
          </p:nvPr>
        </p:nvSpPr>
        <p:spPr>
          <a:xfrm>
            <a:off x="838200" y="5212080"/>
            <a:ext cx="2194560" cy="822960"/>
          </a:xfrm>
          <a:prstGeom prst="rect">
            <a:avLst/>
          </a:prstGeom>
        </p:spPr>
        <p:txBody>
          <a:bodyPr lIns="0" tIns="0" rIns="0" bIns="0" anchor="ctr">
            <a:noAutofit/>
          </a:bodyPr>
          <a:lstStyle>
            <a:lvl1pPr marL="0" indent="0" algn="r">
              <a:buNone/>
              <a:defRPr sz="4400" b="1" baseline="0">
                <a:solidFill>
                  <a:schemeClr val="tx1">
                    <a:lumMod val="65000"/>
                    <a:lumOff val="35000"/>
                  </a:schemeClr>
                </a:solidFill>
              </a:defRPr>
            </a:lvl1pPr>
          </a:lstStyle>
          <a:p>
            <a:pPr lvl="0"/>
            <a:r>
              <a:rPr lang="en-US" noProof="0" dirty="0" smtClean="0"/>
              <a:t>Click to edit Master text styles</a:t>
            </a:r>
          </a:p>
        </p:txBody>
      </p:sp>
      <p:sp>
        <p:nvSpPr>
          <p:cNvPr id="18" name="Text Placeholder 2"/>
          <p:cNvSpPr>
            <a:spLocks noGrp="1"/>
          </p:cNvSpPr>
          <p:nvPr>
            <p:ph type="body" sz="quarter" idx="10"/>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46236013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mmary 4 Points">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274319" y="361854"/>
            <a:ext cx="8601393" cy="365760"/>
          </a:xfrm>
          <a:prstGeom prst="rect">
            <a:avLst/>
          </a:prstGeom>
        </p:spPr>
        <p:txBody>
          <a:bodyPr rtlCol="0">
            <a:noAutofit/>
          </a:bodyPr>
          <a:lstStyle>
            <a:lvl1pPr>
              <a:defRPr sz="2200"/>
            </a:lvl1pPr>
          </a:lstStyle>
          <a:p>
            <a:r>
              <a:rPr lang="en-US" noProof="0" smtClean="0"/>
              <a:t>Click to edit Master title style</a:t>
            </a:r>
            <a:endParaRPr lang="en-GB" noProof="0" dirty="0"/>
          </a:p>
        </p:txBody>
      </p:sp>
      <p:sp>
        <p:nvSpPr>
          <p:cNvPr id="7" name="Text Placeholder 5"/>
          <p:cNvSpPr>
            <a:spLocks noGrp="1"/>
          </p:cNvSpPr>
          <p:nvPr>
            <p:ph type="body" sz="quarter" idx="13"/>
          </p:nvPr>
        </p:nvSpPr>
        <p:spPr>
          <a:xfrm>
            <a:off x="822960" y="1005840"/>
            <a:ext cx="8016240" cy="822960"/>
          </a:xfrm>
          <a:prstGeom prst="rect">
            <a:avLst/>
          </a:prstGeom>
        </p:spPr>
        <p:txBody>
          <a:bodyPr lIns="0" tIns="0" rIns="0" bIns="0" anchor="t">
            <a:noAutofit/>
          </a:bodyPr>
          <a:lstStyle>
            <a:lvl1pPr marL="0" indent="0" algn="l">
              <a:buNone/>
              <a:defRPr sz="2400" b="1" baseline="0">
                <a:solidFill>
                  <a:schemeClr val="tx1">
                    <a:lumMod val="65000"/>
                    <a:lumOff val="35000"/>
                  </a:schemeClr>
                </a:solidFill>
              </a:defRPr>
            </a:lvl1pPr>
          </a:lstStyle>
          <a:p>
            <a:pPr lvl="0"/>
            <a:r>
              <a:rPr lang="en-US" noProof="0" smtClean="0"/>
              <a:t>Click to edit Master text styles</a:t>
            </a:r>
          </a:p>
        </p:txBody>
      </p:sp>
      <p:sp>
        <p:nvSpPr>
          <p:cNvPr id="10" name="Text Placeholder 5"/>
          <p:cNvSpPr>
            <a:spLocks noGrp="1"/>
          </p:cNvSpPr>
          <p:nvPr>
            <p:ph type="body" sz="quarter" idx="29"/>
          </p:nvPr>
        </p:nvSpPr>
        <p:spPr>
          <a:xfrm>
            <a:off x="822960" y="2286000"/>
            <a:ext cx="8016240" cy="822960"/>
          </a:xfrm>
          <a:prstGeom prst="rect">
            <a:avLst/>
          </a:prstGeom>
        </p:spPr>
        <p:txBody>
          <a:bodyPr lIns="0" tIns="0" rIns="0" bIns="0" anchor="t">
            <a:noAutofit/>
          </a:bodyPr>
          <a:lstStyle>
            <a:lvl1pPr marL="0" indent="0" algn="l">
              <a:buNone/>
              <a:defRPr sz="2400" b="1" baseline="0">
                <a:solidFill>
                  <a:schemeClr val="tx1">
                    <a:lumMod val="65000"/>
                    <a:lumOff val="35000"/>
                  </a:schemeClr>
                </a:solidFill>
              </a:defRPr>
            </a:lvl1pPr>
          </a:lstStyle>
          <a:p>
            <a:pPr lvl="0"/>
            <a:r>
              <a:rPr lang="en-US" noProof="0" smtClean="0"/>
              <a:t>Click to edit Master text styles</a:t>
            </a:r>
          </a:p>
        </p:txBody>
      </p:sp>
      <p:sp>
        <p:nvSpPr>
          <p:cNvPr id="12" name="Text Placeholder 5"/>
          <p:cNvSpPr>
            <a:spLocks noGrp="1"/>
          </p:cNvSpPr>
          <p:nvPr>
            <p:ph type="body" sz="quarter" idx="31"/>
          </p:nvPr>
        </p:nvSpPr>
        <p:spPr>
          <a:xfrm>
            <a:off x="822960" y="3566160"/>
            <a:ext cx="8016240" cy="822960"/>
          </a:xfrm>
          <a:prstGeom prst="rect">
            <a:avLst/>
          </a:prstGeom>
        </p:spPr>
        <p:txBody>
          <a:bodyPr lIns="0" tIns="0" rIns="0" bIns="0" anchor="t">
            <a:noAutofit/>
          </a:bodyPr>
          <a:lstStyle>
            <a:lvl1pPr marL="0" indent="0" algn="l">
              <a:buNone/>
              <a:defRPr sz="2400" b="1" baseline="0">
                <a:solidFill>
                  <a:schemeClr val="tx1">
                    <a:lumMod val="65000"/>
                    <a:lumOff val="35000"/>
                  </a:schemeClr>
                </a:solidFill>
              </a:defRPr>
            </a:lvl1pPr>
          </a:lstStyle>
          <a:p>
            <a:pPr lvl="0"/>
            <a:r>
              <a:rPr lang="en-US" noProof="0" smtClean="0"/>
              <a:t>Click to edit Master text styles</a:t>
            </a:r>
          </a:p>
        </p:txBody>
      </p:sp>
      <p:sp>
        <p:nvSpPr>
          <p:cNvPr id="14" name="Text Placeholder 5"/>
          <p:cNvSpPr>
            <a:spLocks noGrp="1"/>
          </p:cNvSpPr>
          <p:nvPr>
            <p:ph type="body" sz="quarter" idx="33"/>
          </p:nvPr>
        </p:nvSpPr>
        <p:spPr>
          <a:xfrm>
            <a:off x="822960" y="4846320"/>
            <a:ext cx="8016240" cy="822960"/>
          </a:xfrm>
          <a:prstGeom prst="rect">
            <a:avLst/>
          </a:prstGeom>
        </p:spPr>
        <p:txBody>
          <a:bodyPr lIns="0" tIns="0" rIns="0" bIns="0" anchor="t">
            <a:noAutofit/>
          </a:bodyPr>
          <a:lstStyle>
            <a:lvl1pPr marL="0" indent="0" algn="l">
              <a:buNone/>
              <a:defRPr sz="2400" b="1" baseline="0">
                <a:solidFill>
                  <a:schemeClr val="tx1">
                    <a:lumMod val="65000"/>
                    <a:lumOff val="35000"/>
                  </a:schemeClr>
                </a:solidFill>
              </a:defRPr>
            </a:lvl1pPr>
          </a:lstStyle>
          <a:p>
            <a:pPr lvl="0"/>
            <a:r>
              <a:rPr lang="en-US" noProof="0" smtClean="0"/>
              <a:t>Click to edit Master text styles</a:t>
            </a:r>
          </a:p>
        </p:txBody>
      </p:sp>
      <p:sp>
        <p:nvSpPr>
          <p:cNvPr id="11" name="Text Placeholder 2"/>
          <p:cNvSpPr>
            <a:spLocks noGrp="1"/>
          </p:cNvSpPr>
          <p:nvPr>
            <p:ph type="body" sz="quarter" idx="10"/>
          </p:nvPr>
        </p:nvSpPr>
        <p:spPr>
          <a:xfrm>
            <a:off x="548640" y="6583680"/>
            <a:ext cx="6875462" cy="153988"/>
          </a:xfrm>
          <a:prstGeom prst="rect">
            <a:avLst/>
          </a:prstGeom>
        </p:spPr>
        <p:txBody>
          <a:bodyPr lIns="0" tIns="0" rIns="0" bIns="0" anchor="b"/>
          <a:lstStyle>
            <a:lvl1pPr marL="0" indent="0">
              <a:buNone/>
              <a:defRPr sz="800" i="1">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501092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slide - Black Text">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9144000" cy="6858000"/>
          </a:xfrm>
          <a:prstGeom prst="rect">
            <a:avLst/>
          </a:prstGeom>
        </p:spPr>
        <p:txBody>
          <a:bodyPr/>
          <a:lstStyle>
            <a:lvl1pPr marL="0" indent="0">
              <a:buNone/>
              <a:defRPr sz="1400"/>
            </a:lvl1pPr>
          </a:lstStyle>
          <a:p>
            <a:r>
              <a:rPr lang="en-US" smtClean="0"/>
              <a:t>Click icon to add picture</a:t>
            </a:r>
            <a:endParaRPr lang="en-US"/>
          </a:p>
        </p:txBody>
      </p:sp>
      <p:sp>
        <p:nvSpPr>
          <p:cNvPr id="5" name="Rectangle 4"/>
          <p:cNvSpPr/>
          <p:nvPr/>
        </p:nvSpPr>
        <p:spPr>
          <a:xfrm>
            <a:off x="277813" y="3596797"/>
            <a:ext cx="676275" cy="730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6" name="Title Placeholder 1"/>
          <p:cNvSpPr>
            <a:spLocks noGrp="1"/>
          </p:cNvSpPr>
          <p:nvPr>
            <p:ph type="title"/>
          </p:nvPr>
        </p:nvSpPr>
        <p:spPr>
          <a:xfrm>
            <a:off x="278129" y="2977672"/>
            <a:ext cx="8320747" cy="563880"/>
          </a:xfrm>
          <a:prstGeom prst="rect">
            <a:avLst/>
          </a:prstGeom>
        </p:spPr>
        <p:txBody>
          <a:bodyPr rtlCol="0" anchor="b">
            <a:noAutofit/>
          </a:bodyPr>
          <a:lstStyle>
            <a:lvl1pPr>
              <a:defRPr sz="4400" baseline="0">
                <a:solidFill>
                  <a:schemeClr val="tx1"/>
                </a:solidFill>
              </a:defRPr>
            </a:lvl1pPr>
          </a:lstStyle>
          <a:p>
            <a:r>
              <a:rPr lang="en-US" noProof="0" smtClean="0"/>
              <a:t>Click to edit Master title style</a:t>
            </a:r>
            <a:endParaRPr lang="en-GB" noProof="0" dirty="0"/>
          </a:p>
        </p:txBody>
      </p:sp>
      <p:sp>
        <p:nvSpPr>
          <p:cNvPr id="12" name="Text Placeholder 11"/>
          <p:cNvSpPr>
            <a:spLocks noGrp="1"/>
          </p:cNvSpPr>
          <p:nvPr>
            <p:ph type="body" sz="quarter" idx="10"/>
          </p:nvPr>
        </p:nvSpPr>
        <p:spPr>
          <a:xfrm>
            <a:off x="277813" y="3724432"/>
            <a:ext cx="3475037" cy="1463040"/>
          </a:xfrm>
          <a:prstGeom prst="rect">
            <a:avLst/>
          </a:prstGeom>
        </p:spPr>
        <p:txBody>
          <a:bodyPr lIns="0" tIns="0" rIns="0" bIns="0"/>
          <a:lstStyle>
            <a:lvl1pPr marL="0" indent="0">
              <a:buNone/>
              <a:defRPr sz="1800" b="0">
                <a:solidFill>
                  <a:schemeClr val="tx1"/>
                </a:solidFill>
              </a:defRPr>
            </a:lvl1pPr>
            <a:lvl2pPr marL="457200" indent="0">
              <a:buNone/>
              <a:defRPr sz="1600" b="1"/>
            </a:lvl2pPr>
            <a:lvl3pPr marL="914400" indent="0">
              <a:buNone/>
              <a:defRPr sz="1600" b="1"/>
            </a:lvl3pPr>
            <a:lvl4pPr marL="1371600" indent="0">
              <a:buNone/>
              <a:defRPr sz="1600" b="1"/>
            </a:lvl4pPr>
            <a:lvl5pPr marL="1828800" indent="0">
              <a:buNone/>
              <a:defRPr sz="1600" b="1"/>
            </a:lvl5pPr>
          </a:lstStyle>
          <a:p>
            <a:pPr lvl="0"/>
            <a:r>
              <a:rPr lang="en-US" noProof="0" smtClean="0"/>
              <a:t>Click to edit Master text styles</a:t>
            </a:r>
          </a:p>
        </p:txBody>
      </p:sp>
      <p:pic>
        <p:nvPicPr>
          <p:cNvPr id="8" name="Picture 8"/>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864475" y="6218238"/>
            <a:ext cx="1004888"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2394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slide - Option 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9144000" cy="2484408"/>
          </a:xfrm>
          <a:prstGeom prst="rect">
            <a:avLst/>
          </a:prstGeom>
        </p:spPr>
        <p:txBody>
          <a:bodyPr/>
          <a:lstStyle>
            <a:lvl1pPr marL="0" indent="0">
              <a:buNone/>
              <a:defRPr sz="1400"/>
            </a:lvl1pPr>
          </a:lstStyle>
          <a:p>
            <a:r>
              <a:rPr lang="en-US" smtClean="0"/>
              <a:t>Click icon to add picture</a:t>
            </a:r>
            <a:endParaRPr lang="en-US"/>
          </a:p>
        </p:txBody>
      </p:sp>
      <p:sp>
        <p:nvSpPr>
          <p:cNvPr id="5" name="Rectangle 4"/>
          <p:cNvSpPr/>
          <p:nvPr/>
        </p:nvSpPr>
        <p:spPr>
          <a:xfrm>
            <a:off x="277814" y="1984557"/>
            <a:ext cx="676275" cy="730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6" name="Title Placeholder 1"/>
          <p:cNvSpPr>
            <a:spLocks noGrp="1"/>
          </p:cNvSpPr>
          <p:nvPr>
            <p:ph type="title"/>
          </p:nvPr>
        </p:nvSpPr>
        <p:spPr>
          <a:xfrm>
            <a:off x="278131" y="1365431"/>
            <a:ext cx="8320747" cy="563880"/>
          </a:xfrm>
          <a:prstGeom prst="rect">
            <a:avLst/>
          </a:prstGeom>
        </p:spPr>
        <p:txBody>
          <a:bodyPr rtlCol="0" anchor="b">
            <a:noAutofit/>
          </a:bodyPr>
          <a:lstStyle>
            <a:lvl1pPr>
              <a:defRPr sz="4400" baseline="0">
                <a:solidFill>
                  <a:schemeClr val="bg1"/>
                </a:solidFill>
              </a:defRPr>
            </a:lvl1pPr>
          </a:lstStyle>
          <a:p>
            <a:r>
              <a:rPr lang="en-US" noProof="0" smtClean="0"/>
              <a:t>Click to edit Master title style</a:t>
            </a:r>
            <a:endParaRPr lang="en-GB" noProof="0" dirty="0"/>
          </a:p>
        </p:txBody>
      </p:sp>
      <p:sp>
        <p:nvSpPr>
          <p:cNvPr id="12" name="Text Placeholder 11"/>
          <p:cNvSpPr>
            <a:spLocks noGrp="1"/>
          </p:cNvSpPr>
          <p:nvPr>
            <p:ph type="body" sz="quarter" idx="10"/>
          </p:nvPr>
        </p:nvSpPr>
        <p:spPr>
          <a:xfrm>
            <a:off x="277813" y="2884795"/>
            <a:ext cx="7365191" cy="3556261"/>
          </a:xfrm>
          <a:prstGeom prst="rect">
            <a:avLst/>
          </a:prstGeom>
        </p:spPr>
        <p:txBody>
          <a:bodyPr lIns="0" tIns="0" rIns="0" bIns="0"/>
          <a:lstStyle>
            <a:lvl1pPr marL="285750" indent="-285750">
              <a:buFont typeface="Arial" panose="020B0604020202020204" pitchFamily="34" charset="0"/>
              <a:buChar char="•"/>
              <a:defRPr sz="1800" b="0">
                <a:solidFill>
                  <a:schemeClr val="tx1"/>
                </a:solidFill>
              </a:defRPr>
            </a:lvl1pPr>
            <a:lvl2pPr marL="742950" indent="-285750">
              <a:buFont typeface="Arial" panose="020B0604020202020204" pitchFamily="34" charset="0"/>
              <a:buChar char="•"/>
              <a:defRPr sz="1600" b="0"/>
            </a:lvl2pPr>
            <a:lvl3pPr marL="1200150" indent="-285750">
              <a:buFont typeface="Arial" panose="020B0604020202020204" pitchFamily="34" charset="0"/>
              <a:buChar char="•"/>
              <a:defRPr sz="1600" b="0"/>
            </a:lvl3pPr>
            <a:lvl4pPr marL="1657350" indent="-285750">
              <a:buFont typeface="Arial" panose="020B0604020202020204" pitchFamily="34" charset="0"/>
              <a:buChar char="•"/>
              <a:defRPr sz="1600" b="0"/>
            </a:lvl4pPr>
            <a:lvl5pPr marL="2114550" indent="-285750">
              <a:buFont typeface="Arial" panose="020B0604020202020204" pitchFamily="34" charset="0"/>
              <a:buChar char="•"/>
              <a:defRPr sz="1600" b="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7"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t="-11513" b="-517"/>
          <a:stretch/>
        </p:blipFill>
        <p:spPr bwMode="auto">
          <a:xfrm>
            <a:off x="7871101" y="5922342"/>
            <a:ext cx="1004888" cy="815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676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ront Cover-Client Services">
    <p:spTree>
      <p:nvGrpSpPr>
        <p:cNvPr id="1" name=""/>
        <p:cNvGrpSpPr/>
        <p:nvPr/>
      </p:nvGrpSpPr>
      <p:grpSpPr>
        <a:xfrm>
          <a:off x="0" y="0"/>
          <a:ext cx="0" cy="0"/>
          <a:chOff x="0" y="0"/>
          <a:chExt cx="0" cy="0"/>
        </a:xfrm>
      </p:grpSpPr>
      <p:sp>
        <p:nvSpPr>
          <p:cNvPr id="5" name="Rectangle 4"/>
          <p:cNvSpPr/>
          <p:nvPr/>
        </p:nvSpPr>
        <p:spPr>
          <a:xfrm>
            <a:off x="277813" y="3596790"/>
            <a:ext cx="676275" cy="730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7" name="Subtitle 2"/>
          <p:cNvSpPr txBox="1">
            <a:spLocks/>
          </p:cNvSpPr>
          <p:nvPr/>
        </p:nvSpPr>
        <p:spPr>
          <a:xfrm>
            <a:off x="8961120" y="4389120"/>
            <a:ext cx="91440" cy="2377440"/>
          </a:xfrm>
          <a:prstGeom prst="rect">
            <a:avLst/>
          </a:prstGeom>
        </p:spPr>
        <p:txBody>
          <a:bodyPr vert="vert270" lIns="0" tIns="0" rIns="0" bIns="0" anchor="ctr"/>
          <a:lstStyle>
            <a:lvl1pPr marL="0" indent="0" algn="l" defTabSz="914400" rtl="0" eaLnBrk="1" latinLnBrk="0" hangingPunct="1">
              <a:spcBef>
                <a:spcPct val="20000"/>
              </a:spcBef>
              <a:buFont typeface="Arial" pitchFamily="34" charset="0"/>
              <a:buNone/>
              <a:defRPr sz="1400" kern="1200">
                <a:solidFill>
                  <a:schemeClr val="tx1"/>
                </a:solidFill>
                <a:latin typeface="Verdana" pitchFamily="34"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fontAlgn="auto">
              <a:spcAft>
                <a:spcPts val="0"/>
              </a:spcAft>
              <a:defRPr/>
            </a:pPr>
            <a:r>
              <a:rPr lang="en-US" sz="600" dirty="0" smtClean="0">
                <a:solidFill>
                  <a:schemeClr val="bg1">
                    <a:lumMod val="50000"/>
                  </a:schemeClr>
                </a:solidFill>
                <a:latin typeface="Arial" panose="020B0604020202020204" pitchFamily="34" charset="0"/>
                <a:ea typeface="Verdana" pitchFamily="34" charset="0"/>
                <a:cs typeface="Arial" panose="020B0604020202020204" pitchFamily="34" charset="0"/>
              </a:rPr>
              <a:t>© 2017 Mintel Group Ltd. All Rights Reserved. Confidential to Mintel.</a:t>
            </a:r>
          </a:p>
        </p:txBody>
      </p:sp>
      <p:sp>
        <p:nvSpPr>
          <p:cNvPr id="6" name="Title Placeholder 1"/>
          <p:cNvSpPr>
            <a:spLocks noGrp="1"/>
          </p:cNvSpPr>
          <p:nvPr>
            <p:ph type="title" hasCustomPrompt="1"/>
          </p:nvPr>
        </p:nvSpPr>
        <p:spPr>
          <a:xfrm>
            <a:off x="278129" y="2977665"/>
            <a:ext cx="8329539" cy="563880"/>
          </a:xfrm>
          <a:prstGeom prst="rect">
            <a:avLst/>
          </a:prstGeom>
        </p:spPr>
        <p:txBody>
          <a:bodyPr rtlCol="0" anchor="b">
            <a:noAutofit/>
          </a:bodyPr>
          <a:lstStyle>
            <a:lvl1pPr>
              <a:defRPr sz="4400" baseline="0"/>
            </a:lvl1pPr>
          </a:lstStyle>
          <a:p>
            <a:r>
              <a:rPr lang="en-US" noProof="0" dirty="0" smtClean="0"/>
              <a:t>Title slide for shareable client work with disclaimer:</a:t>
            </a:r>
            <a:endParaRPr lang="en-GB" noProof="0" dirty="0"/>
          </a:p>
        </p:txBody>
      </p:sp>
      <p:sp>
        <p:nvSpPr>
          <p:cNvPr id="12" name="Text Placeholder 11"/>
          <p:cNvSpPr>
            <a:spLocks noGrp="1"/>
          </p:cNvSpPr>
          <p:nvPr>
            <p:ph type="body" sz="quarter" idx="10"/>
          </p:nvPr>
        </p:nvSpPr>
        <p:spPr>
          <a:xfrm>
            <a:off x="277813" y="3724425"/>
            <a:ext cx="3475037" cy="1463040"/>
          </a:xfrm>
          <a:prstGeom prst="rect">
            <a:avLst/>
          </a:prstGeom>
        </p:spPr>
        <p:txBody>
          <a:bodyPr lIns="0" tIns="0" rIns="0" bIns="0"/>
          <a:lstStyle>
            <a:lvl1pPr marL="0" indent="0">
              <a:buNone/>
              <a:defRPr sz="1800" b="0"/>
            </a:lvl1pPr>
            <a:lvl2pPr marL="457200" indent="0">
              <a:buNone/>
              <a:defRPr sz="1600" b="1"/>
            </a:lvl2pPr>
            <a:lvl3pPr marL="914400" indent="0">
              <a:buNone/>
              <a:defRPr sz="1600" b="1"/>
            </a:lvl3pPr>
            <a:lvl4pPr marL="1371600" indent="0">
              <a:buNone/>
              <a:defRPr sz="1600" b="1"/>
            </a:lvl4pPr>
            <a:lvl5pPr marL="1828800" indent="0">
              <a:buNone/>
              <a:defRPr sz="1600" b="1"/>
            </a:lvl5pPr>
          </a:lstStyle>
          <a:p>
            <a:pPr lvl="0"/>
            <a:r>
              <a:rPr lang="en-US" noProof="0" smtClean="0"/>
              <a:t>Click to edit Master text styles</a:t>
            </a:r>
          </a:p>
        </p:txBody>
      </p:sp>
      <p:sp>
        <p:nvSpPr>
          <p:cNvPr id="2" name="TextBox 1"/>
          <p:cNvSpPr txBox="1"/>
          <p:nvPr userDrawn="1"/>
        </p:nvSpPr>
        <p:spPr>
          <a:xfrm>
            <a:off x="167136" y="5795028"/>
            <a:ext cx="6603536" cy="553998"/>
          </a:xfrm>
          <a:prstGeom prst="rect">
            <a:avLst/>
          </a:prstGeom>
          <a:noFill/>
        </p:spPr>
        <p:txBody>
          <a:bodyPr wrap="square" rtlCol="0">
            <a:spAutoFit/>
          </a:bodyPr>
          <a:lstStyle/>
          <a:p>
            <a:pPr algn="l"/>
            <a:r>
              <a:rPr lang="en-GB" sz="1000" b="0" i="0" kern="1200" dirty="0" smtClean="0">
                <a:solidFill>
                  <a:schemeClr val="bg1">
                    <a:lumMod val="50000"/>
                  </a:schemeClr>
                </a:solidFill>
                <a:effectLst/>
                <a:latin typeface="Arial" charset="0"/>
                <a:ea typeface="+mn-ea"/>
                <a:cs typeface="Arial" charset="0"/>
              </a:rPr>
              <a:t>Compiled by Mintel Client Services, utilizing Mintel syndicated content which your business has a licence to access. At any time Mintel may distribute or reproduce any syndicated content which appears within this presentation, even if originally compiled per your request, always subject to preserving your confidentiality.</a:t>
            </a:r>
            <a:endParaRPr lang="en-GB" sz="1000" dirty="0">
              <a:solidFill>
                <a:schemeClr val="bg1">
                  <a:lumMod val="50000"/>
                </a:schemeClr>
              </a:solidFill>
            </a:endParaRPr>
          </a:p>
        </p:txBody>
      </p:sp>
      <p:pic>
        <p:nvPicPr>
          <p:cNvPr id="8" name="Picture 8"/>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186582" y="169462"/>
            <a:ext cx="1689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6609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26" Type="http://schemas.openxmlformats.org/officeDocument/2006/relationships/slideLayout" Target="../slideLayouts/slideLayout44.xml"/><Relationship Id="rId3" Type="http://schemas.openxmlformats.org/officeDocument/2006/relationships/slideLayout" Target="../slideLayouts/slideLayout21.xml"/><Relationship Id="rId21" Type="http://schemas.openxmlformats.org/officeDocument/2006/relationships/slideLayout" Target="../slideLayouts/slideLayout39.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slideLayout" Target="../slideLayouts/slideLayout4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29" Type="http://schemas.openxmlformats.org/officeDocument/2006/relationships/slideLayout" Target="../slideLayouts/slideLayout47.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slideLayout" Target="../slideLayouts/slideLayout42.xml"/><Relationship Id="rId32" Type="http://schemas.openxmlformats.org/officeDocument/2006/relationships/image" Target="../media/image1.png"/><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slideLayout" Target="../slideLayouts/slideLayout41.xml"/><Relationship Id="rId28" Type="http://schemas.openxmlformats.org/officeDocument/2006/relationships/slideLayout" Target="../slideLayouts/slideLayout46.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31" Type="http://schemas.openxmlformats.org/officeDocument/2006/relationships/theme" Target="../theme/theme3.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 Id="rId27" Type="http://schemas.openxmlformats.org/officeDocument/2006/relationships/slideLayout" Target="../slideLayouts/slideLayout45.xml"/><Relationship Id="rId30"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image" Target="../media/image1.png"/><Relationship Id="rId2" Type="http://schemas.openxmlformats.org/officeDocument/2006/relationships/slideLayout" Target="../slideLayouts/slideLayout50.xml"/><Relationship Id="rId16" Type="http://schemas.openxmlformats.org/officeDocument/2006/relationships/theme" Target="../theme/theme4.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66.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image" Target="../media/image1.png"/><Relationship Id="rId5" Type="http://schemas.openxmlformats.org/officeDocument/2006/relationships/theme" Target="../theme/theme5.xml"/><Relationship Id="rId4"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274638" y="365125"/>
            <a:ext cx="86010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GB" altLang="en-US" dirty="0" smtClean="0"/>
              <a:t>Title</a:t>
            </a:r>
          </a:p>
        </p:txBody>
      </p:sp>
      <p:sp>
        <p:nvSpPr>
          <p:cNvPr id="14" name="Slide Number Placeholder 5"/>
          <p:cNvSpPr txBox="1">
            <a:spLocks/>
          </p:cNvSpPr>
          <p:nvPr/>
        </p:nvSpPr>
        <p:spPr>
          <a:xfrm>
            <a:off x="274638" y="6583363"/>
            <a:ext cx="301625" cy="153987"/>
          </a:xfrm>
          <a:prstGeom prst="rect">
            <a:avLst/>
          </a:prstGeom>
        </p:spPr>
        <p:txBody>
          <a:bodyPr lIns="0" tIns="0" rIns="0" bIns="0" anchor="b"/>
          <a:lstStyle>
            <a:defPPr>
              <a:defRPr lang="en-US"/>
            </a:defPPr>
            <a:lvl1pPr marL="0" algn="r" defTabSz="914400" rtl="0" eaLnBrk="1" latinLnBrk="0" hangingPunct="1">
              <a:defRPr lang="en-US" sz="12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spcBef>
                <a:spcPts val="0"/>
              </a:spcBef>
              <a:spcAft>
                <a:spcPts val="0"/>
              </a:spcAft>
              <a:defRPr/>
            </a:pPr>
            <a:fld id="{249BB815-A139-4303-A332-FC2D7086F2DB}" type="slidenum">
              <a:rPr lang="en-GB" sz="800">
                <a:solidFill>
                  <a:schemeClr val="tx1">
                    <a:lumMod val="50000"/>
                    <a:lumOff val="50000"/>
                  </a:schemeClr>
                </a:solidFill>
                <a:cs typeface="Arial" panose="020B0604020202020204" pitchFamily="34" charset="0"/>
              </a:rPr>
              <a:pPr algn="l" fontAlgn="auto">
                <a:spcBef>
                  <a:spcPts val="0"/>
                </a:spcBef>
                <a:spcAft>
                  <a:spcPts val="0"/>
                </a:spcAft>
                <a:defRPr/>
              </a:pPr>
              <a:t>‹#›</a:t>
            </a:fld>
            <a:endParaRPr lang="en-GB" sz="800" dirty="0">
              <a:solidFill>
                <a:schemeClr val="tx1">
                  <a:lumMod val="50000"/>
                  <a:lumOff val="50000"/>
                </a:schemeClr>
              </a:solidFill>
              <a:cs typeface="Arial" panose="020B0604020202020204" pitchFamily="34" charset="0"/>
            </a:endParaRPr>
          </a:p>
        </p:txBody>
      </p:sp>
      <p:cxnSp>
        <p:nvCxnSpPr>
          <p:cNvPr id="5" name="Straight Connector 4"/>
          <p:cNvCxnSpPr/>
          <p:nvPr/>
        </p:nvCxnSpPr>
        <p:spPr>
          <a:xfrm flipH="1">
            <a:off x="0" y="34811"/>
            <a:ext cx="9144000" cy="0"/>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26" name="Picture 8"/>
          <p:cNvPicPr>
            <a:picLocks noChangeAspect="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7864475" y="6218238"/>
            <a:ext cx="1004888"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8874392"/>
      </p:ext>
    </p:extLst>
  </p:cSld>
  <p:clrMap bg1="lt1" tx1="dk1" bg2="lt2" tx2="dk2" accent1="accent1" accent2="accent2" accent3="accent3" accent4="accent4" accent5="accent5" accent6="accent6" hlink="hlink" folHlink="folHlink"/>
  <p:sldLayoutIdLst>
    <p:sldLayoutId id="2147484415" r:id="rId1"/>
    <p:sldLayoutId id="2147484416" r:id="rId2"/>
    <p:sldLayoutId id="2147484417" r:id="rId3"/>
    <p:sldLayoutId id="2147484419" r:id="rId4"/>
    <p:sldLayoutId id="2147484418" r:id="rId5"/>
    <p:sldLayoutId id="2147484423" r:id="rId6"/>
    <p:sldLayoutId id="2147484424" r:id="rId7"/>
    <p:sldLayoutId id="2147484431" r:id="rId8"/>
    <p:sldLayoutId id="2147484428" r:id="rId9"/>
    <p:sldLayoutId id="2147484430" r:id="rId10"/>
    <p:sldLayoutId id="2147484429" r:id="rId11"/>
    <p:sldLayoutId id="2147484433" r:id="rId12"/>
  </p:sldLayoutIdLst>
  <p:timing>
    <p:tnLst>
      <p:par>
        <p:cTn id="1" dur="indefinite" restart="never" nodeType="tmRoot"/>
      </p:par>
    </p:tnLst>
  </p:timing>
  <p:txStyles>
    <p:titleStyle>
      <a:lvl1pPr algn="l" rtl="0" eaLnBrk="1" fontAlgn="base" hangingPunct="1">
        <a:spcBef>
          <a:spcPct val="0"/>
        </a:spcBef>
        <a:spcAft>
          <a:spcPct val="0"/>
        </a:spcAft>
        <a:defRPr sz="2200" b="1" kern="1200">
          <a:solidFill>
            <a:schemeClr val="tx1"/>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2200" b="1">
          <a:solidFill>
            <a:schemeClr val="tx1"/>
          </a:solidFill>
          <a:latin typeface="Arial" pitchFamily="34" charset="0"/>
          <a:cs typeface="Arial" pitchFamily="34" charset="0"/>
        </a:defRPr>
      </a:lvl2pPr>
      <a:lvl3pPr algn="l" rtl="0" eaLnBrk="1" fontAlgn="base" hangingPunct="1">
        <a:spcBef>
          <a:spcPct val="0"/>
        </a:spcBef>
        <a:spcAft>
          <a:spcPct val="0"/>
        </a:spcAft>
        <a:defRPr sz="2200" b="1">
          <a:solidFill>
            <a:schemeClr val="tx1"/>
          </a:solidFill>
          <a:latin typeface="Arial" pitchFamily="34" charset="0"/>
          <a:cs typeface="Arial" pitchFamily="34" charset="0"/>
        </a:defRPr>
      </a:lvl3pPr>
      <a:lvl4pPr algn="l" rtl="0" eaLnBrk="1" fontAlgn="base" hangingPunct="1">
        <a:spcBef>
          <a:spcPct val="0"/>
        </a:spcBef>
        <a:spcAft>
          <a:spcPct val="0"/>
        </a:spcAft>
        <a:defRPr sz="2200" b="1">
          <a:solidFill>
            <a:schemeClr val="tx1"/>
          </a:solidFill>
          <a:latin typeface="Arial" pitchFamily="34" charset="0"/>
          <a:cs typeface="Arial" pitchFamily="34" charset="0"/>
        </a:defRPr>
      </a:lvl4pPr>
      <a:lvl5pPr algn="l" rtl="0" eaLnBrk="1" fontAlgn="base" hangingPunct="1">
        <a:spcBef>
          <a:spcPct val="0"/>
        </a:spcBef>
        <a:spcAft>
          <a:spcPct val="0"/>
        </a:spcAft>
        <a:defRPr sz="2200" b="1">
          <a:solidFill>
            <a:schemeClr val="tx1"/>
          </a:solidFill>
          <a:latin typeface="Arial" pitchFamily="34" charset="0"/>
          <a:cs typeface="Arial" pitchFamily="34" charset="0"/>
        </a:defRPr>
      </a:lvl5pPr>
      <a:lvl6pPr marL="457200" algn="l" rtl="0" eaLnBrk="1" fontAlgn="base" hangingPunct="1">
        <a:spcBef>
          <a:spcPct val="0"/>
        </a:spcBef>
        <a:spcAft>
          <a:spcPct val="0"/>
        </a:spcAft>
        <a:defRPr sz="2200" b="1">
          <a:solidFill>
            <a:schemeClr val="tx1"/>
          </a:solidFill>
          <a:latin typeface="Arial" pitchFamily="34" charset="0"/>
          <a:cs typeface="Arial" pitchFamily="34" charset="0"/>
        </a:defRPr>
      </a:lvl6pPr>
      <a:lvl7pPr marL="914400" algn="l" rtl="0" eaLnBrk="1" fontAlgn="base" hangingPunct="1">
        <a:spcBef>
          <a:spcPct val="0"/>
        </a:spcBef>
        <a:spcAft>
          <a:spcPct val="0"/>
        </a:spcAft>
        <a:defRPr sz="2200" b="1">
          <a:solidFill>
            <a:schemeClr val="tx1"/>
          </a:solidFill>
          <a:latin typeface="Arial" pitchFamily="34" charset="0"/>
          <a:cs typeface="Arial" pitchFamily="34" charset="0"/>
        </a:defRPr>
      </a:lvl7pPr>
      <a:lvl8pPr marL="1371600" algn="l" rtl="0" eaLnBrk="1" fontAlgn="base" hangingPunct="1">
        <a:spcBef>
          <a:spcPct val="0"/>
        </a:spcBef>
        <a:spcAft>
          <a:spcPct val="0"/>
        </a:spcAft>
        <a:defRPr sz="2200" b="1">
          <a:solidFill>
            <a:schemeClr val="tx1"/>
          </a:solidFill>
          <a:latin typeface="Arial" pitchFamily="34" charset="0"/>
          <a:cs typeface="Arial" pitchFamily="34" charset="0"/>
        </a:defRPr>
      </a:lvl8pPr>
      <a:lvl9pPr marL="1828800" algn="l" rtl="0" eaLnBrk="1" fontAlgn="base" hangingPunct="1">
        <a:spcBef>
          <a:spcPct val="0"/>
        </a:spcBef>
        <a:spcAft>
          <a:spcPct val="0"/>
        </a:spcAft>
        <a:defRPr sz="2200" b="1">
          <a:solidFill>
            <a:schemeClr val="tx1"/>
          </a:solidFill>
          <a:latin typeface="Arial" pitchFamily="34" charset="0"/>
          <a:cs typeface="Arial"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274638" y="365125"/>
            <a:ext cx="86010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GB" altLang="en-US" dirty="0" smtClean="0"/>
              <a:t>Title</a:t>
            </a:r>
          </a:p>
        </p:txBody>
      </p:sp>
      <p:sp>
        <p:nvSpPr>
          <p:cNvPr id="14" name="Slide Number Placeholder 5"/>
          <p:cNvSpPr txBox="1">
            <a:spLocks/>
          </p:cNvSpPr>
          <p:nvPr/>
        </p:nvSpPr>
        <p:spPr>
          <a:xfrm>
            <a:off x="274638" y="6583363"/>
            <a:ext cx="301625" cy="153987"/>
          </a:xfrm>
          <a:prstGeom prst="rect">
            <a:avLst/>
          </a:prstGeom>
        </p:spPr>
        <p:txBody>
          <a:bodyPr lIns="0" tIns="0" rIns="0" bIns="0" anchor="b"/>
          <a:lstStyle>
            <a:defPPr>
              <a:defRPr lang="en-US"/>
            </a:defPPr>
            <a:lvl1pPr marL="0" algn="r" defTabSz="914400" rtl="0" eaLnBrk="1" latinLnBrk="0" hangingPunct="1">
              <a:defRPr lang="en-US" sz="12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spcBef>
                <a:spcPts val="0"/>
              </a:spcBef>
              <a:spcAft>
                <a:spcPts val="0"/>
              </a:spcAft>
              <a:defRPr/>
            </a:pPr>
            <a:fld id="{249BB815-A139-4303-A332-FC2D7086F2DB}" type="slidenum">
              <a:rPr lang="en-GB" sz="800">
                <a:solidFill>
                  <a:schemeClr val="tx1">
                    <a:lumMod val="50000"/>
                    <a:lumOff val="50000"/>
                  </a:schemeClr>
                </a:solidFill>
                <a:cs typeface="Arial" panose="020B0604020202020204" pitchFamily="34" charset="0"/>
              </a:rPr>
              <a:pPr algn="l" fontAlgn="auto">
                <a:spcBef>
                  <a:spcPts val="0"/>
                </a:spcBef>
                <a:spcAft>
                  <a:spcPts val="0"/>
                </a:spcAft>
                <a:defRPr/>
              </a:pPr>
              <a:t>‹#›</a:t>
            </a:fld>
            <a:endParaRPr lang="en-GB" sz="800" dirty="0">
              <a:solidFill>
                <a:schemeClr val="tx1">
                  <a:lumMod val="50000"/>
                  <a:lumOff val="50000"/>
                </a:schemeClr>
              </a:solidFill>
              <a:cs typeface="Arial" panose="020B0604020202020204" pitchFamily="34" charset="0"/>
            </a:endParaRPr>
          </a:p>
        </p:txBody>
      </p:sp>
      <p:cxnSp>
        <p:nvCxnSpPr>
          <p:cNvPr id="5" name="Straight Connector 4"/>
          <p:cNvCxnSpPr/>
          <p:nvPr/>
        </p:nvCxnSpPr>
        <p:spPr>
          <a:xfrm flipH="1">
            <a:off x="0" y="34811"/>
            <a:ext cx="9144000" cy="0"/>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26" name="Picture 8"/>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bwMode="auto">
          <a:xfrm>
            <a:off x="7864475" y="6218238"/>
            <a:ext cx="1004888"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7770761"/>
      </p:ext>
    </p:extLst>
  </p:cSld>
  <p:clrMap bg1="lt1" tx1="dk1" bg2="lt2" tx2="dk2" accent1="accent1" accent2="accent2" accent3="accent3" accent4="accent4" accent5="accent5" accent6="accent6" hlink="hlink" folHlink="folHlink"/>
  <p:sldLayoutIdLst>
    <p:sldLayoutId id="2147484327" r:id="rId1"/>
    <p:sldLayoutId id="2147484425" r:id="rId2"/>
    <p:sldLayoutId id="2147484328" r:id="rId3"/>
    <p:sldLayoutId id="2147484426" r:id="rId4"/>
    <p:sldLayoutId id="2147484329" r:id="rId5"/>
    <p:sldLayoutId id="2147484427" r:id="rId6"/>
  </p:sldLayoutIdLst>
  <p:timing>
    <p:tnLst>
      <p:par>
        <p:cTn id="1" dur="indefinite" restart="never" nodeType="tmRoot"/>
      </p:par>
    </p:tnLst>
  </p:timing>
  <p:txStyles>
    <p:titleStyle>
      <a:lvl1pPr algn="l" rtl="0" eaLnBrk="1" fontAlgn="base" hangingPunct="1">
        <a:spcBef>
          <a:spcPct val="0"/>
        </a:spcBef>
        <a:spcAft>
          <a:spcPct val="0"/>
        </a:spcAft>
        <a:defRPr sz="2200" b="1" kern="1200">
          <a:solidFill>
            <a:schemeClr val="tx1"/>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2200" b="1">
          <a:solidFill>
            <a:schemeClr val="tx1"/>
          </a:solidFill>
          <a:latin typeface="Arial" pitchFamily="34" charset="0"/>
          <a:cs typeface="Arial" pitchFamily="34" charset="0"/>
        </a:defRPr>
      </a:lvl2pPr>
      <a:lvl3pPr algn="l" rtl="0" eaLnBrk="1" fontAlgn="base" hangingPunct="1">
        <a:spcBef>
          <a:spcPct val="0"/>
        </a:spcBef>
        <a:spcAft>
          <a:spcPct val="0"/>
        </a:spcAft>
        <a:defRPr sz="2200" b="1">
          <a:solidFill>
            <a:schemeClr val="tx1"/>
          </a:solidFill>
          <a:latin typeface="Arial" pitchFamily="34" charset="0"/>
          <a:cs typeface="Arial" pitchFamily="34" charset="0"/>
        </a:defRPr>
      </a:lvl3pPr>
      <a:lvl4pPr algn="l" rtl="0" eaLnBrk="1" fontAlgn="base" hangingPunct="1">
        <a:spcBef>
          <a:spcPct val="0"/>
        </a:spcBef>
        <a:spcAft>
          <a:spcPct val="0"/>
        </a:spcAft>
        <a:defRPr sz="2200" b="1">
          <a:solidFill>
            <a:schemeClr val="tx1"/>
          </a:solidFill>
          <a:latin typeface="Arial" pitchFamily="34" charset="0"/>
          <a:cs typeface="Arial" pitchFamily="34" charset="0"/>
        </a:defRPr>
      </a:lvl4pPr>
      <a:lvl5pPr algn="l" rtl="0" eaLnBrk="1" fontAlgn="base" hangingPunct="1">
        <a:spcBef>
          <a:spcPct val="0"/>
        </a:spcBef>
        <a:spcAft>
          <a:spcPct val="0"/>
        </a:spcAft>
        <a:defRPr sz="2200" b="1">
          <a:solidFill>
            <a:schemeClr val="tx1"/>
          </a:solidFill>
          <a:latin typeface="Arial" pitchFamily="34" charset="0"/>
          <a:cs typeface="Arial" pitchFamily="34" charset="0"/>
        </a:defRPr>
      </a:lvl5pPr>
      <a:lvl6pPr marL="457200" algn="l" rtl="0" eaLnBrk="1" fontAlgn="base" hangingPunct="1">
        <a:spcBef>
          <a:spcPct val="0"/>
        </a:spcBef>
        <a:spcAft>
          <a:spcPct val="0"/>
        </a:spcAft>
        <a:defRPr sz="2200" b="1">
          <a:solidFill>
            <a:schemeClr val="tx1"/>
          </a:solidFill>
          <a:latin typeface="Arial" pitchFamily="34" charset="0"/>
          <a:cs typeface="Arial" pitchFamily="34" charset="0"/>
        </a:defRPr>
      </a:lvl6pPr>
      <a:lvl7pPr marL="914400" algn="l" rtl="0" eaLnBrk="1" fontAlgn="base" hangingPunct="1">
        <a:spcBef>
          <a:spcPct val="0"/>
        </a:spcBef>
        <a:spcAft>
          <a:spcPct val="0"/>
        </a:spcAft>
        <a:defRPr sz="2200" b="1">
          <a:solidFill>
            <a:schemeClr val="tx1"/>
          </a:solidFill>
          <a:latin typeface="Arial" pitchFamily="34" charset="0"/>
          <a:cs typeface="Arial" pitchFamily="34" charset="0"/>
        </a:defRPr>
      </a:lvl7pPr>
      <a:lvl8pPr marL="1371600" algn="l" rtl="0" eaLnBrk="1" fontAlgn="base" hangingPunct="1">
        <a:spcBef>
          <a:spcPct val="0"/>
        </a:spcBef>
        <a:spcAft>
          <a:spcPct val="0"/>
        </a:spcAft>
        <a:defRPr sz="2200" b="1">
          <a:solidFill>
            <a:schemeClr val="tx1"/>
          </a:solidFill>
          <a:latin typeface="Arial" pitchFamily="34" charset="0"/>
          <a:cs typeface="Arial" pitchFamily="34" charset="0"/>
        </a:defRPr>
      </a:lvl8pPr>
      <a:lvl9pPr marL="1828800" algn="l" rtl="0" eaLnBrk="1" fontAlgn="base" hangingPunct="1">
        <a:spcBef>
          <a:spcPct val="0"/>
        </a:spcBef>
        <a:spcAft>
          <a:spcPct val="0"/>
        </a:spcAft>
        <a:defRPr sz="2200" b="1">
          <a:solidFill>
            <a:schemeClr val="tx1"/>
          </a:solidFill>
          <a:latin typeface="Arial" pitchFamily="34" charset="0"/>
          <a:cs typeface="Arial"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274638" y="365125"/>
            <a:ext cx="86010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GB" altLang="en-US" dirty="0" smtClean="0"/>
              <a:t>Title</a:t>
            </a:r>
          </a:p>
        </p:txBody>
      </p:sp>
      <p:sp>
        <p:nvSpPr>
          <p:cNvPr id="14" name="Slide Number Placeholder 5"/>
          <p:cNvSpPr txBox="1">
            <a:spLocks/>
          </p:cNvSpPr>
          <p:nvPr/>
        </p:nvSpPr>
        <p:spPr>
          <a:xfrm>
            <a:off x="274638" y="6583363"/>
            <a:ext cx="301625" cy="153987"/>
          </a:xfrm>
          <a:prstGeom prst="rect">
            <a:avLst/>
          </a:prstGeom>
        </p:spPr>
        <p:txBody>
          <a:bodyPr lIns="0" tIns="0" rIns="0" bIns="0" anchor="b"/>
          <a:lstStyle>
            <a:defPPr>
              <a:defRPr lang="en-US"/>
            </a:defPPr>
            <a:lvl1pPr marL="0" algn="r" defTabSz="914400" rtl="0" eaLnBrk="1" latinLnBrk="0" hangingPunct="1">
              <a:defRPr lang="en-US" sz="12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spcBef>
                <a:spcPts val="0"/>
              </a:spcBef>
              <a:spcAft>
                <a:spcPts val="0"/>
              </a:spcAft>
              <a:defRPr/>
            </a:pPr>
            <a:fld id="{249BB815-A139-4303-A332-FC2D7086F2DB}" type="slidenum">
              <a:rPr lang="en-GB" sz="800">
                <a:solidFill>
                  <a:schemeClr val="tx1">
                    <a:lumMod val="50000"/>
                    <a:lumOff val="50000"/>
                  </a:schemeClr>
                </a:solidFill>
                <a:cs typeface="Arial" panose="020B0604020202020204" pitchFamily="34" charset="0"/>
              </a:rPr>
              <a:pPr algn="l" fontAlgn="auto">
                <a:spcBef>
                  <a:spcPts val="0"/>
                </a:spcBef>
                <a:spcAft>
                  <a:spcPts val="0"/>
                </a:spcAft>
                <a:defRPr/>
              </a:pPr>
              <a:t>‹#›</a:t>
            </a:fld>
            <a:endParaRPr lang="en-GB" sz="800" dirty="0">
              <a:solidFill>
                <a:schemeClr val="tx1">
                  <a:lumMod val="50000"/>
                  <a:lumOff val="50000"/>
                </a:schemeClr>
              </a:solidFill>
              <a:cs typeface="Arial" panose="020B0604020202020204" pitchFamily="34" charset="0"/>
            </a:endParaRPr>
          </a:p>
        </p:txBody>
      </p:sp>
      <p:cxnSp>
        <p:nvCxnSpPr>
          <p:cNvPr id="5" name="Straight Connector 4"/>
          <p:cNvCxnSpPr/>
          <p:nvPr/>
        </p:nvCxnSpPr>
        <p:spPr>
          <a:xfrm flipH="1">
            <a:off x="0" y="34811"/>
            <a:ext cx="9144000" cy="0"/>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26" name="Picture 8"/>
          <p:cNvPicPr>
            <a:picLocks noChangeAspect="1"/>
          </p:cNvPicPr>
          <p:nvPr/>
        </p:nvPicPr>
        <p:blipFill>
          <a:blip r:embed="rId32" cstate="screen">
            <a:extLst>
              <a:ext uri="{28A0092B-C50C-407E-A947-70E740481C1C}">
                <a14:useLocalDpi xmlns:a14="http://schemas.microsoft.com/office/drawing/2010/main"/>
              </a:ext>
            </a:extLst>
          </a:blip>
          <a:srcRect/>
          <a:stretch>
            <a:fillRect/>
          </a:stretch>
        </p:blipFill>
        <p:spPr bwMode="auto">
          <a:xfrm>
            <a:off x="7864475" y="6218238"/>
            <a:ext cx="1004888"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7677850"/>
      </p:ext>
    </p:extLst>
  </p:cSld>
  <p:clrMap bg1="lt1" tx1="dk1" bg2="lt2" tx2="dk2" accent1="accent1" accent2="accent2" accent3="accent3" accent4="accent4" accent5="accent5" accent6="accent6" hlink="hlink" folHlink="folHlink"/>
  <p:sldLayoutIdLst>
    <p:sldLayoutId id="2147484385" r:id="rId1"/>
    <p:sldLayoutId id="2147484386" r:id="rId2"/>
    <p:sldLayoutId id="2147484388" r:id="rId3"/>
    <p:sldLayoutId id="2147484387" r:id="rId4"/>
    <p:sldLayoutId id="2147484389" r:id="rId5"/>
    <p:sldLayoutId id="2147484390" r:id="rId6"/>
    <p:sldLayoutId id="2147484391" r:id="rId7"/>
    <p:sldLayoutId id="2147484392" r:id="rId8"/>
    <p:sldLayoutId id="2147484393" r:id="rId9"/>
    <p:sldLayoutId id="2147484394" r:id="rId10"/>
    <p:sldLayoutId id="2147484395" r:id="rId11"/>
    <p:sldLayoutId id="2147484396" r:id="rId12"/>
    <p:sldLayoutId id="2147484397" r:id="rId13"/>
    <p:sldLayoutId id="2147484398" r:id="rId14"/>
    <p:sldLayoutId id="2147484399" r:id="rId15"/>
    <p:sldLayoutId id="2147484400" r:id="rId16"/>
    <p:sldLayoutId id="2147484401" r:id="rId17"/>
    <p:sldLayoutId id="2147484402" r:id="rId18"/>
    <p:sldLayoutId id="2147484403" r:id="rId19"/>
    <p:sldLayoutId id="2147484404" r:id="rId20"/>
    <p:sldLayoutId id="2147484405" r:id="rId21"/>
    <p:sldLayoutId id="2147484406" r:id="rId22"/>
    <p:sldLayoutId id="2147484407" r:id="rId23"/>
    <p:sldLayoutId id="2147484408" r:id="rId24"/>
    <p:sldLayoutId id="2147484409" r:id="rId25"/>
    <p:sldLayoutId id="2147484410" r:id="rId26"/>
    <p:sldLayoutId id="2147484411" r:id="rId27"/>
    <p:sldLayoutId id="2147484412" r:id="rId28"/>
    <p:sldLayoutId id="2147484413" r:id="rId29"/>
    <p:sldLayoutId id="2147484432" r:id="rId30"/>
  </p:sldLayoutIdLst>
  <p:timing>
    <p:tnLst>
      <p:par>
        <p:cTn id="1" dur="indefinite" restart="never" nodeType="tmRoot"/>
      </p:par>
    </p:tnLst>
  </p:timing>
  <p:txStyles>
    <p:titleStyle>
      <a:lvl1pPr algn="l" rtl="0" eaLnBrk="1" fontAlgn="base" hangingPunct="1">
        <a:spcBef>
          <a:spcPct val="0"/>
        </a:spcBef>
        <a:spcAft>
          <a:spcPct val="0"/>
        </a:spcAft>
        <a:defRPr sz="2200" b="1" kern="1200">
          <a:solidFill>
            <a:schemeClr val="tx1"/>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2200" b="1">
          <a:solidFill>
            <a:schemeClr val="tx1"/>
          </a:solidFill>
          <a:latin typeface="Arial" pitchFamily="34" charset="0"/>
          <a:cs typeface="Arial" pitchFamily="34" charset="0"/>
        </a:defRPr>
      </a:lvl2pPr>
      <a:lvl3pPr algn="l" rtl="0" eaLnBrk="1" fontAlgn="base" hangingPunct="1">
        <a:spcBef>
          <a:spcPct val="0"/>
        </a:spcBef>
        <a:spcAft>
          <a:spcPct val="0"/>
        </a:spcAft>
        <a:defRPr sz="2200" b="1">
          <a:solidFill>
            <a:schemeClr val="tx1"/>
          </a:solidFill>
          <a:latin typeface="Arial" pitchFamily="34" charset="0"/>
          <a:cs typeface="Arial" pitchFamily="34" charset="0"/>
        </a:defRPr>
      </a:lvl3pPr>
      <a:lvl4pPr algn="l" rtl="0" eaLnBrk="1" fontAlgn="base" hangingPunct="1">
        <a:spcBef>
          <a:spcPct val="0"/>
        </a:spcBef>
        <a:spcAft>
          <a:spcPct val="0"/>
        </a:spcAft>
        <a:defRPr sz="2200" b="1">
          <a:solidFill>
            <a:schemeClr val="tx1"/>
          </a:solidFill>
          <a:latin typeface="Arial" pitchFamily="34" charset="0"/>
          <a:cs typeface="Arial" pitchFamily="34" charset="0"/>
        </a:defRPr>
      </a:lvl4pPr>
      <a:lvl5pPr algn="l" rtl="0" eaLnBrk="1" fontAlgn="base" hangingPunct="1">
        <a:spcBef>
          <a:spcPct val="0"/>
        </a:spcBef>
        <a:spcAft>
          <a:spcPct val="0"/>
        </a:spcAft>
        <a:defRPr sz="2200" b="1">
          <a:solidFill>
            <a:schemeClr val="tx1"/>
          </a:solidFill>
          <a:latin typeface="Arial" pitchFamily="34" charset="0"/>
          <a:cs typeface="Arial" pitchFamily="34" charset="0"/>
        </a:defRPr>
      </a:lvl5pPr>
      <a:lvl6pPr marL="457200" algn="l" rtl="0" eaLnBrk="1" fontAlgn="base" hangingPunct="1">
        <a:spcBef>
          <a:spcPct val="0"/>
        </a:spcBef>
        <a:spcAft>
          <a:spcPct val="0"/>
        </a:spcAft>
        <a:defRPr sz="2200" b="1">
          <a:solidFill>
            <a:schemeClr val="tx1"/>
          </a:solidFill>
          <a:latin typeface="Arial" pitchFamily="34" charset="0"/>
          <a:cs typeface="Arial" pitchFamily="34" charset="0"/>
        </a:defRPr>
      </a:lvl6pPr>
      <a:lvl7pPr marL="914400" algn="l" rtl="0" eaLnBrk="1" fontAlgn="base" hangingPunct="1">
        <a:spcBef>
          <a:spcPct val="0"/>
        </a:spcBef>
        <a:spcAft>
          <a:spcPct val="0"/>
        </a:spcAft>
        <a:defRPr sz="2200" b="1">
          <a:solidFill>
            <a:schemeClr val="tx1"/>
          </a:solidFill>
          <a:latin typeface="Arial" pitchFamily="34" charset="0"/>
          <a:cs typeface="Arial" pitchFamily="34" charset="0"/>
        </a:defRPr>
      </a:lvl7pPr>
      <a:lvl8pPr marL="1371600" algn="l" rtl="0" eaLnBrk="1" fontAlgn="base" hangingPunct="1">
        <a:spcBef>
          <a:spcPct val="0"/>
        </a:spcBef>
        <a:spcAft>
          <a:spcPct val="0"/>
        </a:spcAft>
        <a:defRPr sz="2200" b="1">
          <a:solidFill>
            <a:schemeClr val="tx1"/>
          </a:solidFill>
          <a:latin typeface="Arial" pitchFamily="34" charset="0"/>
          <a:cs typeface="Arial" pitchFamily="34" charset="0"/>
        </a:defRPr>
      </a:lvl8pPr>
      <a:lvl9pPr marL="1828800" algn="l" rtl="0" eaLnBrk="1" fontAlgn="base" hangingPunct="1">
        <a:spcBef>
          <a:spcPct val="0"/>
        </a:spcBef>
        <a:spcAft>
          <a:spcPct val="0"/>
        </a:spcAft>
        <a:defRPr sz="2200" b="1">
          <a:solidFill>
            <a:schemeClr val="tx1"/>
          </a:solidFill>
          <a:latin typeface="Arial" pitchFamily="34" charset="0"/>
          <a:cs typeface="Arial"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274638" y="365125"/>
            <a:ext cx="86010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GB" altLang="en-US" dirty="0" smtClean="0"/>
              <a:t>Title</a:t>
            </a:r>
          </a:p>
        </p:txBody>
      </p:sp>
      <p:sp>
        <p:nvSpPr>
          <p:cNvPr id="14" name="Slide Number Placeholder 5"/>
          <p:cNvSpPr txBox="1">
            <a:spLocks/>
          </p:cNvSpPr>
          <p:nvPr/>
        </p:nvSpPr>
        <p:spPr>
          <a:xfrm>
            <a:off x="274638" y="6583363"/>
            <a:ext cx="301625" cy="153987"/>
          </a:xfrm>
          <a:prstGeom prst="rect">
            <a:avLst/>
          </a:prstGeom>
        </p:spPr>
        <p:txBody>
          <a:bodyPr lIns="0" tIns="0" rIns="0" bIns="0" anchor="b"/>
          <a:lstStyle>
            <a:defPPr>
              <a:defRPr lang="en-US"/>
            </a:defPPr>
            <a:lvl1pPr marL="0" algn="r" defTabSz="914400" rtl="0" eaLnBrk="1" latinLnBrk="0" hangingPunct="1">
              <a:defRPr lang="en-US" sz="12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spcBef>
                <a:spcPts val="0"/>
              </a:spcBef>
              <a:spcAft>
                <a:spcPts val="0"/>
              </a:spcAft>
              <a:defRPr/>
            </a:pPr>
            <a:fld id="{249BB815-A139-4303-A332-FC2D7086F2DB}" type="slidenum">
              <a:rPr lang="en-GB" sz="800">
                <a:solidFill>
                  <a:schemeClr val="tx1">
                    <a:lumMod val="50000"/>
                    <a:lumOff val="50000"/>
                  </a:schemeClr>
                </a:solidFill>
                <a:cs typeface="Arial" panose="020B0604020202020204" pitchFamily="34" charset="0"/>
              </a:rPr>
              <a:pPr algn="l" fontAlgn="auto">
                <a:spcBef>
                  <a:spcPts val="0"/>
                </a:spcBef>
                <a:spcAft>
                  <a:spcPts val="0"/>
                </a:spcAft>
                <a:defRPr/>
              </a:pPr>
              <a:t>‹#›</a:t>
            </a:fld>
            <a:endParaRPr lang="en-GB" sz="800" dirty="0">
              <a:solidFill>
                <a:schemeClr val="tx1">
                  <a:lumMod val="50000"/>
                  <a:lumOff val="50000"/>
                </a:schemeClr>
              </a:solidFill>
              <a:cs typeface="Arial" panose="020B0604020202020204" pitchFamily="34" charset="0"/>
            </a:endParaRPr>
          </a:p>
        </p:txBody>
      </p:sp>
      <p:cxnSp>
        <p:nvCxnSpPr>
          <p:cNvPr id="5" name="Straight Connector 4"/>
          <p:cNvCxnSpPr/>
          <p:nvPr/>
        </p:nvCxnSpPr>
        <p:spPr>
          <a:xfrm flipH="1">
            <a:off x="0" y="34811"/>
            <a:ext cx="9144000" cy="0"/>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26" name="Picture 8"/>
          <p:cNvPicPr>
            <a:picLocks noChangeAspect="1"/>
          </p:cNvPicPr>
          <p:nvPr/>
        </p:nvPicPr>
        <p:blipFill>
          <a:blip r:embed="rId17" cstate="screen">
            <a:extLst>
              <a:ext uri="{28A0092B-C50C-407E-A947-70E740481C1C}">
                <a14:useLocalDpi xmlns:a14="http://schemas.microsoft.com/office/drawing/2010/main"/>
              </a:ext>
            </a:extLst>
          </a:blip>
          <a:srcRect/>
          <a:stretch>
            <a:fillRect/>
          </a:stretch>
        </p:blipFill>
        <p:spPr bwMode="auto">
          <a:xfrm>
            <a:off x="7864475" y="6218238"/>
            <a:ext cx="1004888"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4988254"/>
      </p:ext>
    </p:extLst>
  </p:cSld>
  <p:clrMap bg1="lt1" tx1="dk1" bg2="lt2" tx2="dk2" accent1="accent1" accent2="accent2" accent3="accent3" accent4="accent4" accent5="accent5" accent6="accent6" hlink="hlink" folHlink="folHlink"/>
  <p:sldLayoutIdLst>
    <p:sldLayoutId id="2147484300" r:id="rId1"/>
    <p:sldLayoutId id="2147484305" r:id="rId2"/>
    <p:sldLayoutId id="2147484306" r:id="rId3"/>
    <p:sldLayoutId id="2147484307" r:id="rId4"/>
    <p:sldLayoutId id="2147484308" r:id="rId5"/>
    <p:sldLayoutId id="2147484309" r:id="rId6"/>
    <p:sldLayoutId id="2147484318" r:id="rId7"/>
    <p:sldLayoutId id="2147484319" r:id="rId8"/>
    <p:sldLayoutId id="2147484312" r:id="rId9"/>
    <p:sldLayoutId id="2147484313" r:id="rId10"/>
    <p:sldLayoutId id="2147484314" r:id="rId11"/>
    <p:sldLayoutId id="2147484316" r:id="rId12"/>
    <p:sldLayoutId id="2147484317" r:id="rId13"/>
    <p:sldLayoutId id="2147484320" r:id="rId14"/>
    <p:sldLayoutId id="2147484315" r:id="rId15"/>
  </p:sldLayoutIdLst>
  <p:timing>
    <p:tnLst>
      <p:par>
        <p:cTn id="1" dur="indefinite" restart="never" nodeType="tmRoot"/>
      </p:par>
    </p:tnLst>
  </p:timing>
  <p:txStyles>
    <p:titleStyle>
      <a:lvl1pPr algn="l" rtl="0" eaLnBrk="1" fontAlgn="base" hangingPunct="1">
        <a:spcBef>
          <a:spcPct val="0"/>
        </a:spcBef>
        <a:spcAft>
          <a:spcPct val="0"/>
        </a:spcAft>
        <a:defRPr sz="2200" b="1" kern="1200">
          <a:solidFill>
            <a:schemeClr val="tx1"/>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2200" b="1">
          <a:solidFill>
            <a:schemeClr val="tx1"/>
          </a:solidFill>
          <a:latin typeface="Arial" pitchFamily="34" charset="0"/>
          <a:cs typeface="Arial" pitchFamily="34" charset="0"/>
        </a:defRPr>
      </a:lvl2pPr>
      <a:lvl3pPr algn="l" rtl="0" eaLnBrk="1" fontAlgn="base" hangingPunct="1">
        <a:spcBef>
          <a:spcPct val="0"/>
        </a:spcBef>
        <a:spcAft>
          <a:spcPct val="0"/>
        </a:spcAft>
        <a:defRPr sz="2200" b="1">
          <a:solidFill>
            <a:schemeClr val="tx1"/>
          </a:solidFill>
          <a:latin typeface="Arial" pitchFamily="34" charset="0"/>
          <a:cs typeface="Arial" pitchFamily="34" charset="0"/>
        </a:defRPr>
      </a:lvl3pPr>
      <a:lvl4pPr algn="l" rtl="0" eaLnBrk="1" fontAlgn="base" hangingPunct="1">
        <a:spcBef>
          <a:spcPct val="0"/>
        </a:spcBef>
        <a:spcAft>
          <a:spcPct val="0"/>
        </a:spcAft>
        <a:defRPr sz="2200" b="1">
          <a:solidFill>
            <a:schemeClr val="tx1"/>
          </a:solidFill>
          <a:latin typeface="Arial" pitchFamily="34" charset="0"/>
          <a:cs typeface="Arial" pitchFamily="34" charset="0"/>
        </a:defRPr>
      </a:lvl4pPr>
      <a:lvl5pPr algn="l" rtl="0" eaLnBrk="1" fontAlgn="base" hangingPunct="1">
        <a:spcBef>
          <a:spcPct val="0"/>
        </a:spcBef>
        <a:spcAft>
          <a:spcPct val="0"/>
        </a:spcAft>
        <a:defRPr sz="2200" b="1">
          <a:solidFill>
            <a:schemeClr val="tx1"/>
          </a:solidFill>
          <a:latin typeface="Arial" pitchFamily="34" charset="0"/>
          <a:cs typeface="Arial" pitchFamily="34" charset="0"/>
        </a:defRPr>
      </a:lvl5pPr>
      <a:lvl6pPr marL="457200" algn="l" rtl="0" eaLnBrk="1" fontAlgn="base" hangingPunct="1">
        <a:spcBef>
          <a:spcPct val="0"/>
        </a:spcBef>
        <a:spcAft>
          <a:spcPct val="0"/>
        </a:spcAft>
        <a:defRPr sz="2200" b="1">
          <a:solidFill>
            <a:schemeClr val="tx1"/>
          </a:solidFill>
          <a:latin typeface="Arial" pitchFamily="34" charset="0"/>
          <a:cs typeface="Arial" pitchFamily="34" charset="0"/>
        </a:defRPr>
      </a:lvl6pPr>
      <a:lvl7pPr marL="914400" algn="l" rtl="0" eaLnBrk="1" fontAlgn="base" hangingPunct="1">
        <a:spcBef>
          <a:spcPct val="0"/>
        </a:spcBef>
        <a:spcAft>
          <a:spcPct val="0"/>
        </a:spcAft>
        <a:defRPr sz="2200" b="1">
          <a:solidFill>
            <a:schemeClr val="tx1"/>
          </a:solidFill>
          <a:latin typeface="Arial" pitchFamily="34" charset="0"/>
          <a:cs typeface="Arial" pitchFamily="34" charset="0"/>
        </a:defRPr>
      </a:lvl7pPr>
      <a:lvl8pPr marL="1371600" algn="l" rtl="0" eaLnBrk="1" fontAlgn="base" hangingPunct="1">
        <a:spcBef>
          <a:spcPct val="0"/>
        </a:spcBef>
        <a:spcAft>
          <a:spcPct val="0"/>
        </a:spcAft>
        <a:defRPr sz="2200" b="1">
          <a:solidFill>
            <a:schemeClr val="tx1"/>
          </a:solidFill>
          <a:latin typeface="Arial" pitchFamily="34" charset="0"/>
          <a:cs typeface="Arial" pitchFamily="34" charset="0"/>
        </a:defRPr>
      </a:lvl8pPr>
      <a:lvl9pPr marL="1828800" algn="l" rtl="0" eaLnBrk="1" fontAlgn="base" hangingPunct="1">
        <a:spcBef>
          <a:spcPct val="0"/>
        </a:spcBef>
        <a:spcAft>
          <a:spcPct val="0"/>
        </a:spcAft>
        <a:defRPr sz="2200" b="1">
          <a:solidFill>
            <a:schemeClr val="tx1"/>
          </a:solidFill>
          <a:latin typeface="Arial" pitchFamily="34" charset="0"/>
          <a:cs typeface="Arial"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274638" y="365125"/>
            <a:ext cx="86010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GB" altLang="en-US" dirty="0" smtClean="0"/>
              <a:t>Title</a:t>
            </a:r>
          </a:p>
        </p:txBody>
      </p:sp>
      <p:sp>
        <p:nvSpPr>
          <p:cNvPr id="14" name="Slide Number Placeholder 5"/>
          <p:cNvSpPr txBox="1">
            <a:spLocks/>
          </p:cNvSpPr>
          <p:nvPr/>
        </p:nvSpPr>
        <p:spPr>
          <a:xfrm>
            <a:off x="274638" y="6583363"/>
            <a:ext cx="301625" cy="153987"/>
          </a:xfrm>
          <a:prstGeom prst="rect">
            <a:avLst/>
          </a:prstGeom>
        </p:spPr>
        <p:txBody>
          <a:bodyPr lIns="0" tIns="0" rIns="0" bIns="0" anchor="b"/>
          <a:lstStyle>
            <a:defPPr>
              <a:defRPr lang="en-US"/>
            </a:defPPr>
            <a:lvl1pPr marL="0" algn="r" defTabSz="914400" rtl="0" eaLnBrk="1" latinLnBrk="0" hangingPunct="1">
              <a:defRPr lang="en-US" sz="12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spcBef>
                <a:spcPts val="0"/>
              </a:spcBef>
              <a:spcAft>
                <a:spcPts val="0"/>
              </a:spcAft>
              <a:defRPr/>
            </a:pPr>
            <a:fld id="{249BB815-A139-4303-A332-FC2D7086F2DB}" type="slidenum">
              <a:rPr lang="en-GB" sz="800">
                <a:solidFill>
                  <a:schemeClr val="tx1">
                    <a:lumMod val="50000"/>
                    <a:lumOff val="50000"/>
                  </a:schemeClr>
                </a:solidFill>
                <a:cs typeface="Arial" panose="020B0604020202020204" pitchFamily="34" charset="0"/>
              </a:rPr>
              <a:pPr algn="l" fontAlgn="auto">
                <a:spcBef>
                  <a:spcPts val="0"/>
                </a:spcBef>
                <a:spcAft>
                  <a:spcPts val="0"/>
                </a:spcAft>
                <a:defRPr/>
              </a:pPr>
              <a:t>‹#›</a:t>
            </a:fld>
            <a:endParaRPr lang="en-GB" sz="800" dirty="0">
              <a:solidFill>
                <a:schemeClr val="tx1">
                  <a:lumMod val="50000"/>
                  <a:lumOff val="50000"/>
                </a:schemeClr>
              </a:solidFill>
              <a:cs typeface="Arial" panose="020B0604020202020204" pitchFamily="34" charset="0"/>
            </a:endParaRPr>
          </a:p>
        </p:txBody>
      </p:sp>
      <p:cxnSp>
        <p:nvCxnSpPr>
          <p:cNvPr id="5" name="Straight Connector 4"/>
          <p:cNvCxnSpPr/>
          <p:nvPr/>
        </p:nvCxnSpPr>
        <p:spPr>
          <a:xfrm flipH="1">
            <a:off x="0" y="34811"/>
            <a:ext cx="9144000" cy="0"/>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26" name="Picture 8"/>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864475" y="6218238"/>
            <a:ext cx="1004888"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3578410"/>
      </p:ext>
    </p:extLst>
  </p:cSld>
  <p:clrMap bg1="lt1" tx1="dk1" bg2="lt2" tx2="dk2" accent1="accent1" accent2="accent2" accent3="accent3" accent4="accent4" accent5="accent5" accent6="accent6" hlink="hlink" folHlink="folHlink"/>
  <p:sldLayoutIdLst>
    <p:sldLayoutId id="2147484370" r:id="rId1"/>
    <p:sldLayoutId id="2147484371" r:id="rId2"/>
    <p:sldLayoutId id="2147484372" r:id="rId3"/>
    <p:sldLayoutId id="2147484373" r:id="rId4"/>
  </p:sldLayoutIdLst>
  <p:timing>
    <p:tnLst>
      <p:par>
        <p:cTn id="1" dur="indefinite" restart="never" nodeType="tmRoot"/>
      </p:par>
    </p:tnLst>
  </p:timing>
  <p:txStyles>
    <p:titleStyle>
      <a:lvl1pPr algn="l" rtl="0" eaLnBrk="1" fontAlgn="base" hangingPunct="1">
        <a:spcBef>
          <a:spcPct val="0"/>
        </a:spcBef>
        <a:spcAft>
          <a:spcPct val="0"/>
        </a:spcAft>
        <a:defRPr sz="2200" b="1" kern="1200">
          <a:solidFill>
            <a:schemeClr val="tx1"/>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2200" b="1">
          <a:solidFill>
            <a:schemeClr val="tx1"/>
          </a:solidFill>
          <a:latin typeface="Arial" pitchFamily="34" charset="0"/>
          <a:cs typeface="Arial" pitchFamily="34" charset="0"/>
        </a:defRPr>
      </a:lvl2pPr>
      <a:lvl3pPr algn="l" rtl="0" eaLnBrk="1" fontAlgn="base" hangingPunct="1">
        <a:spcBef>
          <a:spcPct val="0"/>
        </a:spcBef>
        <a:spcAft>
          <a:spcPct val="0"/>
        </a:spcAft>
        <a:defRPr sz="2200" b="1">
          <a:solidFill>
            <a:schemeClr val="tx1"/>
          </a:solidFill>
          <a:latin typeface="Arial" pitchFamily="34" charset="0"/>
          <a:cs typeface="Arial" pitchFamily="34" charset="0"/>
        </a:defRPr>
      </a:lvl3pPr>
      <a:lvl4pPr algn="l" rtl="0" eaLnBrk="1" fontAlgn="base" hangingPunct="1">
        <a:spcBef>
          <a:spcPct val="0"/>
        </a:spcBef>
        <a:spcAft>
          <a:spcPct val="0"/>
        </a:spcAft>
        <a:defRPr sz="2200" b="1">
          <a:solidFill>
            <a:schemeClr val="tx1"/>
          </a:solidFill>
          <a:latin typeface="Arial" pitchFamily="34" charset="0"/>
          <a:cs typeface="Arial" pitchFamily="34" charset="0"/>
        </a:defRPr>
      </a:lvl4pPr>
      <a:lvl5pPr algn="l" rtl="0" eaLnBrk="1" fontAlgn="base" hangingPunct="1">
        <a:spcBef>
          <a:spcPct val="0"/>
        </a:spcBef>
        <a:spcAft>
          <a:spcPct val="0"/>
        </a:spcAft>
        <a:defRPr sz="2200" b="1">
          <a:solidFill>
            <a:schemeClr val="tx1"/>
          </a:solidFill>
          <a:latin typeface="Arial" pitchFamily="34" charset="0"/>
          <a:cs typeface="Arial" pitchFamily="34" charset="0"/>
        </a:defRPr>
      </a:lvl5pPr>
      <a:lvl6pPr marL="457200" algn="l" rtl="0" eaLnBrk="1" fontAlgn="base" hangingPunct="1">
        <a:spcBef>
          <a:spcPct val="0"/>
        </a:spcBef>
        <a:spcAft>
          <a:spcPct val="0"/>
        </a:spcAft>
        <a:defRPr sz="2200" b="1">
          <a:solidFill>
            <a:schemeClr val="tx1"/>
          </a:solidFill>
          <a:latin typeface="Arial" pitchFamily="34" charset="0"/>
          <a:cs typeface="Arial" pitchFamily="34" charset="0"/>
        </a:defRPr>
      </a:lvl6pPr>
      <a:lvl7pPr marL="914400" algn="l" rtl="0" eaLnBrk="1" fontAlgn="base" hangingPunct="1">
        <a:spcBef>
          <a:spcPct val="0"/>
        </a:spcBef>
        <a:spcAft>
          <a:spcPct val="0"/>
        </a:spcAft>
        <a:defRPr sz="2200" b="1">
          <a:solidFill>
            <a:schemeClr val="tx1"/>
          </a:solidFill>
          <a:latin typeface="Arial" pitchFamily="34" charset="0"/>
          <a:cs typeface="Arial" pitchFamily="34" charset="0"/>
        </a:defRPr>
      </a:lvl7pPr>
      <a:lvl8pPr marL="1371600" algn="l" rtl="0" eaLnBrk="1" fontAlgn="base" hangingPunct="1">
        <a:spcBef>
          <a:spcPct val="0"/>
        </a:spcBef>
        <a:spcAft>
          <a:spcPct val="0"/>
        </a:spcAft>
        <a:defRPr sz="2200" b="1">
          <a:solidFill>
            <a:schemeClr val="tx1"/>
          </a:solidFill>
          <a:latin typeface="Arial" pitchFamily="34" charset="0"/>
          <a:cs typeface="Arial" pitchFamily="34" charset="0"/>
        </a:defRPr>
      </a:lvl8pPr>
      <a:lvl9pPr marL="1828800" algn="l" rtl="0" eaLnBrk="1" fontAlgn="base" hangingPunct="1">
        <a:spcBef>
          <a:spcPct val="0"/>
        </a:spcBef>
        <a:spcAft>
          <a:spcPct val="0"/>
        </a:spcAft>
        <a:defRPr sz="2200" b="1">
          <a:solidFill>
            <a:schemeClr val="tx1"/>
          </a:solidFill>
          <a:latin typeface="Arial" pitchFamily="34" charset="0"/>
          <a:cs typeface="Arial"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2261" y="-25900"/>
            <a:ext cx="5311738" cy="6882414"/>
          </a:xfrm>
          <a:prstGeom prst="rect">
            <a:avLst/>
          </a:prstGeom>
        </p:spPr>
      </p:pic>
      <p:cxnSp>
        <p:nvCxnSpPr>
          <p:cNvPr id="7" name="Straight Connector 6"/>
          <p:cNvCxnSpPr/>
          <p:nvPr/>
        </p:nvCxnSpPr>
        <p:spPr>
          <a:xfrm flipH="1">
            <a:off x="0" y="0"/>
            <a:ext cx="9144000" cy="0"/>
          </a:xfrm>
          <a:prstGeom prst="line">
            <a:avLst/>
          </a:prstGeom>
          <a:ln w="76200">
            <a:solidFill>
              <a:srgbClr val="FFE602"/>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idx="4294967295"/>
          </p:nvPr>
        </p:nvSpPr>
        <p:spPr>
          <a:xfrm>
            <a:off x="273600" y="1371600"/>
            <a:ext cx="3195320" cy="1752600"/>
          </a:xfrm>
        </p:spPr>
        <p:txBody>
          <a:bodyPr anchor="b" anchorCtr="0"/>
          <a:lstStyle/>
          <a:p>
            <a:r>
              <a:rPr lang="en-GB" sz="2800" dirty="0" smtClean="0"/>
              <a:t>Yogurt and Yogurt Drinks</a:t>
            </a:r>
            <a:endParaRPr lang="en-GB" sz="2800" b="0" dirty="0"/>
          </a:p>
        </p:txBody>
      </p:sp>
      <p:pic>
        <p:nvPicPr>
          <p:cNvPr id="20"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7159752" y="274320"/>
            <a:ext cx="1689174"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2"/>
          <p:cNvSpPr txBox="1">
            <a:spLocks/>
          </p:cNvSpPr>
          <p:nvPr/>
        </p:nvSpPr>
        <p:spPr>
          <a:xfrm>
            <a:off x="274320" y="3501008"/>
            <a:ext cx="1943472" cy="385192"/>
          </a:xfrm>
          <a:prstGeom prst="rect">
            <a:avLst/>
          </a:prstGeom>
        </p:spPr>
        <p:txBody>
          <a:bodyPr lIns="0" tIns="0" rIns="0" bIns="0"/>
          <a:lstStyle>
            <a:lvl1pPr marL="0" indent="0" algn="l" defTabSz="914400" rtl="0" eaLnBrk="1" latinLnBrk="0" hangingPunct="1">
              <a:spcBef>
                <a:spcPct val="20000"/>
              </a:spcBef>
              <a:buFont typeface="Arial" panose="020B0604020202020204" pitchFamily="34" charset="0"/>
              <a:buNone/>
              <a:defRPr sz="1800" b="1" kern="1200">
                <a:solidFill>
                  <a:schemeClr val="tx1"/>
                </a:solidFill>
                <a:latin typeface="Arial" panose="020B0604020202020204" pitchFamily="34" charset="0"/>
                <a:ea typeface="+mn-ea"/>
                <a:cs typeface="Arial" panose="020B0604020202020204" pitchFamily="34" charset="0"/>
              </a:defRPr>
            </a:lvl1pPr>
            <a:lvl2pPr marL="457200" indent="0" algn="l" defTabSz="914400" rtl="0" eaLnBrk="1" latinLnBrk="0" hangingPunct="1">
              <a:spcBef>
                <a:spcPct val="20000"/>
              </a:spcBef>
              <a:buFont typeface="Arial" panose="020B0604020202020204" pitchFamily="34" charset="0"/>
              <a:buNone/>
              <a:defRPr sz="1600" b="1"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spcBef>
                <a:spcPct val="20000"/>
              </a:spcBef>
              <a:buFont typeface="Arial" panose="020B0604020202020204" pitchFamily="34" charset="0"/>
              <a:buNone/>
              <a:defRPr sz="1600" b="1"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1400" dirty="0" smtClean="0"/>
              <a:t>US, August 2017</a:t>
            </a:r>
            <a:endParaRPr lang="en-GB" sz="1400" dirty="0"/>
          </a:p>
        </p:txBody>
      </p:sp>
      <p:sp>
        <p:nvSpPr>
          <p:cNvPr id="9" name="Rectangle 8"/>
          <p:cNvSpPr/>
          <p:nvPr/>
        </p:nvSpPr>
        <p:spPr>
          <a:xfrm>
            <a:off x="274320" y="3302144"/>
            <a:ext cx="648072" cy="54848"/>
          </a:xfrm>
          <a:prstGeom prst="rect">
            <a:avLst/>
          </a:prstGeom>
          <a:solidFill>
            <a:srgbClr val="FFE6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934771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48640" y="6400800"/>
            <a:ext cx="6875462" cy="336868"/>
          </a:xfrm>
        </p:spPr>
        <p:txBody>
          <a:bodyPr/>
          <a:lstStyle/>
          <a:p>
            <a:r>
              <a:rPr lang="en-US" dirty="0"/>
              <a:t>Base: 1,439 internet users aged 18+ who have purchased yogurt in the past 3 </a:t>
            </a:r>
            <a:r>
              <a:rPr lang="en-US" dirty="0" smtClean="0"/>
              <a:t>months</a:t>
            </a:r>
            <a:br>
              <a:rPr lang="en-US" dirty="0" smtClean="0"/>
            </a:br>
            <a:r>
              <a:rPr lang="en-US" dirty="0" smtClean="0"/>
              <a:t>Source: </a:t>
            </a:r>
            <a:r>
              <a:rPr lang="en-US" dirty="0" err="1" smtClean="0"/>
              <a:t>Lightspeed</a:t>
            </a:r>
            <a:r>
              <a:rPr lang="en-US" dirty="0" smtClean="0"/>
              <a:t>/Mintel</a:t>
            </a:r>
            <a:endParaRPr lang="en-US" dirty="0"/>
          </a:p>
        </p:txBody>
      </p:sp>
      <p:sp>
        <p:nvSpPr>
          <p:cNvPr id="3" name="Content Placeholder 2"/>
          <p:cNvSpPr>
            <a:spLocks noGrp="1"/>
          </p:cNvSpPr>
          <p:nvPr>
            <p:ph idx="1"/>
          </p:nvPr>
        </p:nvSpPr>
        <p:spPr>
          <a:xfrm>
            <a:off x="274320" y="896684"/>
            <a:ext cx="8458200" cy="1265492"/>
          </a:xfrm>
        </p:spPr>
        <p:txBody>
          <a:bodyPr/>
          <a:lstStyle/>
          <a:p>
            <a:r>
              <a:rPr lang="en-US" sz="1300" dirty="0"/>
              <a:t>Protein is the most desired attribute in yogurt, proving that although sales of Greek yogurt have leveled off, consumer preference remains steadfast. As the market becomes inundated with products with high protein claims, yogurt can also boast other nutritional benefits that consumers would find appealing such as containing probiotics or being low in sugar: 31% of consumers say they seek out yogurts low in sugar, and 20% with natural sweeteners. Promoting a wider range of benefits can appeal to a consumer bombarded with the same claim across </a:t>
            </a:r>
            <a:r>
              <a:rPr lang="en-US" sz="1300" dirty="0" smtClean="0"/>
              <a:t>products.</a:t>
            </a:r>
            <a:endParaRPr lang="en-US" sz="1300" dirty="0"/>
          </a:p>
        </p:txBody>
      </p:sp>
      <p:sp>
        <p:nvSpPr>
          <p:cNvPr id="4" name="Title 3"/>
          <p:cNvSpPr>
            <a:spLocks noGrp="1"/>
          </p:cNvSpPr>
          <p:nvPr>
            <p:ph type="title"/>
          </p:nvPr>
        </p:nvSpPr>
        <p:spPr>
          <a:xfrm>
            <a:off x="274638" y="177421"/>
            <a:ext cx="8601075" cy="627798"/>
          </a:xfrm>
        </p:spPr>
        <p:txBody>
          <a:bodyPr/>
          <a:lstStyle/>
          <a:p>
            <a:r>
              <a:rPr lang="en-GB" dirty="0"/>
              <a:t>Consumers still seek protein first, also yogurts with probiotics and low sugar</a:t>
            </a:r>
            <a:endParaRPr lang="en-US" dirty="0"/>
          </a:p>
        </p:txBody>
      </p:sp>
      <p:sp>
        <p:nvSpPr>
          <p:cNvPr id="5" name="Content Placeholder 7"/>
          <p:cNvSpPr txBox="1">
            <a:spLocks/>
          </p:cNvSpPr>
          <p:nvPr/>
        </p:nvSpPr>
        <p:spPr>
          <a:xfrm>
            <a:off x="485775" y="2278003"/>
            <a:ext cx="8223249" cy="663270"/>
          </a:xfrm>
          <a:prstGeom prst="rect">
            <a:avLst/>
          </a:prstGeom>
        </p:spPr>
        <p:txBody>
          <a:bodyPr lIns="0" tIns="0" rIns="0" bIns="0"/>
          <a:lstStyle>
            <a:lvl1pPr marL="285750" indent="-285750"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1200150" indent="-285750"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defRPr/>
            </a:pPr>
            <a:r>
              <a:rPr lang="en-GB" b="1" cap="small" dirty="0"/>
              <a:t>Ideal yogurt/yogurt drink creation, Yogurt attributes, May </a:t>
            </a:r>
            <a:r>
              <a:rPr lang="en-GB" b="1" cap="small" dirty="0" smtClean="0"/>
              <a:t>2017</a:t>
            </a:r>
          </a:p>
          <a:p>
            <a:pPr marL="0" indent="0" fontAlgn="auto">
              <a:spcAft>
                <a:spcPts val="0"/>
              </a:spcAft>
              <a:buNone/>
              <a:defRPr/>
            </a:pPr>
            <a:r>
              <a:rPr lang="en-GB" sz="1200" i="1" dirty="0"/>
              <a:t>“If you could create your own ideal yogurt or yogurt drink, what would it be like? Please select one in each section to create your ideal product.”</a:t>
            </a:r>
            <a:endParaRPr lang="en-US" sz="1200" i="1" dirty="0"/>
          </a:p>
          <a:p>
            <a:pPr marL="0" indent="0" fontAlgn="auto">
              <a:spcAft>
                <a:spcPts val="0"/>
              </a:spcAft>
              <a:buNone/>
              <a:defRPr/>
            </a:pPr>
            <a:endParaRPr lang="en-US" b="1" cap="small"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3019701"/>
            <a:ext cx="8377238" cy="3337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9328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it Means</a:t>
            </a:r>
            <a:endParaRPr lang="en-US" dirty="0"/>
          </a:p>
        </p:txBody>
      </p:sp>
      <p:sp>
        <p:nvSpPr>
          <p:cNvPr id="4" name="Text Placeholder 3"/>
          <p:cNvSpPr>
            <a:spLocks noGrp="1"/>
          </p:cNvSpPr>
          <p:nvPr>
            <p:ph type="body" sz="quarter" idx="10"/>
          </p:nvPr>
        </p:nvSpPr>
        <p:spPr>
          <a:xfrm>
            <a:off x="277813" y="3724432"/>
            <a:ext cx="8497697" cy="2007628"/>
          </a:xfrm>
        </p:spPr>
        <p:txBody>
          <a:bodyPr/>
          <a:lstStyle/>
          <a:p>
            <a:r>
              <a:rPr lang="en-US" sz="1600" dirty="0"/>
              <a:t>Spoonable yogurts are making way for innovative types, such as yogurt drinks, to rise. Health and nutritional aspects are the main reason people consume; however, with a lack of education and widespread familiarity, new yogurt products struggle to make a healthful impression. Classic fruit flavors remain the most preferred at the end of the day, but international varieties and novel flavor innovations (like dessert-inspired) keep category excitement alive as well as position the category as good for various consumption occasions.</a:t>
            </a:r>
          </a:p>
        </p:txBody>
      </p:sp>
    </p:spTree>
    <p:extLst>
      <p:ext uri="{BB962C8B-B14F-4D97-AF65-F5344CB8AC3E}">
        <p14:creationId xmlns:p14="http://schemas.microsoft.com/office/powerpoint/2010/main" val="3211854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6250" y="2187702"/>
            <a:ext cx="6885432" cy="1538288"/>
          </a:xfrm>
        </p:spPr>
        <p:txBody>
          <a:bodyPr/>
          <a:lstStyle/>
          <a:p>
            <a:r>
              <a:rPr lang="en-GB" altLang="en-US" dirty="0" smtClean="0">
                <a:latin typeface="Arial" charset="0"/>
                <a:cs typeface="Arial" charset="0"/>
              </a:rPr>
              <a:t>Megan </a:t>
            </a:r>
            <a:r>
              <a:rPr lang="en-GB" altLang="en-US" dirty="0" err="1" smtClean="0">
                <a:latin typeface="Arial" charset="0"/>
                <a:cs typeface="Arial" charset="0"/>
              </a:rPr>
              <a:t>Hambleton</a:t>
            </a:r>
            <a:r>
              <a:rPr lang="en-GB" altLang="en-US" dirty="0" smtClean="0">
                <a:latin typeface="Arial" charset="0"/>
                <a:cs typeface="Arial" charset="0"/>
              </a:rPr>
              <a:t>	</a:t>
            </a:r>
            <a:endParaRPr lang="en-GB" altLang="en-US" dirty="0">
              <a:latin typeface="Arial" charset="0"/>
              <a:cs typeface="Arial" charset="0"/>
            </a:endParaRPr>
          </a:p>
          <a:p>
            <a:r>
              <a:rPr lang="en-GB" altLang="en-US" b="0" dirty="0" smtClean="0">
                <a:latin typeface="Arial" charset="0"/>
                <a:cs typeface="Arial" charset="0"/>
              </a:rPr>
              <a:t>Drink Analyst	</a:t>
            </a:r>
            <a:endParaRPr lang="en-GB" altLang="en-US" b="0" dirty="0">
              <a:latin typeface="Arial" charset="0"/>
              <a:cs typeface="Arial" charset="0"/>
            </a:endParaRPr>
          </a:p>
          <a:p>
            <a:r>
              <a:rPr lang="en-GB" altLang="en-US" b="0" dirty="0" smtClean="0">
                <a:latin typeface="Arial" charset="0"/>
                <a:cs typeface="Arial" charset="0"/>
              </a:rPr>
              <a:t>mhambleton@mintel.com</a:t>
            </a:r>
            <a:endParaRPr lang="en-GB" altLang="en-US" b="0" dirty="0">
              <a:latin typeface="Arial" charset="0"/>
              <a:cs typeface="Arial" charset="0"/>
            </a:endParaRPr>
          </a:p>
          <a:p>
            <a:r>
              <a:rPr lang="en-GB" altLang="en-US" b="0" dirty="0">
                <a:latin typeface="Arial" charset="0"/>
                <a:cs typeface="Arial" charset="0"/>
              </a:rPr>
              <a:t>mintel.com</a:t>
            </a:r>
          </a:p>
          <a:p>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6250" y="361950"/>
            <a:ext cx="1711452" cy="1711452"/>
          </a:xfrm>
          <a:prstGeom prst="rect">
            <a:avLst/>
          </a:prstGeom>
        </p:spPr>
      </p:pic>
    </p:spTree>
    <p:extLst>
      <p:ext uri="{BB962C8B-B14F-4D97-AF65-F5344CB8AC3E}">
        <p14:creationId xmlns:p14="http://schemas.microsoft.com/office/powerpoint/2010/main" val="3369745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Issues </a:t>
            </a:r>
            <a:endParaRPr lang="en-US" dirty="0"/>
          </a:p>
        </p:txBody>
      </p:sp>
      <p:sp>
        <p:nvSpPr>
          <p:cNvPr id="4" name="Text Placeholder 3"/>
          <p:cNvSpPr>
            <a:spLocks noGrp="1"/>
          </p:cNvSpPr>
          <p:nvPr>
            <p:ph type="body" sz="quarter" idx="10"/>
          </p:nvPr>
        </p:nvSpPr>
        <p:spPr>
          <a:xfrm>
            <a:off x="277812" y="3724432"/>
            <a:ext cx="8189913" cy="2567186"/>
          </a:xfrm>
        </p:spPr>
        <p:txBody>
          <a:bodyPr/>
          <a:lstStyle/>
          <a:p>
            <a:pPr marL="285750" indent="-285750">
              <a:buFont typeface="Arial" panose="020B0604020202020204" pitchFamily="34" charset="0"/>
              <a:buChar char="•"/>
            </a:pPr>
            <a:r>
              <a:rPr lang="en-GB" sz="1600" dirty="0"/>
              <a:t>Spoonable yogurt declines </a:t>
            </a:r>
            <a:endParaRPr lang="en-GB" sz="1600" dirty="0" smtClean="0"/>
          </a:p>
          <a:p>
            <a:pPr marL="285750" indent="-285750">
              <a:buFont typeface="Arial" panose="020B0604020202020204" pitchFamily="34" charset="0"/>
              <a:buChar char="•"/>
            </a:pPr>
            <a:r>
              <a:rPr lang="en-GB" sz="1600" dirty="0" smtClean="0"/>
              <a:t>Newer </a:t>
            </a:r>
            <a:r>
              <a:rPr lang="en-GB" sz="1600" dirty="0"/>
              <a:t>yogurt segments and flavors have a lower perception of health </a:t>
            </a:r>
            <a:endParaRPr lang="en-US" sz="1600" dirty="0"/>
          </a:p>
          <a:p>
            <a:pPr marL="285750" indent="-285750">
              <a:buFont typeface="Arial" panose="020B0604020202020204" pitchFamily="34" charset="0"/>
              <a:buChar char="•"/>
            </a:pPr>
            <a:r>
              <a:rPr lang="en-GB" sz="1600" dirty="0"/>
              <a:t>Purchase often based on </a:t>
            </a:r>
            <a:r>
              <a:rPr lang="en-GB" sz="1600" dirty="0" smtClean="0"/>
              <a:t>habit</a:t>
            </a:r>
          </a:p>
          <a:p>
            <a:pPr marL="285750" indent="-285750">
              <a:buFont typeface="Arial" panose="020B0604020202020204" pitchFamily="34" charset="0"/>
              <a:buChar char="•"/>
            </a:pPr>
            <a:r>
              <a:rPr lang="en-GB" sz="1600" dirty="0"/>
              <a:t>Added sugars remain a concern </a:t>
            </a:r>
            <a:endParaRPr lang="en-US" sz="16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08939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19" y="204716"/>
            <a:ext cx="8601393" cy="454660"/>
          </a:xfrm>
        </p:spPr>
        <p:txBody>
          <a:bodyPr anchor="t"/>
          <a:lstStyle/>
          <a:p>
            <a:r>
              <a:rPr lang="en-GB" dirty="0"/>
              <a:t>Spoonable yogurt declines 6.8% from 2015 – 2017</a:t>
            </a:r>
            <a:endParaRPr lang="en-US" dirty="0"/>
          </a:p>
        </p:txBody>
      </p:sp>
      <p:sp>
        <p:nvSpPr>
          <p:cNvPr id="4" name="Text Placeholder 3"/>
          <p:cNvSpPr>
            <a:spLocks noGrp="1"/>
          </p:cNvSpPr>
          <p:nvPr>
            <p:ph type="body" sz="quarter" idx="14"/>
          </p:nvPr>
        </p:nvSpPr>
        <p:spPr>
          <a:xfrm>
            <a:off x="250824" y="696037"/>
            <a:ext cx="8601393" cy="1514900"/>
          </a:xfrm>
        </p:spPr>
        <p:txBody>
          <a:bodyPr/>
          <a:lstStyle/>
          <a:p>
            <a:r>
              <a:rPr lang="en-GB" sz="1300" b="0" dirty="0"/>
              <a:t>While the overall yogurt and yogurt drinks category declined at a more modest rate, 4% since 2016, spoonable yogurts as an individual segment took a larger hit. Up and coming formats such as non-dairy and new international styles create a diverse and competitive field driving trial, yet not enough to sustain the category. The powerful growth of the yogurt drinks may have contributed to the decline in traditional spoonable sales as consumers move their dollars to enter the segment that thrives on convenience and portability. As novelty of Greek yogurt wore off and sales of traditional types took a hit, overall decline was inevitable. </a:t>
            </a:r>
            <a:endParaRPr lang="en-US" sz="1300" b="0" dirty="0"/>
          </a:p>
        </p:txBody>
      </p:sp>
      <p:sp>
        <p:nvSpPr>
          <p:cNvPr id="5" name="Text Placeholder 4"/>
          <p:cNvSpPr>
            <a:spLocks noGrp="1"/>
          </p:cNvSpPr>
          <p:nvPr>
            <p:ph type="body" sz="quarter" idx="10"/>
          </p:nvPr>
        </p:nvSpPr>
        <p:spPr/>
        <p:txBody>
          <a:bodyPr/>
          <a:lstStyle/>
          <a:p>
            <a:r>
              <a:rPr lang="en-US" dirty="0" smtClean="0"/>
              <a:t>Source: </a:t>
            </a:r>
            <a:r>
              <a:rPr lang="en-GB" dirty="0"/>
              <a:t>based on Information Resources Inc., </a:t>
            </a:r>
            <a:r>
              <a:rPr lang="en-GB" dirty="0" err="1"/>
              <a:t>InfoScan</a:t>
            </a:r>
            <a:r>
              <a:rPr lang="en-GB" dirty="0"/>
              <a:t> Reviews; US Census Bureau, Economic Census/Mintel</a:t>
            </a:r>
            <a:endParaRPr lang="en-US" dirty="0"/>
          </a:p>
        </p:txBody>
      </p:sp>
      <p:sp>
        <p:nvSpPr>
          <p:cNvPr id="6" name="Content Placeholder 7"/>
          <p:cNvSpPr txBox="1">
            <a:spLocks/>
          </p:cNvSpPr>
          <p:nvPr/>
        </p:nvSpPr>
        <p:spPr>
          <a:xfrm>
            <a:off x="245660" y="2306473"/>
            <a:ext cx="8270542" cy="284444"/>
          </a:xfrm>
          <a:prstGeom prst="rect">
            <a:avLst/>
          </a:prstGeom>
        </p:spPr>
        <p:txBody>
          <a:bodyPr lIns="0" tIns="0" rIns="0" bIns="0"/>
          <a:lstStyle>
            <a:lvl1pPr marL="285750" indent="-285750"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1200150" indent="-285750"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defRPr/>
            </a:pPr>
            <a:r>
              <a:rPr lang="en-GB" b="1" cap="small" dirty="0"/>
              <a:t>Total US retail sales and forecast of yogurt and yogurt drinks/kefir, by segment, at current prices, 2015-17</a:t>
            </a:r>
            <a:endParaRPr lang="en-US" b="1" cap="small" dirty="0" smtClean="0"/>
          </a:p>
          <a:p>
            <a:pPr marL="0" indent="0" fontAlgn="auto">
              <a:spcAft>
                <a:spcPts val="0"/>
              </a:spcAft>
              <a:buFont typeface="Arial" panose="020B0604020202020204" pitchFamily="34" charset="0"/>
              <a:buNone/>
              <a:defRPr/>
            </a:pPr>
            <a:endParaRPr lang="en-US" dirty="0"/>
          </a:p>
        </p:txBody>
      </p:sp>
      <p:pic>
        <p:nvPicPr>
          <p:cNvPr id="9" name="Content Placeholder 8"/>
          <p:cNvPicPr>
            <a:picLocks noGrp="1"/>
          </p:cNvPicPr>
          <p:nvPr>
            <p:ph sz="half"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9150" y="2857500"/>
            <a:ext cx="7505700" cy="3597890"/>
          </a:xfrm>
          <a:prstGeom prst="rect">
            <a:avLst/>
          </a:prstGeom>
          <a:noFill/>
        </p:spPr>
      </p:pic>
    </p:spTree>
    <p:extLst>
      <p:ext uri="{BB962C8B-B14F-4D97-AF65-F5344CB8AC3E}">
        <p14:creationId xmlns:p14="http://schemas.microsoft.com/office/powerpoint/2010/main" val="865907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48640" y="6457950"/>
            <a:ext cx="6875462" cy="279718"/>
          </a:xfrm>
        </p:spPr>
        <p:txBody>
          <a:bodyPr/>
          <a:lstStyle/>
          <a:p>
            <a:r>
              <a:rPr lang="en-US" dirty="0" smtClean="0"/>
              <a:t>Base: 2,000 internet users aged 18+</a:t>
            </a:r>
            <a:br>
              <a:rPr lang="en-US" dirty="0" smtClean="0"/>
            </a:br>
            <a:r>
              <a:rPr lang="en-US" dirty="0" smtClean="0"/>
              <a:t>Source: </a:t>
            </a:r>
            <a:r>
              <a:rPr lang="en-US" dirty="0" err="1" smtClean="0"/>
              <a:t>Lightspeed</a:t>
            </a:r>
            <a:r>
              <a:rPr lang="en-US" dirty="0" smtClean="0"/>
              <a:t>/Mintel</a:t>
            </a:r>
            <a:endParaRPr lang="en-US" dirty="0"/>
          </a:p>
        </p:txBody>
      </p:sp>
      <p:sp>
        <p:nvSpPr>
          <p:cNvPr id="3" name="Content Placeholder 2"/>
          <p:cNvSpPr>
            <a:spLocks noGrp="1"/>
          </p:cNvSpPr>
          <p:nvPr>
            <p:ph idx="1"/>
          </p:nvPr>
        </p:nvSpPr>
        <p:spPr>
          <a:xfrm>
            <a:off x="251718" y="1506098"/>
            <a:ext cx="2982801" cy="4248987"/>
          </a:xfrm>
        </p:spPr>
        <p:txBody>
          <a:bodyPr anchor="t"/>
          <a:lstStyle/>
          <a:p>
            <a:r>
              <a:rPr lang="en-US" sz="1300" dirty="0"/>
              <a:t>New products like drinkable </a:t>
            </a:r>
            <a:r>
              <a:rPr lang="en-US" sz="1300" dirty="0" smtClean="0"/>
              <a:t>and </a:t>
            </a:r>
            <a:r>
              <a:rPr lang="en-US" sz="1300" dirty="0"/>
              <a:t>dessert flavored yogurts are growing in popularity and shelf space; however, knowledge and perception of nutritional value is lacking. Spoonable traditional and Greek yogurts are the most familiar among the consumers, resulting in an increased relation to certain attributes, consumption occasions, and reasons to eat such as high protein, digestive health, and good for breakfast. Yogurt drinks do stand out, though, as having a higher association to kids and an apparent benefit of being portable. While these are unique reasons to buy, lacking awareness of nutritional benefits may impact growth. </a:t>
            </a:r>
          </a:p>
        </p:txBody>
      </p:sp>
      <p:sp>
        <p:nvSpPr>
          <p:cNvPr id="4" name="Title 3"/>
          <p:cNvSpPr>
            <a:spLocks noGrp="1"/>
          </p:cNvSpPr>
          <p:nvPr>
            <p:ph type="title"/>
          </p:nvPr>
        </p:nvSpPr>
        <p:spPr>
          <a:xfrm>
            <a:off x="301934" y="228647"/>
            <a:ext cx="8601075" cy="576571"/>
          </a:xfrm>
        </p:spPr>
        <p:txBody>
          <a:bodyPr anchor="t"/>
          <a:lstStyle/>
          <a:p>
            <a:r>
              <a:rPr lang="en-GB" sz="2000" dirty="0"/>
              <a:t>Newer yogurt segments and flavors have a lower perception of health </a:t>
            </a:r>
            <a:endParaRPr lang="en-US" sz="2000" dirty="0"/>
          </a:p>
        </p:txBody>
      </p:sp>
      <p:sp>
        <p:nvSpPr>
          <p:cNvPr id="5" name="Content Placeholder 7"/>
          <p:cNvSpPr txBox="1">
            <a:spLocks/>
          </p:cNvSpPr>
          <p:nvPr/>
        </p:nvSpPr>
        <p:spPr>
          <a:xfrm>
            <a:off x="3417362" y="949605"/>
            <a:ext cx="5427689" cy="556493"/>
          </a:xfrm>
          <a:prstGeom prst="rect">
            <a:avLst/>
          </a:prstGeom>
        </p:spPr>
        <p:txBody>
          <a:bodyPr lIns="0" tIns="0" rIns="0" bIns="0"/>
          <a:lstStyle>
            <a:lvl1pPr marL="285750" indent="-285750"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1200150" indent="-285750"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defRPr/>
            </a:pPr>
            <a:r>
              <a:rPr lang="en-GB" b="1" cap="small" dirty="0"/>
              <a:t>Yogurt perceptions, May </a:t>
            </a:r>
            <a:r>
              <a:rPr lang="en-GB" b="1" cap="small" dirty="0" smtClean="0"/>
              <a:t>2017</a:t>
            </a:r>
          </a:p>
          <a:p>
            <a:pPr marL="0" indent="0" fontAlgn="auto">
              <a:spcAft>
                <a:spcPts val="0"/>
              </a:spcAft>
              <a:buNone/>
              <a:defRPr/>
            </a:pPr>
            <a:r>
              <a:rPr lang="en-GB" sz="1200" i="1" dirty="0"/>
              <a:t>“Which of the following do you associate with each type of yogurt?”</a:t>
            </a:r>
            <a:endParaRPr lang="en-US" sz="1200" i="1" dirty="0"/>
          </a:p>
          <a:p>
            <a:pPr marL="0" indent="0" fontAlgn="auto">
              <a:spcAft>
                <a:spcPts val="0"/>
              </a:spcAft>
              <a:buNone/>
              <a:defRPr/>
            </a:pPr>
            <a:endParaRPr lang="en-US" sz="1200" cap="small" dirty="0"/>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7362" y="1508083"/>
            <a:ext cx="5427689" cy="4247002"/>
          </a:xfrm>
          <a:prstGeom prst="rect">
            <a:avLst/>
          </a:prstGeom>
          <a:noFill/>
          <a:ln>
            <a:noFill/>
          </a:ln>
        </p:spPr>
      </p:pic>
    </p:spTree>
    <p:extLst>
      <p:ext uri="{BB962C8B-B14F-4D97-AF65-F5344CB8AC3E}">
        <p14:creationId xmlns:p14="http://schemas.microsoft.com/office/powerpoint/2010/main" val="3574926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48640" y="6438900"/>
            <a:ext cx="6875462" cy="298768"/>
          </a:xfrm>
        </p:spPr>
        <p:txBody>
          <a:bodyPr/>
          <a:lstStyle/>
          <a:p>
            <a:r>
              <a:rPr lang="en-US" dirty="0"/>
              <a:t>Base: 1,439 internet users aged 18+ who have purchased yogurt in the past 3 </a:t>
            </a:r>
            <a:r>
              <a:rPr lang="en-US" dirty="0" smtClean="0"/>
              <a:t>months</a:t>
            </a:r>
            <a:br>
              <a:rPr lang="en-US" dirty="0" smtClean="0"/>
            </a:br>
            <a:r>
              <a:rPr lang="en-US" dirty="0" smtClean="0"/>
              <a:t>Source: </a:t>
            </a:r>
            <a:r>
              <a:rPr lang="en-US" dirty="0" err="1" smtClean="0"/>
              <a:t>Lightspeed</a:t>
            </a:r>
            <a:r>
              <a:rPr lang="en-US" dirty="0" smtClean="0"/>
              <a:t>/Mintel</a:t>
            </a:r>
            <a:endParaRPr lang="en-US" dirty="0"/>
          </a:p>
        </p:txBody>
      </p:sp>
      <p:sp>
        <p:nvSpPr>
          <p:cNvPr id="3" name="Content Placeholder 2"/>
          <p:cNvSpPr>
            <a:spLocks noGrp="1"/>
          </p:cNvSpPr>
          <p:nvPr>
            <p:ph idx="1"/>
          </p:nvPr>
        </p:nvSpPr>
        <p:spPr>
          <a:xfrm>
            <a:off x="274320" y="742950"/>
            <a:ext cx="8458200" cy="1167737"/>
          </a:xfrm>
        </p:spPr>
        <p:txBody>
          <a:bodyPr/>
          <a:lstStyle/>
          <a:p>
            <a:r>
              <a:rPr lang="en-US" sz="1300" dirty="0"/>
              <a:t>While innovation keeps novelty and buzz around the category alive, a large portion of consumers have a preferred yogurt and continue to purchase based off their existing preferences. As variety in style and flavor options continues to spread, consumers may reach to products or brands they know and love to avoid feeling overwhelmed. These habits challenge brands trying to convert loyalists, break into the market or get a product extension in the hands of consumers. </a:t>
            </a:r>
          </a:p>
        </p:txBody>
      </p:sp>
      <p:sp>
        <p:nvSpPr>
          <p:cNvPr id="4" name="Title 3"/>
          <p:cNvSpPr>
            <a:spLocks noGrp="1"/>
          </p:cNvSpPr>
          <p:nvPr>
            <p:ph type="title"/>
          </p:nvPr>
        </p:nvSpPr>
        <p:spPr>
          <a:xfrm>
            <a:off x="274638" y="286603"/>
            <a:ext cx="8601075" cy="445235"/>
          </a:xfrm>
        </p:spPr>
        <p:txBody>
          <a:bodyPr anchor="t"/>
          <a:lstStyle/>
          <a:p>
            <a:r>
              <a:rPr lang="en-GB" dirty="0"/>
              <a:t>Purchase often based on habitual </a:t>
            </a:r>
            <a:r>
              <a:rPr lang="en-GB" dirty="0" smtClean="0"/>
              <a:t>preferences</a:t>
            </a:r>
            <a:endParaRPr lang="en-US" dirty="0"/>
          </a:p>
        </p:txBody>
      </p:sp>
      <p:sp>
        <p:nvSpPr>
          <p:cNvPr id="5" name="Content Placeholder 7"/>
          <p:cNvSpPr txBox="1">
            <a:spLocks/>
          </p:cNvSpPr>
          <p:nvPr/>
        </p:nvSpPr>
        <p:spPr>
          <a:xfrm>
            <a:off x="274320" y="1973672"/>
            <a:ext cx="7970292" cy="568888"/>
          </a:xfrm>
          <a:prstGeom prst="rect">
            <a:avLst/>
          </a:prstGeom>
        </p:spPr>
        <p:txBody>
          <a:bodyPr lIns="0" tIns="0" rIns="0" bIns="0"/>
          <a:lstStyle>
            <a:lvl1pPr marL="285750" indent="-285750"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1200150" indent="-285750"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defRPr/>
            </a:pPr>
            <a:r>
              <a:rPr lang="en-GB" b="1" cap="small" dirty="0"/>
              <a:t>Purchase/consumption behaviors, May </a:t>
            </a:r>
            <a:r>
              <a:rPr lang="en-GB" b="1" cap="small" dirty="0" smtClean="0"/>
              <a:t>2017</a:t>
            </a:r>
          </a:p>
          <a:p>
            <a:pPr marL="0" indent="0" fontAlgn="auto">
              <a:spcAft>
                <a:spcPts val="0"/>
              </a:spcAft>
              <a:buNone/>
              <a:defRPr/>
            </a:pPr>
            <a:r>
              <a:rPr lang="en-GB" sz="1200" i="1" dirty="0"/>
              <a:t>“Which of the following statements about yogurt do you agree with? Please select ALL that apply</a:t>
            </a:r>
            <a:r>
              <a:rPr lang="en-GB" sz="1200" i="1" dirty="0" smtClean="0"/>
              <a:t>.”</a:t>
            </a:r>
            <a:endParaRPr lang="en-US" sz="1200" i="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8" y="2605545"/>
            <a:ext cx="8010525" cy="3770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0980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48640" y="6457950"/>
            <a:ext cx="6875462" cy="279718"/>
          </a:xfrm>
        </p:spPr>
        <p:txBody>
          <a:bodyPr/>
          <a:lstStyle/>
          <a:p>
            <a:r>
              <a:rPr lang="en-US" dirty="0"/>
              <a:t>Base: 1,439 internet users aged 18+ who have purchased yogurt in the past 3 months</a:t>
            </a:r>
            <a:br>
              <a:rPr lang="en-US" dirty="0"/>
            </a:br>
            <a:r>
              <a:rPr lang="en-US" dirty="0"/>
              <a:t>Source: </a:t>
            </a:r>
            <a:r>
              <a:rPr lang="en-US" dirty="0" err="1" smtClean="0"/>
              <a:t>Lightspeed</a:t>
            </a:r>
            <a:r>
              <a:rPr lang="en-US" dirty="0" smtClean="0"/>
              <a:t>/Mintel</a:t>
            </a:r>
            <a:endParaRPr lang="en-US" dirty="0"/>
          </a:p>
        </p:txBody>
      </p:sp>
      <p:sp>
        <p:nvSpPr>
          <p:cNvPr id="3" name="Content Placeholder 2"/>
          <p:cNvSpPr>
            <a:spLocks noGrp="1"/>
          </p:cNvSpPr>
          <p:nvPr>
            <p:ph idx="1"/>
          </p:nvPr>
        </p:nvSpPr>
        <p:spPr>
          <a:xfrm>
            <a:off x="260672" y="723331"/>
            <a:ext cx="8458200" cy="1524569"/>
          </a:xfrm>
        </p:spPr>
        <p:txBody>
          <a:bodyPr/>
          <a:lstStyle/>
          <a:p>
            <a:r>
              <a:rPr lang="en-US" sz="1300" dirty="0"/>
              <a:t>As healthy eating trends continue to gain momentum, more food and drink products have been under scrutiny to be transparent in added sugar content, which, barring FDA changes, will be mandatory by law soon. Greek yogurt and fruit flavored are the most commonly bought yogurt types, driven by health and nutritional aspects such as protein and probiotics. While not all consumers outwardly express to seek out low sugar content or natural sweeteners, as product labels begin to show added sugars and consumer awareness increases, this can continue to hurt the traditional types of yogurt who already are seeing decline.</a:t>
            </a:r>
          </a:p>
        </p:txBody>
      </p:sp>
      <p:sp>
        <p:nvSpPr>
          <p:cNvPr id="4" name="Title 3"/>
          <p:cNvSpPr>
            <a:spLocks noGrp="1"/>
          </p:cNvSpPr>
          <p:nvPr>
            <p:ph type="title"/>
          </p:nvPr>
        </p:nvSpPr>
        <p:spPr>
          <a:xfrm>
            <a:off x="274638" y="245661"/>
            <a:ext cx="8601075" cy="486178"/>
          </a:xfrm>
        </p:spPr>
        <p:txBody>
          <a:bodyPr anchor="t"/>
          <a:lstStyle/>
          <a:p>
            <a:r>
              <a:rPr lang="en-GB" dirty="0"/>
              <a:t>Added sugars remain a concern </a:t>
            </a:r>
            <a:endParaRPr lang="en-US" dirty="0"/>
          </a:p>
        </p:txBody>
      </p:sp>
      <p:sp>
        <p:nvSpPr>
          <p:cNvPr id="5" name="Content Placeholder 7"/>
          <p:cNvSpPr txBox="1">
            <a:spLocks/>
          </p:cNvSpPr>
          <p:nvPr/>
        </p:nvSpPr>
        <p:spPr>
          <a:xfrm>
            <a:off x="260672" y="2301134"/>
            <a:ext cx="8529851" cy="568888"/>
          </a:xfrm>
          <a:prstGeom prst="rect">
            <a:avLst/>
          </a:prstGeom>
        </p:spPr>
        <p:txBody>
          <a:bodyPr lIns="0" tIns="0" rIns="0" bIns="0"/>
          <a:lstStyle>
            <a:lvl1pPr marL="285750" indent="-285750"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1200150" indent="-285750"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b="1" cap="small" dirty="0"/>
              <a:t>Attitudes toward yogurt and yogurt drinks, by age, May 2017</a:t>
            </a:r>
            <a:endParaRPr lang="en-US" b="1" cap="small" dirty="0"/>
          </a:p>
          <a:p>
            <a:pPr marL="0" indent="0">
              <a:buNone/>
            </a:pPr>
            <a:r>
              <a:rPr lang="en-GB" sz="1200" i="1" dirty="0"/>
              <a:t>“Which of the following statements about yogurt do you agree with? Please select ALL that apply.”</a:t>
            </a:r>
            <a:endParaRPr lang="en-US" sz="1200" i="1" dirty="0"/>
          </a:p>
        </p:txBody>
      </p:sp>
      <p:graphicFrame>
        <p:nvGraphicFramePr>
          <p:cNvPr id="6" name="Chart 5"/>
          <p:cNvGraphicFramePr>
            <a:graphicFrameLocks/>
          </p:cNvGraphicFramePr>
          <p:nvPr>
            <p:extLst>
              <p:ext uri="{D42A27DB-BD31-4B8C-83A1-F6EECF244321}">
                <p14:modId xmlns:p14="http://schemas.microsoft.com/office/powerpoint/2010/main" val="2245326406"/>
              </p:ext>
            </p:extLst>
          </p:nvPr>
        </p:nvGraphicFramePr>
        <p:xfrm>
          <a:off x="356974" y="2828006"/>
          <a:ext cx="8568662" cy="36243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97241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Opportunities</a:t>
            </a:r>
            <a:endParaRPr lang="en-US" dirty="0"/>
          </a:p>
        </p:txBody>
      </p:sp>
      <p:sp>
        <p:nvSpPr>
          <p:cNvPr id="4" name="Text Placeholder 3"/>
          <p:cNvSpPr>
            <a:spLocks noGrp="1"/>
          </p:cNvSpPr>
          <p:nvPr>
            <p:ph type="body" sz="quarter" idx="10"/>
          </p:nvPr>
        </p:nvSpPr>
        <p:spPr>
          <a:xfrm>
            <a:off x="277813" y="3724432"/>
            <a:ext cx="8609012" cy="2253287"/>
          </a:xfrm>
        </p:spPr>
        <p:txBody>
          <a:bodyPr/>
          <a:lstStyle/>
          <a:p>
            <a:pPr marL="285750" indent="-285750">
              <a:buFont typeface="Arial" panose="020B0604020202020204" pitchFamily="34" charset="0"/>
              <a:buChar char="•"/>
            </a:pPr>
            <a:r>
              <a:rPr lang="en-GB" sz="1600" dirty="0"/>
              <a:t>Yogurt drinks and kefir expected to continue strong growth and drive the category </a:t>
            </a:r>
            <a:endParaRPr lang="en-US" sz="1600" dirty="0"/>
          </a:p>
          <a:p>
            <a:pPr marL="285750" indent="-285750">
              <a:buFont typeface="Arial" panose="020B0604020202020204" pitchFamily="34" charset="0"/>
              <a:buChar char="•"/>
            </a:pPr>
            <a:r>
              <a:rPr lang="en-GB" sz="1600" dirty="0"/>
              <a:t>Innovative textures and flavors can expand the market</a:t>
            </a:r>
            <a:endParaRPr lang="en-US" sz="1600" dirty="0"/>
          </a:p>
          <a:p>
            <a:pPr marL="285750" indent="-285750">
              <a:buFont typeface="Arial" panose="020B0604020202020204" pitchFamily="34" charset="0"/>
              <a:buChar char="•"/>
            </a:pPr>
            <a:r>
              <a:rPr lang="en-GB" sz="1600" dirty="0"/>
              <a:t>Consumers </a:t>
            </a:r>
            <a:r>
              <a:rPr lang="en-GB" sz="1600" dirty="0" smtClean="0"/>
              <a:t>seek protein, probiotics </a:t>
            </a:r>
            <a:r>
              <a:rPr lang="en-GB" sz="1600" dirty="0"/>
              <a:t>and low sugar</a:t>
            </a:r>
            <a:endParaRPr lang="en-US" sz="1600" dirty="0"/>
          </a:p>
          <a:p>
            <a:endParaRPr lang="en-US" dirty="0"/>
          </a:p>
        </p:txBody>
      </p:sp>
    </p:spTree>
    <p:extLst>
      <p:ext uri="{BB962C8B-B14F-4D97-AF65-F5344CB8AC3E}">
        <p14:creationId xmlns:p14="http://schemas.microsoft.com/office/powerpoint/2010/main" val="3772423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19" y="245661"/>
            <a:ext cx="8601393" cy="709682"/>
          </a:xfrm>
        </p:spPr>
        <p:txBody>
          <a:bodyPr anchor="t"/>
          <a:lstStyle/>
          <a:p>
            <a:r>
              <a:rPr lang="en-GB" dirty="0"/>
              <a:t>Yogurt drinks and kefir expected to continue strong growth and drive the category</a:t>
            </a:r>
            <a:endParaRPr lang="en-US" dirty="0"/>
          </a:p>
        </p:txBody>
      </p:sp>
      <p:sp>
        <p:nvSpPr>
          <p:cNvPr id="4" name="Text Placeholder 3"/>
          <p:cNvSpPr>
            <a:spLocks noGrp="1"/>
          </p:cNvSpPr>
          <p:nvPr>
            <p:ph type="body" sz="quarter" idx="14"/>
          </p:nvPr>
        </p:nvSpPr>
        <p:spPr>
          <a:xfrm>
            <a:off x="274319" y="1060915"/>
            <a:ext cx="8717281" cy="914400"/>
          </a:xfrm>
        </p:spPr>
        <p:txBody>
          <a:bodyPr/>
          <a:lstStyle/>
          <a:p>
            <a:r>
              <a:rPr lang="en-US" sz="1300" b="0" dirty="0"/>
              <a:t>Despite drop offs within the spoonable yogurt segment, yogurt drinks are expected to climb 58% over the next five years. Currently only 13% of adults say they have bought a yogurt drink in the past three months. However, as key players such as Chobani and </a:t>
            </a:r>
            <a:r>
              <a:rPr lang="en-US" sz="1300" b="0" dirty="0" smtClean="0"/>
              <a:t>Dannon Oikos </a:t>
            </a:r>
            <a:r>
              <a:rPr lang="en-US" sz="1300" b="0" dirty="0"/>
              <a:t>continue to expand into this segment, as well as introduction of private label and smaller named brands, consumer interest and trial are expected to continue to rise. </a:t>
            </a:r>
          </a:p>
        </p:txBody>
      </p:sp>
      <p:sp>
        <p:nvSpPr>
          <p:cNvPr id="5" name="Text Placeholder 4"/>
          <p:cNvSpPr>
            <a:spLocks noGrp="1"/>
          </p:cNvSpPr>
          <p:nvPr>
            <p:ph type="body" sz="quarter" idx="10"/>
          </p:nvPr>
        </p:nvSpPr>
        <p:spPr/>
        <p:txBody>
          <a:bodyPr/>
          <a:lstStyle/>
          <a:p>
            <a:r>
              <a:rPr lang="en-US" dirty="0" smtClean="0"/>
              <a:t>Source: </a:t>
            </a:r>
            <a:r>
              <a:rPr lang="en-GB" dirty="0"/>
              <a:t>based on Information Resources Inc., </a:t>
            </a:r>
            <a:r>
              <a:rPr lang="en-GB" dirty="0" err="1"/>
              <a:t>InfoScan</a:t>
            </a:r>
            <a:r>
              <a:rPr lang="en-GB" dirty="0"/>
              <a:t> Reviews; US Census Bureau, Economic Census/Mintel</a:t>
            </a:r>
            <a:r>
              <a:rPr lang="en-US" dirty="0" smtClean="0"/>
              <a:t> </a:t>
            </a:r>
            <a:endParaRPr lang="en-US" dirty="0"/>
          </a:p>
        </p:txBody>
      </p:sp>
      <p:sp>
        <p:nvSpPr>
          <p:cNvPr id="6" name="Content Placeholder 7"/>
          <p:cNvSpPr txBox="1">
            <a:spLocks/>
          </p:cNvSpPr>
          <p:nvPr/>
        </p:nvSpPr>
        <p:spPr>
          <a:xfrm>
            <a:off x="250825" y="2080887"/>
            <a:ext cx="8458200" cy="372806"/>
          </a:xfrm>
          <a:prstGeom prst="rect">
            <a:avLst/>
          </a:prstGeom>
        </p:spPr>
        <p:txBody>
          <a:bodyPr lIns="0" tIns="0" rIns="0" bIns="0"/>
          <a:lstStyle>
            <a:lvl1pPr marL="285750" indent="-285750"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1200150" indent="-285750"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defRPr/>
            </a:pPr>
            <a:r>
              <a:rPr lang="en-GB" b="1" cap="small" dirty="0"/>
              <a:t>Total US retail sales and forecast of yogurt and yogurt drinks/kefir, by segment, at current prices, 2012-22</a:t>
            </a:r>
            <a:endParaRPr lang="en-US" b="1" cap="small" dirty="0" smtClean="0"/>
          </a:p>
          <a:p>
            <a:pPr marL="0" indent="0" fontAlgn="auto">
              <a:spcAft>
                <a:spcPts val="0"/>
              </a:spcAft>
              <a:buFont typeface="Arial" panose="020B0604020202020204" pitchFamily="34" charset="0"/>
              <a:buNone/>
              <a:defRPr/>
            </a:pPr>
            <a:endParaRPr lang="en-US" b="1" cap="small"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793586" y="2559266"/>
            <a:ext cx="5372677" cy="3964055"/>
          </a:xfrm>
          <a:prstGeom prst="rect">
            <a:avLst/>
          </a:prstGeom>
          <a:noFill/>
        </p:spPr>
      </p:pic>
    </p:spTree>
    <p:extLst>
      <p:ext uri="{BB962C8B-B14F-4D97-AF65-F5344CB8AC3E}">
        <p14:creationId xmlns:p14="http://schemas.microsoft.com/office/powerpoint/2010/main" val="4036475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48640" y="6419850"/>
            <a:ext cx="6875462" cy="317818"/>
          </a:xfrm>
        </p:spPr>
        <p:txBody>
          <a:bodyPr/>
          <a:lstStyle/>
          <a:p>
            <a:r>
              <a:rPr lang="en-GB" dirty="0"/>
              <a:t>Base: 1,439 internet users aged 18+ who have purchased yogurt in the past 3 </a:t>
            </a:r>
            <a:r>
              <a:rPr lang="en-GB" dirty="0" smtClean="0"/>
              <a:t>months</a:t>
            </a:r>
            <a:endParaRPr lang="en-GB" cap="small" dirty="0" smtClean="0"/>
          </a:p>
          <a:p>
            <a:r>
              <a:rPr lang="en-GB" cap="small" dirty="0" smtClean="0"/>
              <a:t>Source</a:t>
            </a:r>
            <a:r>
              <a:rPr lang="en-GB" cap="small" dirty="0"/>
              <a:t>: </a:t>
            </a:r>
            <a:r>
              <a:rPr lang="en-GB" cap="small" dirty="0" err="1" smtClean="0"/>
              <a:t>Lightspeed</a:t>
            </a:r>
            <a:r>
              <a:rPr lang="en-GB" cap="small" dirty="0" smtClean="0"/>
              <a:t>/Mintel</a:t>
            </a:r>
            <a:endParaRPr lang="en-US" cap="small" dirty="0"/>
          </a:p>
        </p:txBody>
      </p:sp>
      <p:sp>
        <p:nvSpPr>
          <p:cNvPr id="3" name="Content Placeholder 2"/>
          <p:cNvSpPr>
            <a:spLocks noGrp="1"/>
          </p:cNvSpPr>
          <p:nvPr>
            <p:ph idx="1"/>
          </p:nvPr>
        </p:nvSpPr>
        <p:spPr>
          <a:xfrm>
            <a:off x="274320" y="794229"/>
            <a:ext cx="8458200" cy="1473959"/>
          </a:xfrm>
        </p:spPr>
        <p:txBody>
          <a:bodyPr/>
          <a:lstStyle/>
          <a:p>
            <a:r>
              <a:rPr lang="en-US" sz="1300" dirty="0"/>
              <a:t>Consumers prefer fruit flavored yogurts to other innovative types; however, new textures and flavors can drive additional purchases and new customer trial. Yogurts with intriguing fruit or indulgent flavors may draw consumers into the market, appealing to new consumption occasions and reasons to buy. Additionally, newer international types of yogurt especially can appeal to these consumers. When the thickness of Greek yogurt becomes the norm, even thicker Icelandic or rich and creamy Australian styles may appeal to them as a nice change in routine. Consumers are also fond of yogurt with mix-ins, which change up texture and flavor simultaneously, especially attractive to those who aren’t as adventurous in trial of new yogurt types in the market. </a:t>
            </a:r>
          </a:p>
        </p:txBody>
      </p:sp>
      <p:sp>
        <p:nvSpPr>
          <p:cNvPr id="4" name="Title 3"/>
          <p:cNvSpPr>
            <a:spLocks noGrp="1"/>
          </p:cNvSpPr>
          <p:nvPr>
            <p:ph type="title"/>
          </p:nvPr>
        </p:nvSpPr>
        <p:spPr>
          <a:xfrm>
            <a:off x="274638" y="300251"/>
            <a:ext cx="8601075" cy="431588"/>
          </a:xfrm>
        </p:spPr>
        <p:txBody>
          <a:bodyPr anchor="t"/>
          <a:lstStyle/>
          <a:p>
            <a:r>
              <a:rPr lang="en-GB" dirty="0"/>
              <a:t>Innovative textures and flavors can expand the market</a:t>
            </a:r>
            <a:endParaRPr lang="en-US" dirty="0"/>
          </a:p>
        </p:txBody>
      </p:sp>
      <p:sp>
        <p:nvSpPr>
          <p:cNvPr id="5" name="Content Placeholder 7"/>
          <p:cNvSpPr txBox="1">
            <a:spLocks/>
          </p:cNvSpPr>
          <p:nvPr/>
        </p:nvSpPr>
        <p:spPr>
          <a:xfrm>
            <a:off x="600869" y="2349628"/>
            <a:ext cx="8108156" cy="460946"/>
          </a:xfrm>
          <a:prstGeom prst="rect">
            <a:avLst/>
          </a:prstGeom>
        </p:spPr>
        <p:txBody>
          <a:bodyPr lIns="0" tIns="0" rIns="0" bIns="0"/>
          <a:lstStyle>
            <a:lvl1pPr marL="285750" indent="-285750"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1200150" indent="-285750"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b="1" cap="small" dirty="0"/>
              <a:t>Purchase/consumption behaviors, May 2017</a:t>
            </a:r>
            <a:endParaRPr lang="en-US" b="1" cap="small" dirty="0"/>
          </a:p>
          <a:p>
            <a:pPr marL="0" indent="0" fontAlgn="auto">
              <a:spcAft>
                <a:spcPts val="0"/>
              </a:spcAft>
              <a:buNone/>
              <a:defRPr/>
            </a:pPr>
            <a:r>
              <a:rPr lang="en-GB" sz="1200" i="1" dirty="0"/>
              <a:t>“Which of the following statements about yogurt do you agree with? Please select all that apply.”</a:t>
            </a:r>
            <a:endParaRPr lang="en-US" sz="1200" i="1" dirty="0"/>
          </a:p>
          <a:p>
            <a:pPr marL="0" indent="0" fontAlgn="auto">
              <a:spcAft>
                <a:spcPts val="0"/>
              </a:spcAft>
              <a:buFont typeface="Arial" panose="020B0604020202020204" pitchFamily="34" charset="0"/>
              <a:buNone/>
              <a:defRPr/>
            </a:pPr>
            <a:endParaRPr lang="en-US" b="1" cap="small"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869" y="2911064"/>
            <a:ext cx="7942262" cy="3351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4017550"/>
      </p:ext>
    </p:extLst>
  </p:cSld>
  <p:clrMapOvr>
    <a:masterClrMapping/>
  </p:clrMapOvr>
</p:sld>
</file>

<file path=ppt/theme/theme1.xml><?xml version="1.0" encoding="utf-8"?>
<a:theme xmlns:a="http://schemas.openxmlformats.org/drawingml/2006/main" name="blank">
  <a:themeElements>
    <a:clrScheme name="Mintel 2015">
      <a:dk1>
        <a:sysClr val="windowText" lastClr="000000"/>
      </a:dk1>
      <a:lt1>
        <a:sysClr val="window" lastClr="FFFFFF"/>
      </a:lt1>
      <a:dk2>
        <a:srgbClr val="000000"/>
      </a:dk2>
      <a:lt2>
        <a:srgbClr val="FFFFFF"/>
      </a:lt2>
      <a:accent1>
        <a:srgbClr val="5E358B"/>
      </a:accent1>
      <a:accent2>
        <a:srgbClr val="047934"/>
      </a:accent2>
      <a:accent3>
        <a:srgbClr val="F8971D"/>
      </a:accent3>
      <a:accent4>
        <a:srgbClr val="1EA8E1"/>
      </a:accent4>
      <a:accent5>
        <a:srgbClr val="983E97"/>
      </a:accent5>
      <a:accent6>
        <a:srgbClr val="FFE502"/>
      </a:accent6>
      <a:hlink>
        <a:srgbClr val="000000"/>
      </a:hlink>
      <a:folHlink>
        <a:srgbClr val="000000"/>
      </a:folHlink>
    </a:clrScheme>
    <a:fontScheme name="Mintel 2015">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genda">
  <a:themeElements>
    <a:clrScheme name="Mintel 2015">
      <a:dk1>
        <a:sysClr val="windowText" lastClr="000000"/>
      </a:dk1>
      <a:lt1>
        <a:sysClr val="window" lastClr="FFFFFF"/>
      </a:lt1>
      <a:dk2>
        <a:srgbClr val="000000"/>
      </a:dk2>
      <a:lt2>
        <a:srgbClr val="FFFFFF"/>
      </a:lt2>
      <a:accent1>
        <a:srgbClr val="5E358B"/>
      </a:accent1>
      <a:accent2>
        <a:srgbClr val="047934"/>
      </a:accent2>
      <a:accent3>
        <a:srgbClr val="F8971D"/>
      </a:accent3>
      <a:accent4>
        <a:srgbClr val="1EA8E1"/>
      </a:accent4>
      <a:accent5>
        <a:srgbClr val="983E97"/>
      </a:accent5>
      <a:accent6>
        <a:srgbClr val="FFE502"/>
      </a:accent6>
      <a:hlink>
        <a:srgbClr val="000000"/>
      </a:hlink>
      <a:folHlink>
        <a:srgbClr val="000000"/>
      </a:folHlink>
    </a:clrScheme>
    <a:fontScheme name="Mintel 2015">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ntent Slides">
  <a:themeElements>
    <a:clrScheme name="Mintel 2015">
      <a:dk1>
        <a:sysClr val="windowText" lastClr="000000"/>
      </a:dk1>
      <a:lt1>
        <a:sysClr val="window" lastClr="FFFFFF"/>
      </a:lt1>
      <a:dk2>
        <a:srgbClr val="000000"/>
      </a:dk2>
      <a:lt2>
        <a:srgbClr val="FFFFFF"/>
      </a:lt2>
      <a:accent1>
        <a:srgbClr val="5E358B"/>
      </a:accent1>
      <a:accent2>
        <a:srgbClr val="047934"/>
      </a:accent2>
      <a:accent3>
        <a:srgbClr val="F8971D"/>
      </a:accent3>
      <a:accent4>
        <a:srgbClr val="1EA8E1"/>
      </a:accent4>
      <a:accent5>
        <a:srgbClr val="983E97"/>
      </a:accent5>
      <a:accent6>
        <a:srgbClr val="FFE502"/>
      </a:accent6>
      <a:hlink>
        <a:srgbClr val="000000"/>
      </a:hlink>
      <a:folHlink>
        <a:srgbClr val="000000"/>
      </a:folHlink>
    </a:clrScheme>
    <a:fontScheme name="Mintel 2015">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GNPD ">
  <a:themeElements>
    <a:clrScheme name="Mintel 2015">
      <a:dk1>
        <a:sysClr val="windowText" lastClr="000000"/>
      </a:dk1>
      <a:lt1>
        <a:sysClr val="window" lastClr="FFFFFF"/>
      </a:lt1>
      <a:dk2>
        <a:srgbClr val="000000"/>
      </a:dk2>
      <a:lt2>
        <a:srgbClr val="FFFFFF"/>
      </a:lt2>
      <a:accent1>
        <a:srgbClr val="5E358B"/>
      </a:accent1>
      <a:accent2>
        <a:srgbClr val="047934"/>
      </a:accent2>
      <a:accent3>
        <a:srgbClr val="F8971D"/>
      </a:accent3>
      <a:accent4>
        <a:srgbClr val="1EA8E1"/>
      </a:accent4>
      <a:accent5>
        <a:srgbClr val="983E97"/>
      </a:accent5>
      <a:accent6>
        <a:srgbClr val="FFE502"/>
      </a:accent6>
      <a:hlink>
        <a:srgbClr val="000000"/>
      </a:hlink>
      <a:folHlink>
        <a:srgbClr val="000000"/>
      </a:folHlink>
    </a:clrScheme>
    <a:fontScheme name="Mintel 2015">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Summary Slides">
  <a:themeElements>
    <a:clrScheme name="Mintel 2015">
      <a:dk1>
        <a:sysClr val="windowText" lastClr="000000"/>
      </a:dk1>
      <a:lt1>
        <a:sysClr val="window" lastClr="FFFFFF"/>
      </a:lt1>
      <a:dk2>
        <a:srgbClr val="000000"/>
      </a:dk2>
      <a:lt2>
        <a:srgbClr val="FFFFFF"/>
      </a:lt2>
      <a:accent1>
        <a:srgbClr val="5E358B"/>
      </a:accent1>
      <a:accent2>
        <a:srgbClr val="047934"/>
      </a:accent2>
      <a:accent3>
        <a:srgbClr val="F8971D"/>
      </a:accent3>
      <a:accent4>
        <a:srgbClr val="1EA8E1"/>
      </a:accent4>
      <a:accent5>
        <a:srgbClr val="983E97"/>
      </a:accent5>
      <a:accent6>
        <a:srgbClr val="FFE502"/>
      </a:accent6>
      <a:hlink>
        <a:srgbClr val="000000"/>
      </a:hlink>
      <a:folHlink>
        <a:srgbClr val="000000"/>
      </a:folHlink>
    </a:clrScheme>
    <a:fontScheme name="Mintel 2015">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intel 2015">
    <a:dk1>
      <a:sysClr val="windowText" lastClr="000000"/>
    </a:dk1>
    <a:lt1>
      <a:sysClr val="window" lastClr="FFFFFF"/>
    </a:lt1>
    <a:dk2>
      <a:srgbClr val="000000"/>
    </a:dk2>
    <a:lt2>
      <a:srgbClr val="FFFFFF"/>
    </a:lt2>
    <a:accent1>
      <a:srgbClr val="5E358B"/>
    </a:accent1>
    <a:accent2>
      <a:srgbClr val="047934"/>
    </a:accent2>
    <a:accent3>
      <a:srgbClr val="F8971D"/>
    </a:accent3>
    <a:accent4>
      <a:srgbClr val="1EA8E1"/>
    </a:accent4>
    <a:accent5>
      <a:srgbClr val="983E97"/>
    </a:accent5>
    <a:accent6>
      <a:srgbClr val="FFE502"/>
    </a:accent6>
    <a:hlink>
      <a:srgbClr val="000000"/>
    </a:hlink>
    <a:folHlink>
      <a:srgbClr val="000000"/>
    </a:folHlink>
  </a:clrScheme>
  <a:fontScheme name="Mintel 2015">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blank</Template>
  <TotalTime>95</TotalTime>
  <Words>1239</Words>
  <Application>Microsoft Office PowerPoint</Application>
  <PresentationFormat>On-screen Show (4:3)</PresentationFormat>
  <Paragraphs>51</Paragraphs>
  <Slides>12</Slides>
  <Notes>0</Notes>
  <HiddenSlides>0</HiddenSlides>
  <MMClips>0</MMClips>
  <ScaleCrop>false</ScaleCrop>
  <HeadingPairs>
    <vt:vector size="4" baseType="variant">
      <vt:variant>
        <vt:lpstr>Theme</vt:lpstr>
      </vt:variant>
      <vt:variant>
        <vt:i4>5</vt:i4>
      </vt:variant>
      <vt:variant>
        <vt:lpstr>Slide Titles</vt:lpstr>
      </vt:variant>
      <vt:variant>
        <vt:i4>12</vt:i4>
      </vt:variant>
    </vt:vector>
  </HeadingPairs>
  <TitlesOfParts>
    <vt:vector size="17" baseType="lpstr">
      <vt:lpstr>blank</vt:lpstr>
      <vt:lpstr>Agenda</vt:lpstr>
      <vt:lpstr>Content Slides</vt:lpstr>
      <vt:lpstr>GNPD </vt:lpstr>
      <vt:lpstr>Summary Slides</vt:lpstr>
      <vt:lpstr>Yogurt and Yogurt Drinks</vt:lpstr>
      <vt:lpstr>The Issues </vt:lpstr>
      <vt:lpstr>Spoonable yogurt declines 6.8% from 2015 – 2017</vt:lpstr>
      <vt:lpstr>Newer yogurt segments and flavors have a lower perception of health </vt:lpstr>
      <vt:lpstr>Purchase often based on habitual preferences</vt:lpstr>
      <vt:lpstr>Added sugars remain a concern </vt:lpstr>
      <vt:lpstr>The Opportunities</vt:lpstr>
      <vt:lpstr>Yogurt drinks and kefir expected to continue strong growth and drive the category</vt:lpstr>
      <vt:lpstr>Innovative textures and flavors can expand the market</vt:lpstr>
      <vt:lpstr>Consumers still seek protein first, also yogurts with probiotics and low sugar</vt:lpstr>
      <vt:lpstr>What it Means</vt:lpstr>
      <vt:lpstr>PowerPoint Presentation</vt:lpstr>
    </vt:vector>
  </TitlesOfParts>
  <Company>Mintel Group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Title</dc:title>
  <dc:creator>Molly Maier</dc:creator>
  <cp:lastModifiedBy>Megan Hambleton</cp:lastModifiedBy>
  <cp:revision>14</cp:revision>
  <dcterms:created xsi:type="dcterms:W3CDTF">2017-02-02T20:12:04Z</dcterms:created>
  <dcterms:modified xsi:type="dcterms:W3CDTF">2017-08-03T16:51:18Z</dcterms:modified>
</cp:coreProperties>
</file>