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6" r:id="rId8"/>
    <p:sldId id="261" r:id="rId9"/>
    <p:sldId id="271" r:id="rId10"/>
    <p:sldId id="263" r:id="rId11"/>
    <p:sldId id="262" r:id="rId12"/>
    <p:sldId id="264"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0CEE8-3533-4928-9B9F-AC9D1703CBE4}" v="19" dt="2018-11-01T12:41:25.273"/>
    <p1510:client id="{E956EE72-9148-5AC0-340D-F195767AE5FA}" v="90" dt="2018-11-01T16:42:40.626"/>
    <p1510:client id="{6EC29920-BAC8-E536-FEBD-6EB6F187F947}" v="167" dt="2018-11-01T16:41:26.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enjamin Hellwarth" userId="S::phellwa@purdue.edu::111725ec-293d-42b7-94c0-287677483434" providerId="AD" clId="Web-{6EC29920-BAC8-E536-FEBD-6EB6F187F947}"/>
    <pc:docChg chg="modSld sldOrd">
      <pc:chgData name="Peter Benjamin Hellwarth" userId="S::phellwa@purdue.edu::111725ec-293d-42b7-94c0-287677483434" providerId="AD" clId="Web-{6EC29920-BAC8-E536-FEBD-6EB6F187F947}" dt="2018-11-01T16:41:26.097" v="924" actId="1076"/>
      <pc:docMkLst>
        <pc:docMk/>
      </pc:docMkLst>
      <pc:sldChg chg="addSp modSp">
        <pc:chgData name="Peter Benjamin Hellwarth" userId="S::phellwa@purdue.edu::111725ec-293d-42b7-94c0-287677483434" providerId="AD" clId="Web-{6EC29920-BAC8-E536-FEBD-6EB6F187F947}" dt="2018-11-01T16:31:05.299" v="846" actId="1076"/>
        <pc:sldMkLst>
          <pc:docMk/>
          <pc:sldMk cId="864311402" sldId="262"/>
        </pc:sldMkLst>
        <pc:spChg chg="mod">
          <ac:chgData name="Peter Benjamin Hellwarth" userId="S::phellwa@purdue.edu::111725ec-293d-42b7-94c0-287677483434" providerId="AD" clId="Web-{6EC29920-BAC8-E536-FEBD-6EB6F187F947}" dt="2018-11-01T16:10:21.596" v="104" actId="20577"/>
          <ac:spMkLst>
            <pc:docMk/>
            <pc:sldMk cId="864311402" sldId="262"/>
            <ac:spMk id="3" creationId="{54489A86-00BD-4126-8037-57E8345C4D47}"/>
          </ac:spMkLst>
        </pc:spChg>
        <pc:picChg chg="add mod">
          <ac:chgData name="Peter Benjamin Hellwarth" userId="S::phellwa@purdue.edu::111725ec-293d-42b7-94c0-287677483434" providerId="AD" clId="Web-{6EC29920-BAC8-E536-FEBD-6EB6F187F947}" dt="2018-11-01T16:31:05.299" v="846" actId="1076"/>
          <ac:picMkLst>
            <pc:docMk/>
            <pc:sldMk cId="864311402" sldId="262"/>
            <ac:picMk id="4" creationId="{955B96D9-FEC2-49F5-9CE8-C2A742CD0937}"/>
          </ac:picMkLst>
        </pc:picChg>
        <pc:picChg chg="add mod ord">
          <ac:chgData name="Peter Benjamin Hellwarth" userId="S::phellwa@purdue.edu::111725ec-293d-42b7-94c0-287677483434" providerId="AD" clId="Web-{6EC29920-BAC8-E536-FEBD-6EB6F187F947}" dt="2018-11-01T16:31:01.893" v="845"/>
          <ac:picMkLst>
            <pc:docMk/>
            <pc:sldMk cId="864311402" sldId="262"/>
            <ac:picMk id="6" creationId="{C7B8EE13-4383-432A-9FFE-308E2D9B6D33}"/>
          </ac:picMkLst>
        </pc:picChg>
      </pc:sldChg>
      <pc:sldChg chg="addSp delSp modSp">
        <pc:chgData name="Peter Benjamin Hellwarth" userId="S::phellwa@purdue.edu::111725ec-293d-42b7-94c0-287677483434" providerId="AD" clId="Web-{6EC29920-BAC8-E536-FEBD-6EB6F187F947}" dt="2018-11-01T16:41:26.097" v="924" actId="1076"/>
        <pc:sldMkLst>
          <pc:docMk/>
          <pc:sldMk cId="157379312" sldId="264"/>
        </pc:sldMkLst>
        <pc:spChg chg="mod">
          <ac:chgData name="Peter Benjamin Hellwarth" userId="S::phellwa@purdue.edu::111725ec-293d-42b7-94c0-287677483434" providerId="AD" clId="Web-{6EC29920-BAC8-E536-FEBD-6EB6F187F947}" dt="2018-11-01T16:32:27.848" v="880" actId="20577"/>
          <ac:spMkLst>
            <pc:docMk/>
            <pc:sldMk cId="157379312" sldId="264"/>
            <ac:spMk id="3" creationId="{968705A9-AD14-4E30-B0AA-66F880477F2A}"/>
          </ac:spMkLst>
        </pc:spChg>
        <pc:spChg chg="add mod">
          <ac:chgData name="Peter Benjamin Hellwarth" userId="S::phellwa@purdue.edu::111725ec-293d-42b7-94c0-287677483434" providerId="AD" clId="Web-{6EC29920-BAC8-E536-FEBD-6EB6F187F947}" dt="2018-11-01T16:41:26.097" v="924" actId="1076"/>
          <ac:spMkLst>
            <pc:docMk/>
            <pc:sldMk cId="157379312" sldId="264"/>
            <ac:spMk id="6" creationId="{2F097CB9-DFF4-466C-BC1C-681AFF19FD7B}"/>
          </ac:spMkLst>
        </pc:spChg>
        <pc:spChg chg="add mod ord">
          <ac:chgData name="Peter Benjamin Hellwarth" userId="S::phellwa@purdue.edu::111725ec-293d-42b7-94c0-287677483434" providerId="AD" clId="Web-{6EC29920-BAC8-E536-FEBD-6EB6F187F947}" dt="2018-11-01T16:41:26.097" v="923" actId="1076"/>
          <ac:spMkLst>
            <pc:docMk/>
            <pc:sldMk cId="157379312" sldId="264"/>
            <ac:spMk id="9" creationId="{7CA54E76-BC62-408C-A0F1-D3D3639B36DE}"/>
          </ac:spMkLst>
        </pc:spChg>
        <pc:picChg chg="add del mod">
          <ac:chgData name="Peter Benjamin Hellwarth" userId="S::phellwa@purdue.edu::111725ec-293d-42b7-94c0-287677483434" providerId="AD" clId="Web-{6EC29920-BAC8-E536-FEBD-6EB6F187F947}" dt="2018-11-01T16:34:20.898" v="892"/>
          <ac:picMkLst>
            <pc:docMk/>
            <pc:sldMk cId="157379312" sldId="264"/>
            <ac:picMk id="4" creationId="{3D575709-F124-4C65-B0E5-EA2CD50F0C42}"/>
          </ac:picMkLst>
        </pc:picChg>
        <pc:picChg chg="add del mod">
          <ac:chgData name="Peter Benjamin Hellwarth" userId="S::phellwa@purdue.edu::111725ec-293d-42b7-94c0-287677483434" providerId="AD" clId="Web-{6EC29920-BAC8-E536-FEBD-6EB6F187F947}" dt="2018-11-01T16:35:36.588" v="911"/>
          <ac:picMkLst>
            <pc:docMk/>
            <pc:sldMk cId="157379312" sldId="264"/>
            <ac:picMk id="7" creationId="{BE5ECF80-157C-40F5-B95D-8AC777B7F623}"/>
          </ac:picMkLst>
        </pc:picChg>
      </pc:sldChg>
      <pc:sldChg chg="modSp">
        <pc:chgData name="Peter Benjamin Hellwarth" userId="S::phellwa@purdue.edu::111725ec-293d-42b7-94c0-287677483434" providerId="AD" clId="Web-{6EC29920-BAC8-E536-FEBD-6EB6F187F947}" dt="2018-11-01T16:22:39.365" v="666" actId="20577"/>
        <pc:sldMkLst>
          <pc:docMk/>
          <pc:sldMk cId="3916193313" sldId="265"/>
        </pc:sldMkLst>
        <pc:spChg chg="mod">
          <ac:chgData name="Peter Benjamin Hellwarth" userId="S::phellwa@purdue.edu::111725ec-293d-42b7-94c0-287677483434" providerId="AD" clId="Web-{6EC29920-BAC8-E536-FEBD-6EB6F187F947}" dt="2018-11-01T16:22:39.365" v="666" actId="20577"/>
          <ac:spMkLst>
            <pc:docMk/>
            <pc:sldMk cId="3916193313" sldId="265"/>
            <ac:spMk id="3" creationId="{132DC3D7-5046-449B-8F0F-492C1C7CAAC3}"/>
          </ac:spMkLst>
        </pc:spChg>
      </pc:sldChg>
      <pc:sldChg chg="modSp ord">
        <pc:chgData name="Peter Benjamin Hellwarth" userId="S::phellwa@purdue.edu::111725ec-293d-42b7-94c0-287677483434" providerId="AD" clId="Web-{6EC29920-BAC8-E536-FEBD-6EB6F187F947}" dt="2018-11-01T16:36:58.621" v="919"/>
        <pc:sldMkLst>
          <pc:docMk/>
          <pc:sldMk cId="2334250866" sldId="267"/>
        </pc:sldMkLst>
        <pc:spChg chg="mod">
          <ac:chgData name="Peter Benjamin Hellwarth" userId="S::phellwa@purdue.edu::111725ec-293d-42b7-94c0-287677483434" providerId="AD" clId="Web-{6EC29920-BAC8-E536-FEBD-6EB6F187F947}" dt="2018-11-01T16:29:00.718" v="830" actId="20577"/>
          <ac:spMkLst>
            <pc:docMk/>
            <pc:sldMk cId="2334250866" sldId="267"/>
            <ac:spMk id="3" creationId="{B2CFBA9A-55D6-4AB3-A79A-7D6962BA9B22}"/>
          </ac:spMkLst>
        </pc:spChg>
        <pc:picChg chg="mod">
          <ac:chgData name="Peter Benjamin Hellwarth" userId="S::phellwa@purdue.edu::111725ec-293d-42b7-94c0-287677483434" providerId="AD" clId="Web-{6EC29920-BAC8-E536-FEBD-6EB6F187F947}" dt="2018-11-01T16:29:02.624" v="832" actId="1076"/>
          <ac:picMkLst>
            <pc:docMk/>
            <pc:sldMk cId="2334250866" sldId="267"/>
            <ac:picMk id="4" creationId="{00000000-0000-0000-0000-000000000000}"/>
          </ac:picMkLst>
        </pc:picChg>
      </pc:sldChg>
      <pc:sldChg chg="modSp">
        <pc:chgData name="Peter Benjamin Hellwarth" userId="S::phellwa@purdue.edu::111725ec-293d-42b7-94c0-287677483434" providerId="AD" clId="Web-{6EC29920-BAC8-E536-FEBD-6EB6F187F947}" dt="2018-11-01T16:32:11.004" v="847" actId="1076"/>
        <pc:sldMkLst>
          <pc:docMk/>
          <pc:sldMk cId="517997836" sldId="268"/>
        </pc:sldMkLst>
        <pc:picChg chg="mod">
          <ac:chgData name="Peter Benjamin Hellwarth" userId="S::phellwa@purdue.edu::111725ec-293d-42b7-94c0-287677483434" providerId="AD" clId="Web-{6EC29920-BAC8-E536-FEBD-6EB6F187F947}" dt="2018-11-01T16:32:11.004" v="847" actId="1076"/>
          <ac:picMkLst>
            <pc:docMk/>
            <pc:sldMk cId="517997836" sldId="268"/>
            <ac:picMk id="4" creationId="{00000000-0000-0000-0000-000000000000}"/>
          </ac:picMkLst>
        </pc:picChg>
      </pc:sldChg>
      <pc:sldChg chg="modSp">
        <pc:chgData name="Peter Benjamin Hellwarth" userId="S::phellwa@purdue.edu::111725ec-293d-42b7-94c0-287677483434" providerId="AD" clId="Web-{6EC29920-BAC8-E536-FEBD-6EB6F187F947}" dt="2018-11-01T16:38:43.327" v="920" actId="1076"/>
        <pc:sldMkLst>
          <pc:docMk/>
          <pc:sldMk cId="922998010" sldId="271"/>
        </pc:sldMkLst>
        <pc:picChg chg="mod">
          <ac:chgData name="Peter Benjamin Hellwarth" userId="S::phellwa@purdue.edu::111725ec-293d-42b7-94c0-287677483434" providerId="AD" clId="Web-{6EC29920-BAC8-E536-FEBD-6EB6F187F947}" dt="2018-11-01T16:38:43.327" v="920" actId="1076"/>
          <ac:picMkLst>
            <pc:docMk/>
            <pc:sldMk cId="922998010" sldId="271"/>
            <ac:picMk id="3" creationId="{D9D83937-FA3A-4E4B-B501-AA54587C3FC9}"/>
          </ac:picMkLst>
        </pc:picChg>
      </pc:sldChg>
    </pc:docChg>
  </pc:docChgLst>
  <pc:docChgLst>
    <pc:chgData name="Peter Benjamin Hellwarth" userId="111725ec-293d-42b7-94c0-287677483434" providerId="ADAL" clId="{78C0CEE8-3533-4928-9B9F-AC9D1703CBE4}"/>
    <pc:docChg chg="undo custSel mod addSld delSld modSld">
      <pc:chgData name="Peter Benjamin Hellwarth" userId="111725ec-293d-42b7-94c0-287677483434" providerId="ADAL" clId="{78C0CEE8-3533-4928-9B9F-AC9D1703CBE4}" dt="2018-11-01T12:43:35.013" v="727" actId="20577"/>
      <pc:docMkLst>
        <pc:docMk/>
      </pc:docMkLst>
      <pc:sldChg chg="addSp delSp modSp mod setBg">
        <pc:chgData name="Peter Benjamin Hellwarth" userId="111725ec-293d-42b7-94c0-287677483434" providerId="ADAL" clId="{78C0CEE8-3533-4928-9B9F-AC9D1703CBE4}" dt="2018-11-01T11:34:54.394" v="85" actId="20577"/>
        <pc:sldMkLst>
          <pc:docMk/>
          <pc:sldMk cId="1349402017" sldId="256"/>
        </pc:sldMkLst>
        <pc:spChg chg="mod">
          <ac:chgData name="Peter Benjamin Hellwarth" userId="111725ec-293d-42b7-94c0-287677483434" providerId="ADAL" clId="{78C0CEE8-3533-4928-9B9F-AC9D1703CBE4}" dt="2018-11-01T11:34:54.394" v="85" actId="20577"/>
          <ac:spMkLst>
            <pc:docMk/>
            <pc:sldMk cId="1349402017" sldId="256"/>
            <ac:spMk id="2" creationId="{7F2826F9-8F17-4B81-9D81-B75241FBF06A}"/>
          </ac:spMkLst>
        </pc:spChg>
        <pc:spChg chg="mod">
          <ac:chgData name="Peter Benjamin Hellwarth" userId="111725ec-293d-42b7-94c0-287677483434" providerId="ADAL" clId="{78C0CEE8-3533-4928-9B9F-AC9D1703CBE4}" dt="2018-11-01T11:34:43.433" v="64" actId="26606"/>
          <ac:spMkLst>
            <pc:docMk/>
            <pc:sldMk cId="1349402017" sldId="256"/>
            <ac:spMk id="3" creationId="{635BAFA3-4873-414B-BB46-6A76B3F6D795}"/>
          </ac:spMkLst>
        </pc:spChg>
        <pc:picChg chg="del">
          <ac:chgData name="Peter Benjamin Hellwarth" userId="111725ec-293d-42b7-94c0-287677483434" providerId="ADAL" clId="{78C0CEE8-3533-4928-9B9F-AC9D1703CBE4}" dt="2018-11-01T11:34:31.891" v="62" actId="478"/>
          <ac:picMkLst>
            <pc:docMk/>
            <pc:sldMk cId="1349402017" sldId="256"/>
            <ac:picMk id="4" creationId="{21630FFB-3563-44C7-A027-DA59E6C2010C}"/>
          </ac:picMkLst>
        </pc:picChg>
        <pc:picChg chg="add mod">
          <ac:chgData name="Peter Benjamin Hellwarth" userId="111725ec-293d-42b7-94c0-287677483434" providerId="ADAL" clId="{78C0CEE8-3533-4928-9B9F-AC9D1703CBE4}" dt="2018-11-01T11:34:43.433" v="64" actId="26606"/>
          <ac:picMkLst>
            <pc:docMk/>
            <pc:sldMk cId="1349402017" sldId="256"/>
            <ac:picMk id="5" creationId="{A22950C9-F4A0-4D99-942A-44F2EF08EF59}"/>
          </ac:picMkLst>
        </pc:picChg>
      </pc:sldChg>
      <pc:sldChg chg="addSp modSp">
        <pc:chgData name="Peter Benjamin Hellwarth" userId="111725ec-293d-42b7-94c0-287677483434" providerId="ADAL" clId="{78C0CEE8-3533-4928-9B9F-AC9D1703CBE4}" dt="2018-11-01T12:30:27.461" v="574" actId="20577"/>
        <pc:sldMkLst>
          <pc:docMk/>
          <pc:sldMk cId="2502230903" sldId="257"/>
        </pc:sldMkLst>
        <pc:spChg chg="mod">
          <ac:chgData name="Peter Benjamin Hellwarth" userId="111725ec-293d-42b7-94c0-287677483434" providerId="ADAL" clId="{78C0CEE8-3533-4928-9B9F-AC9D1703CBE4}" dt="2018-11-01T11:33:29.077" v="44" actId="20577"/>
          <ac:spMkLst>
            <pc:docMk/>
            <pc:sldMk cId="2502230903" sldId="257"/>
            <ac:spMk id="2" creationId="{F98DB40F-52A2-4C5B-B407-AD36081694EB}"/>
          </ac:spMkLst>
        </pc:spChg>
        <pc:spChg chg="mod">
          <ac:chgData name="Peter Benjamin Hellwarth" userId="111725ec-293d-42b7-94c0-287677483434" providerId="ADAL" clId="{78C0CEE8-3533-4928-9B9F-AC9D1703CBE4}" dt="2018-11-01T12:30:27.461" v="574" actId="20577"/>
          <ac:spMkLst>
            <pc:docMk/>
            <pc:sldMk cId="2502230903" sldId="257"/>
            <ac:spMk id="3" creationId="{24F75AE5-C611-4D95-905B-E9B51A6A1B3E}"/>
          </ac:spMkLst>
        </pc:spChg>
        <pc:picChg chg="add mod modCrop">
          <ac:chgData name="Peter Benjamin Hellwarth" userId="111725ec-293d-42b7-94c0-287677483434" providerId="ADAL" clId="{78C0CEE8-3533-4928-9B9F-AC9D1703CBE4}" dt="2018-11-01T12:29:53.472" v="496" actId="14100"/>
          <ac:picMkLst>
            <pc:docMk/>
            <pc:sldMk cId="2502230903" sldId="257"/>
            <ac:picMk id="4" creationId="{A99741D9-022F-493B-9279-C721ED2BA67D}"/>
          </ac:picMkLst>
        </pc:picChg>
      </pc:sldChg>
      <pc:sldChg chg="modSp">
        <pc:chgData name="Peter Benjamin Hellwarth" userId="111725ec-293d-42b7-94c0-287677483434" providerId="ADAL" clId="{78C0CEE8-3533-4928-9B9F-AC9D1703CBE4}" dt="2018-11-01T12:32:12.694" v="576" actId="20577"/>
        <pc:sldMkLst>
          <pc:docMk/>
          <pc:sldMk cId="934909064" sldId="258"/>
        </pc:sldMkLst>
        <pc:spChg chg="mod">
          <ac:chgData name="Peter Benjamin Hellwarth" userId="111725ec-293d-42b7-94c0-287677483434" providerId="ADAL" clId="{78C0CEE8-3533-4928-9B9F-AC9D1703CBE4}" dt="2018-11-01T12:32:12.694" v="576" actId="20577"/>
          <ac:spMkLst>
            <pc:docMk/>
            <pc:sldMk cId="934909064" sldId="258"/>
            <ac:spMk id="2" creationId="{AF695CE3-4AA8-40DA-8337-89DC11D83792}"/>
          </ac:spMkLst>
        </pc:spChg>
      </pc:sldChg>
      <pc:sldChg chg="modSp">
        <pc:chgData name="Peter Benjamin Hellwarth" userId="111725ec-293d-42b7-94c0-287677483434" providerId="ADAL" clId="{78C0CEE8-3533-4928-9B9F-AC9D1703CBE4}" dt="2018-11-01T11:33:54.662" v="61" actId="1076"/>
        <pc:sldMkLst>
          <pc:docMk/>
          <pc:sldMk cId="3897917508" sldId="259"/>
        </pc:sldMkLst>
        <pc:picChg chg="mod">
          <ac:chgData name="Peter Benjamin Hellwarth" userId="111725ec-293d-42b7-94c0-287677483434" providerId="ADAL" clId="{78C0CEE8-3533-4928-9B9F-AC9D1703CBE4}" dt="2018-11-01T11:33:54.662" v="61" actId="1076"/>
          <ac:picMkLst>
            <pc:docMk/>
            <pc:sldMk cId="3897917508" sldId="259"/>
            <ac:picMk id="4" creationId="{F63E3ED3-E7EE-4829-A123-B5EEF28373F7}"/>
          </ac:picMkLst>
        </pc:picChg>
      </pc:sldChg>
      <pc:sldChg chg="modSp">
        <pc:chgData name="Peter Benjamin Hellwarth" userId="111725ec-293d-42b7-94c0-287677483434" providerId="ADAL" clId="{78C0CEE8-3533-4928-9B9F-AC9D1703CBE4}" dt="2018-11-01T12:43:35.013" v="727" actId="20577"/>
        <pc:sldMkLst>
          <pc:docMk/>
          <pc:sldMk cId="400167281" sldId="263"/>
        </pc:sldMkLst>
        <pc:spChg chg="mod">
          <ac:chgData name="Peter Benjamin Hellwarth" userId="111725ec-293d-42b7-94c0-287677483434" providerId="ADAL" clId="{78C0CEE8-3533-4928-9B9F-AC9D1703CBE4}" dt="2018-11-01T12:41:30.848" v="710" actId="20577"/>
          <ac:spMkLst>
            <pc:docMk/>
            <pc:sldMk cId="400167281" sldId="263"/>
            <ac:spMk id="2" creationId="{B09B1A65-3479-44EA-B910-5D686C5A239E}"/>
          </ac:spMkLst>
        </pc:spChg>
        <pc:spChg chg="mod">
          <ac:chgData name="Peter Benjamin Hellwarth" userId="111725ec-293d-42b7-94c0-287677483434" providerId="ADAL" clId="{78C0CEE8-3533-4928-9B9F-AC9D1703CBE4}" dt="2018-11-01T12:43:35.013" v="727" actId="20577"/>
          <ac:spMkLst>
            <pc:docMk/>
            <pc:sldMk cId="400167281" sldId="263"/>
            <ac:spMk id="3" creationId="{CBD11FA8-AAD0-43D1-B1F2-12738D629518}"/>
          </ac:spMkLst>
        </pc:spChg>
      </pc:sldChg>
      <pc:sldChg chg="modSp add">
        <pc:chgData name="Peter Benjamin Hellwarth" userId="111725ec-293d-42b7-94c0-287677483434" providerId="ADAL" clId="{78C0CEE8-3533-4928-9B9F-AC9D1703CBE4}" dt="2018-11-01T11:32:50.078" v="43" actId="20577"/>
        <pc:sldMkLst>
          <pc:docMk/>
          <pc:sldMk cId="3916193313" sldId="265"/>
        </pc:sldMkLst>
        <pc:spChg chg="mod">
          <ac:chgData name="Peter Benjamin Hellwarth" userId="111725ec-293d-42b7-94c0-287677483434" providerId="ADAL" clId="{78C0CEE8-3533-4928-9B9F-AC9D1703CBE4}" dt="2018-11-01T11:32:50.078" v="43" actId="20577"/>
          <ac:spMkLst>
            <pc:docMk/>
            <pc:sldMk cId="3916193313" sldId="265"/>
            <ac:spMk id="2" creationId="{96CB780F-F105-459B-84D7-5FA908138D54}"/>
          </ac:spMkLst>
        </pc:spChg>
      </pc:sldChg>
      <pc:sldChg chg="add">
        <pc:chgData name="Peter Benjamin Hellwarth" userId="111725ec-293d-42b7-94c0-287677483434" providerId="ADAL" clId="{78C0CEE8-3533-4928-9B9F-AC9D1703CBE4}" dt="2018-11-01T11:32:25.816" v="1"/>
        <pc:sldMkLst>
          <pc:docMk/>
          <pc:sldMk cId="2774297342" sldId="266"/>
        </pc:sldMkLst>
      </pc:sldChg>
      <pc:sldChg chg="add">
        <pc:chgData name="Peter Benjamin Hellwarth" userId="111725ec-293d-42b7-94c0-287677483434" providerId="ADAL" clId="{78C0CEE8-3533-4928-9B9F-AC9D1703CBE4}" dt="2018-11-01T11:32:27.346" v="2"/>
        <pc:sldMkLst>
          <pc:docMk/>
          <pc:sldMk cId="2334250866" sldId="267"/>
        </pc:sldMkLst>
      </pc:sldChg>
      <pc:sldChg chg="add">
        <pc:chgData name="Peter Benjamin Hellwarth" userId="111725ec-293d-42b7-94c0-287677483434" providerId="ADAL" clId="{78C0CEE8-3533-4928-9B9F-AC9D1703CBE4}" dt="2018-11-01T11:32:29.147" v="3"/>
        <pc:sldMkLst>
          <pc:docMk/>
          <pc:sldMk cId="517997836" sldId="268"/>
        </pc:sldMkLst>
      </pc:sldChg>
      <pc:sldChg chg="add del">
        <pc:chgData name="Peter Benjamin Hellwarth" userId="111725ec-293d-42b7-94c0-287677483434" providerId="ADAL" clId="{78C0CEE8-3533-4928-9B9F-AC9D1703CBE4}" dt="2018-11-01T11:35:23.715" v="88" actId="2696"/>
        <pc:sldMkLst>
          <pc:docMk/>
          <pc:sldMk cId="589198236" sldId="269"/>
        </pc:sldMkLst>
      </pc:sldChg>
      <pc:sldChg chg="addSp delSp modSp add mod setBg">
        <pc:chgData name="Peter Benjamin Hellwarth" userId="111725ec-293d-42b7-94c0-287677483434" providerId="ADAL" clId="{78C0CEE8-3533-4928-9B9F-AC9D1703CBE4}" dt="2018-11-01T12:38:30.453" v="585" actId="20577"/>
        <pc:sldMkLst>
          <pc:docMk/>
          <pc:sldMk cId="4256909677" sldId="270"/>
        </pc:sldMkLst>
        <pc:spChg chg="mod">
          <ac:chgData name="Peter Benjamin Hellwarth" userId="111725ec-293d-42b7-94c0-287677483434" providerId="ADAL" clId="{78C0CEE8-3533-4928-9B9F-AC9D1703CBE4}" dt="2018-11-01T11:44:21.760" v="315" actId="26606"/>
          <ac:spMkLst>
            <pc:docMk/>
            <pc:sldMk cId="4256909677" sldId="270"/>
            <ac:spMk id="2" creationId="{0D7BB38F-12D0-46A7-A5AF-B699BE7D1D19}"/>
          </ac:spMkLst>
        </pc:spChg>
        <pc:spChg chg="mod">
          <ac:chgData name="Peter Benjamin Hellwarth" userId="111725ec-293d-42b7-94c0-287677483434" providerId="ADAL" clId="{78C0CEE8-3533-4928-9B9F-AC9D1703CBE4}" dt="2018-11-01T12:38:30.453" v="585" actId="20577"/>
          <ac:spMkLst>
            <pc:docMk/>
            <pc:sldMk cId="4256909677" sldId="270"/>
            <ac:spMk id="3" creationId="{19A5DD58-F275-43E7-93BC-D70373016AD8}"/>
          </ac:spMkLst>
        </pc:spChg>
        <pc:spChg chg="add del mod">
          <ac:chgData name="Peter Benjamin Hellwarth" userId="111725ec-293d-42b7-94c0-287677483434" providerId="ADAL" clId="{78C0CEE8-3533-4928-9B9F-AC9D1703CBE4}" dt="2018-11-01T11:43:20.616" v="289" actId="478"/>
          <ac:spMkLst>
            <pc:docMk/>
            <pc:sldMk cId="4256909677" sldId="270"/>
            <ac:spMk id="5" creationId="{673D933A-D1F5-4A29-B1D5-2E0452DEA654}"/>
          </ac:spMkLst>
        </pc:spChg>
        <pc:spChg chg="add del">
          <ac:chgData name="Peter Benjamin Hellwarth" userId="111725ec-293d-42b7-94c0-287677483434" providerId="ADAL" clId="{78C0CEE8-3533-4928-9B9F-AC9D1703CBE4}" dt="2018-11-01T11:44:06.282" v="310"/>
          <ac:spMkLst>
            <pc:docMk/>
            <pc:sldMk cId="4256909677" sldId="270"/>
            <ac:spMk id="6" creationId="{CAF9E652-32C1-4C02-A3F0-9D99F6EC2715}"/>
          </ac:spMkLst>
        </pc:spChg>
        <pc:spChg chg="add">
          <ac:chgData name="Peter Benjamin Hellwarth" userId="111725ec-293d-42b7-94c0-287677483434" providerId="ADAL" clId="{78C0CEE8-3533-4928-9B9F-AC9D1703CBE4}" dt="2018-11-01T11:44:21.760" v="315" actId="26606"/>
          <ac:spMkLst>
            <pc:docMk/>
            <pc:sldMk cId="4256909677" sldId="270"/>
            <ac:spMk id="29" creationId="{3F088236-D655-4F88-B238-E16762358025}"/>
          </ac:spMkLst>
        </pc:spChg>
        <pc:spChg chg="add">
          <ac:chgData name="Peter Benjamin Hellwarth" userId="111725ec-293d-42b7-94c0-287677483434" providerId="ADAL" clId="{78C0CEE8-3533-4928-9B9F-AC9D1703CBE4}" dt="2018-11-01T11:44:21.760" v="315" actId="26606"/>
          <ac:spMkLst>
            <pc:docMk/>
            <pc:sldMk cId="4256909677" sldId="270"/>
            <ac:spMk id="31" creationId="{3DAC0C92-199E-475C-9390-119A9B027276}"/>
          </ac:spMkLst>
        </pc:spChg>
        <pc:spChg chg="add">
          <ac:chgData name="Peter Benjamin Hellwarth" userId="111725ec-293d-42b7-94c0-287677483434" providerId="ADAL" clId="{78C0CEE8-3533-4928-9B9F-AC9D1703CBE4}" dt="2018-11-01T11:44:21.760" v="315" actId="26606"/>
          <ac:spMkLst>
            <pc:docMk/>
            <pc:sldMk cId="4256909677" sldId="270"/>
            <ac:spMk id="33" creationId="{C4CFB339-0ED8-4FE2-9EF1-6D1375B8499B}"/>
          </ac:spMkLst>
        </pc:spChg>
        <pc:spChg chg="add">
          <ac:chgData name="Peter Benjamin Hellwarth" userId="111725ec-293d-42b7-94c0-287677483434" providerId="ADAL" clId="{78C0CEE8-3533-4928-9B9F-AC9D1703CBE4}" dt="2018-11-01T11:44:21.760" v="315" actId="26606"/>
          <ac:spMkLst>
            <pc:docMk/>
            <pc:sldMk cId="4256909677" sldId="270"/>
            <ac:spMk id="35" creationId="{31896C80-2069-4431-9C19-83B913734490}"/>
          </ac:spMkLst>
        </pc:spChg>
        <pc:spChg chg="add">
          <ac:chgData name="Peter Benjamin Hellwarth" userId="111725ec-293d-42b7-94c0-287677483434" providerId="ADAL" clId="{78C0CEE8-3533-4928-9B9F-AC9D1703CBE4}" dt="2018-11-01T11:44:21.760" v="315" actId="26606"/>
          <ac:spMkLst>
            <pc:docMk/>
            <pc:sldMk cId="4256909677" sldId="270"/>
            <ac:spMk id="37" creationId="{BF120A21-0841-4823-B0C4-28AEBCEF9B78}"/>
          </ac:spMkLst>
        </pc:spChg>
        <pc:spChg chg="add">
          <ac:chgData name="Peter Benjamin Hellwarth" userId="111725ec-293d-42b7-94c0-287677483434" providerId="ADAL" clId="{78C0CEE8-3533-4928-9B9F-AC9D1703CBE4}" dt="2018-11-01T11:44:21.760" v="315" actId="26606"/>
          <ac:spMkLst>
            <pc:docMk/>
            <pc:sldMk cId="4256909677" sldId="270"/>
            <ac:spMk id="39" creationId="{DBB05BAE-BBD3-4289-899F-A6851503C6B0}"/>
          </ac:spMkLst>
        </pc:spChg>
        <pc:spChg chg="add">
          <ac:chgData name="Peter Benjamin Hellwarth" userId="111725ec-293d-42b7-94c0-287677483434" providerId="ADAL" clId="{78C0CEE8-3533-4928-9B9F-AC9D1703CBE4}" dt="2018-11-01T11:44:21.760" v="315" actId="26606"/>
          <ac:spMkLst>
            <pc:docMk/>
            <pc:sldMk cId="4256909677" sldId="270"/>
            <ac:spMk id="41" creationId="{9874D11C-36F5-4BBE-A490-019A54E953B0}"/>
          </ac:spMkLst>
        </pc:spChg>
        <pc:spChg chg="add del">
          <ac:chgData name="Peter Benjamin Hellwarth" userId="111725ec-293d-42b7-94c0-287677483434" providerId="ADAL" clId="{78C0CEE8-3533-4928-9B9F-AC9D1703CBE4}" dt="2018-11-01T11:38:45.660" v="224" actId="26606"/>
          <ac:spMkLst>
            <pc:docMk/>
            <pc:sldMk cId="4256909677" sldId="270"/>
            <ac:spMk id="77" creationId="{3F088236-D655-4F88-B238-E16762358025}"/>
          </ac:spMkLst>
        </pc:spChg>
        <pc:spChg chg="add del">
          <ac:chgData name="Peter Benjamin Hellwarth" userId="111725ec-293d-42b7-94c0-287677483434" providerId="ADAL" clId="{78C0CEE8-3533-4928-9B9F-AC9D1703CBE4}" dt="2018-11-01T11:38:45.660" v="224" actId="26606"/>
          <ac:spMkLst>
            <pc:docMk/>
            <pc:sldMk cId="4256909677" sldId="270"/>
            <ac:spMk id="79" creationId="{3DAC0C92-199E-475C-9390-119A9B027276}"/>
          </ac:spMkLst>
        </pc:spChg>
        <pc:spChg chg="add del">
          <ac:chgData name="Peter Benjamin Hellwarth" userId="111725ec-293d-42b7-94c0-287677483434" providerId="ADAL" clId="{78C0CEE8-3533-4928-9B9F-AC9D1703CBE4}" dt="2018-11-01T11:38:45.660" v="224" actId="26606"/>
          <ac:spMkLst>
            <pc:docMk/>
            <pc:sldMk cId="4256909677" sldId="270"/>
            <ac:spMk id="81" creationId="{C4CFB339-0ED8-4FE2-9EF1-6D1375B8499B}"/>
          </ac:spMkLst>
        </pc:spChg>
        <pc:spChg chg="add del">
          <ac:chgData name="Peter Benjamin Hellwarth" userId="111725ec-293d-42b7-94c0-287677483434" providerId="ADAL" clId="{78C0CEE8-3533-4928-9B9F-AC9D1703CBE4}" dt="2018-11-01T11:38:45.660" v="224" actId="26606"/>
          <ac:spMkLst>
            <pc:docMk/>
            <pc:sldMk cId="4256909677" sldId="270"/>
            <ac:spMk id="83" creationId="{31896C80-2069-4431-9C19-83B913734490}"/>
          </ac:spMkLst>
        </pc:spChg>
        <pc:spChg chg="add del">
          <ac:chgData name="Peter Benjamin Hellwarth" userId="111725ec-293d-42b7-94c0-287677483434" providerId="ADAL" clId="{78C0CEE8-3533-4928-9B9F-AC9D1703CBE4}" dt="2018-11-01T11:38:45.660" v="224" actId="26606"/>
          <ac:spMkLst>
            <pc:docMk/>
            <pc:sldMk cId="4256909677" sldId="270"/>
            <ac:spMk id="85" creationId="{BF120A21-0841-4823-B0C4-28AEBCEF9B78}"/>
          </ac:spMkLst>
        </pc:spChg>
        <pc:spChg chg="add del">
          <ac:chgData name="Peter Benjamin Hellwarth" userId="111725ec-293d-42b7-94c0-287677483434" providerId="ADAL" clId="{78C0CEE8-3533-4928-9B9F-AC9D1703CBE4}" dt="2018-11-01T11:38:45.660" v="224" actId="26606"/>
          <ac:spMkLst>
            <pc:docMk/>
            <pc:sldMk cId="4256909677" sldId="270"/>
            <ac:spMk id="87" creationId="{DBB05BAE-BBD3-4289-899F-A6851503C6B0}"/>
          </ac:spMkLst>
        </pc:spChg>
        <pc:spChg chg="add del">
          <ac:chgData name="Peter Benjamin Hellwarth" userId="111725ec-293d-42b7-94c0-287677483434" providerId="ADAL" clId="{78C0CEE8-3533-4928-9B9F-AC9D1703CBE4}" dt="2018-11-01T11:38:45.660" v="224" actId="26606"/>
          <ac:spMkLst>
            <pc:docMk/>
            <pc:sldMk cId="4256909677" sldId="270"/>
            <ac:spMk id="89" creationId="{9874D11C-36F5-4BBE-A490-019A54E953B0}"/>
          </ac:spMkLst>
        </pc:spChg>
        <pc:picChg chg="add del">
          <ac:chgData name="Peter Benjamin Hellwarth" userId="111725ec-293d-42b7-94c0-287677483434" providerId="ADAL" clId="{78C0CEE8-3533-4928-9B9F-AC9D1703CBE4}" dt="2018-11-01T11:38:07.083" v="219" actId="478"/>
          <ac:picMkLst>
            <pc:docMk/>
            <pc:sldMk cId="4256909677" sldId="270"/>
            <ac:picMk id="4" creationId="{6F68A0F3-E129-4D38-B788-8394B5D11B67}"/>
          </ac:picMkLst>
        </pc:picChg>
        <pc:picChg chg="add del mod">
          <ac:chgData name="Peter Benjamin Hellwarth" userId="111725ec-293d-42b7-94c0-287677483434" providerId="ADAL" clId="{78C0CEE8-3533-4928-9B9F-AC9D1703CBE4}" dt="2018-11-01T11:44:17.257" v="314" actId="478"/>
          <ac:picMkLst>
            <pc:docMk/>
            <pc:sldMk cId="4256909677" sldId="270"/>
            <ac:picMk id="18" creationId="{0152077B-A9EA-4541-A674-E8A255194D25}"/>
          </ac:picMkLst>
        </pc:picChg>
        <pc:picChg chg="add mod ord">
          <ac:chgData name="Peter Benjamin Hellwarth" userId="111725ec-293d-42b7-94c0-287677483434" providerId="ADAL" clId="{78C0CEE8-3533-4928-9B9F-AC9D1703CBE4}" dt="2018-11-01T11:44:21.760" v="315" actId="26606"/>
          <ac:picMkLst>
            <pc:docMk/>
            <pc:sldMk cId="4256909677" sldId="270"/>
            <ac:picMk id="20" creationId="{A30D71E2-655D-48DA-8DA6-82C0EC19B654}"/>
          </ac:picMkLst>
        </pc:picChg>
        <pc:picChg chg="add del">
          <ac:chgData name="Peter Benjamin Hellwarth" userId="111725ec-293d-42b7-94c0-287677483434" providerId="ADAL" clId="{78C0CEE8-3533-4928-9B9F-AC9D1703CBE4}" dt="2018-11-01T11:38:26.691" v="221" actId="478"/>
          <ac:picMkLst>
            <pc:docMk/>
            <pc:sldMk cId="4256909677" sldId="270"/>
            <ac:picMk id="1026" creationId="{E42F369B-D5A4-4A2F-9A6F-7928F9D6B34F}"/>
          </ac:picMkLst>
        </pc:picChg>
        <pc:picChg chg="add del mod ord">
          <ac:chgData name="Peter Benjamin Hellwarth" userId="111725ec-293d-42b7-94c0-287677483434" providerId="ADAL" clId="{78C0CEE8-3533-4928-9B9F-AC9D1703CBE4}" dt="2018-11-01T11:38:47.954" v="227"/>
          <ac:picMkLst>
            <pc:docMk/>
            <pc:sldMk cId="4256909677" sldId="270"/>
            <ac:picMk id="1028" creationId="{11C1DF37-B2FA-460D-8A51-7E7846F64D32}"/>
          </ac:picMkLst>
        </pc:picChg>
        <pc:picChg chg="add del mod">
          <ac:chgData name="Peter Benjamin Hellwarth" userId="111725ec-293d-42b7-94c0-287677483434" providerId="ADAL" clId="{78C0CEE8-3533-4928-9B9F-AC9D1703CBE4}" dt="2018-11-01T11:43:02.091" v="286" actId="478"/>
          <ac:picMkLst>
            <pc:docMk/>
            <pc:sldMk cId="4256909677" sldId="270"/>
            <ac:picMk id="1030" creationId="{A31586E6-2229-4145-940F-1446B8727568}"/>
          </ac:picMkLst>
        </pc:picChg>
        <pc:cxnChg chg="add">
          <ac:chgData name="Peter Benjamin Hellwarth" userId="111725ec-293d-42b7-94c0-287677483434" providerId="ADAL" clId="{78C0CEE8-3533-4928-9B9F-AC9D1703CBE4}" dt="2018-11-01T11:44:21.760" v="315" actId="26606"/>
          <ac:cxnSpMkLst>
            <pc:docMk/>
            <pc:sldMk cId="4256909677" sldId="270"/>
            <ac:cxnSpMk id="25" creationId="{64FA5DFF-7FE6-4855-84E6-DFA78EE978BD}"/>
          </ac:cxnSpMkLst>
        </pc:cxnChg>
        <pc:cxnChg chg="add">
          <ac:chgData name="Peter Benjamin Hellwarth" userId="111725ec-293d-42b7-94c0-287677483434" providerId="ADAL" clId="{78C0CEE8-3533-4928-9B9F-AC9D1703CBE4}" dt="2018-11-01T11:44:21.760" v="315" actId="26606"/>
          <ac:cxnSpMkLst>
            <pc:docMk/>
            <pc:sldMk cId="4256909677" sldId="270"/>
            <ac:cxnSpMk id="27" creationId="{2AFD8CBA-54A3-4363-991B-B9C631BBFA74}"/>
          </ac:cxnSpMkLst>
        </pc:cxnChg>
        <pc:cxnChg chg="add del">
          <ac:chgData name="Peter Benjamin Hellwarth" userId="111725ec-293d-42b7-94c0-287677483434" providerId="ADAL" clId="{78C0CEE8-3533-4928-9B9F-AC9D1703CBE4}" dt="2018-11-01T11:38:45.660" v="224" actId="26606"/>
          <ac:cxnSpMkLst>
            <pc:docMk/>
            <pc:sldMk cId="4256909677" sldId="270"/>
            <ac:cxnSpMk id="73" creationId="{64FA5DFF-7FE6-4855-84E6-DFA78EE978BD}"/>
          </ac:cxnSpMkLst>
        </pc:cxnChg>
        <pc:cxnChg chg="add del">
          <ac:chgData name="Peter Benjamin Hellwarth" userId="111725ec-293d-42b7-94c0-287677483434" providerId="ADAL" clId="{78C0CEE8-3533-4928-9B9F-AC9D1703CBE4}" dt="2018-11-01T11:38:45.660" v="224" actId="26606"/>
          <ac:cxnSpMkLst>
            <pc:docMk/>
            <pc:sldMk cId="4256909677" sldId="270"/>
            <ac:cxnSpMk id="75" creationId="{2AFD8CBA-54A3-4363-991B-B9C631BBFA74}"/>
          </ac:cxnSpMkLst>
        </pc:cxnChg>
      </pc:sldChg>
    </pc:docChg>
  </pc:docChgLst>
  <pc:docChgLst>
    <pc:chgData name="Anthony Park" userId="S::park718@purdue.edu::30d4dc47-b5af-4a79-b3dc-5305606379b6" providerId="AD" clId="Web-{E956EE72-9148-5AC0-340D-F195767AE5FA}"/>
    <pc:docChg chg="modSld sldOrd">
      <pc:chgData name="Anthony Park" userId="S::park718@purdue.edu::30d4dc47-b5af-4a79-b3dc-5305606379b6" providerId="AD" clId="Web-{E956EE72-9148-5AC0-340D-F195767AE5FA}" dt="2018-11-01T16:42:40.626" v="183" actId="20577"/>
      <pc:docMkLst>
        <pc:docMk/>
      </pc:docMkLst>
      <pc:sldChg chg="delSp modSp">
        <pc:chgData name="Anthony Park" userId="S::park718@purdue.edu::30d4dc47-b5af-4a79-b3dc-5305606379b6" providerId="AD" clId="Web-{E956EE72-9148-5AC0-340D-F195767AE5FA}" dt="2018-11-01T16:42:40.626" v="182" actId="20577"/>
        <pc:sldMkLst>
          <pc:docMk/>
          <pc:sldMk cId="265185605" sldId="260"/>
        </pc:sldMkLst>
        <pc:spChg chg="mod">
          <ac:chgData name="Anthony Park" userId="S::park718@purdue.edu::30d4dc47-b5af-4a79-b3dc-5305606379b6" providerId="AD" clId="Web-{E956EE72-9148-5AC0-340D-F195767AE5FA}" dt="2018-11-01T16:42:40.626" v="182" actId="20577"/>
          <ac:spMkLst>
            <pc:docMk/>
            <pc:sldMk cId="265185605" sldId="260"/>
            <ac:spMk id="3" creationId="{3DE5444B-CE75-49DA-97DC-F0EF60C9400E}"/>
          </ac:spMkLst>
        </pc:spChg>
        <pc:picChg chg="del">
          <ac:chgData name="Anthony Park" userId="S::park718@purdue.edu::30d4dc47-b5af-4a79-b3dc-5305606379b6" providerId="AD" clId="Web-{E956EE72-9148-5AC0-340D-F195767AE5FA}" dt="2018-11-01T15:49:10.493" v="175"/>
          <ac:picMkLst>
            <pc:docMk/>
            <pc:sldMk cId="265185605" sldId="260"/>
            <ac:picMk id="4" creationId="{097C7C1F-2868-4F08-BBFD-877D3D2A1E9E}"/>
          </ac:picMkLst>
        </pc:picChg>
      </pc:sldChg>
      <pc:sldChg chg="modSp ord">
        <pc:chgData name="Anthony Park" userId="S::park718@purdue.edu::30d4dc47-b5af-4a79-b3dc-5305606379b6" providerId="AD" clId="Web-{E956EE72-9148-5AC0-340D-F195767AE5FA}" dt="2018-11-01T15:50:18.026" v="176"/>
        <pc:sldMkLst>
          <pc:docMk/>
          <pc:sldMk cId="400167281" sldId="263"/>
        </pc:sldMkLst>
        <pc:spChg chg="mod">
          <ac:chgData name="Anthony Park" userId="S::park718@purdue.edu::30d4dc47-b5af-4a79-b3dc-5305606379b6" providerId="AD" clId="Web-{E956EE72-9148-5AC0-340D-F195767AE5FA}" dt="2018-11-01T15:47:42.647" v="170" actId="20577"/>
          <ac:spMkLst>
            <pc:docMk/>
            <pc:sldMk cId="400167281" sldId="263"/>
            <ac:spMk id="3" creationId="{CBD11FA8-AAD0-43D1-B1F2-12738D629518}"/>
          </ac:spMkLst>
        </pc:spChg>
      </pc:sldChg>
      <pc:sldChg chg="modSp">
        <pc:chgData name="Anthony Park" userId="S::park718@purdue.edu::30d4dc47-b5af-4a79-b3dc-5305606379b6" providerId="AD" clId="Web-{E956EE72-9148-5AC0-340D-F195767AE5FA}" dt="2018-11-01T15:45:27.691" v="110" actId="20577"/>
        <pc:sldMkLst>
          <pc:docMk/>
          <pc:sldMk cId="3916193313" sldId="265"/>
        </pc:sldMkLst>
        <pc:spChg chg="mod">
          <ac:chgData name="Anthony Park" userId="S::park718@purdue.edu::30d4dc47-b5af-4a79-b3dc-5305606379b6" providerId="AD" clId="Web-{E956EE72-9148-5AC0-340D-F195767AE5FA}" dt="2018-11-01T15:45:27.691" v="110" actId="20577"/>
          <ac:spMkLst>
            <pc:docMk/>
            <pc:sldMk cId="3916193313" sldId="265"/>
            <ac:spMk id="3" creationId="{132DC3D7-5046-449B-8F0F-492C1C7CAAC3}"/>
          </ac:spMkLst>
        </pc:spChg>
      </pc:sldChg>
      <pc:sldChg chg="ord">
        <pc:chgData name="Anthony Park" userId="S::park718@purdue.edu::30d4dc47-b5af-4a79-b3dc-5305606379b6" providerId="AD" clId="Web-{E956EE72-9148-5AC0-340D-F195767AE5FA}" dt="2018-11-01T15:48:55.290" v="174"/>
        <pc:sldMkLst>
          <pc:docMk/>
          <pc:sldMk cId="2774297342" sldId="266"/>
        </pc:sldMkLst>
      </pc:sldChg>
      <pc:sldChg chg="modSp ord">
        <pc:chgData name="Anthony Park" userId="S::park718@purdue.edu::30d4dc47-b5af-4a79-b3dc-5305606379b6" providerId="AD" clId="Web-{E956EE72-9148-5AC0-340D-F195767AE5FA}" dt="2018-11-01T15:50:49.293" v="177"/>
        <pc:sldMkLst>
          <pc:docMk/>
          <pc:sldMk cId="517997836" sldId="268"/>
        </pc:sldMkLst>
        <pc:picChg chg="mod">
          <ac:chgData name="Anthony Park" userId="S::park718@purdue.edu::30d4dc47-b5af-4a79-b3dc-5305606379b6" providerId="AD" clId="Web-{E956EE72-9148-5AC0-340D-F195767AE5FA}" dt="2018-11-01T15:48:17.820" v="172" actId="1076"/>
          <ac:picMkLst>
            <pc:docMk/>
            <pc:sldMk cId="517997836" sldId="26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46324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96900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5572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265495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858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326337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404288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380013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270959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9E097B-E2FC-479B-B3CD-2E044742172B}"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284126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9E097B-E2FC-479B-B3CD-2E044742172B}"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68568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9E097B-E2FC-479B-B3CD-2E044742172B}"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95507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59E097B-E2FC-479B-B3CD-2E044742172B}"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33410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E097B-E2FC-479B-B3CD-2E044742172B}"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276831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9E097B-E2FC-479B-B3CD-2E044742172B}"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115846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9E097B-E2FC-479B-B3CD-2E044742172B}"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60685-695E-402E-856C-935977F2F7F2}" type="slidenum">
              <a:rPr lang="en-US" smtClean="0"/>
              <a:t>‹#›</a:t>
            </a:fld>
            <a:endParaRPr lang="en-US"/>
          </a:p>
        </p:txBody>
      </p:sp>
    </p:spTree>
    <p:extLst>
      <p:ext uri="{BB962C8B-B14F-4D97-AF65-F5344CB8AC3E}">
        <p14:creationId xmlns:p14="http://schemas.microsoft.com/office/powerpoint/2010/main" val="31469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9E097B-E2FC-479B-B3CD-2E044742172B}" type="datetimeFigureOut">
              <a:rPr lang="en-US" smtClean="0"/>
              <a:t>11/1/2018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560685-695E-402E-856C-935977F2F7F2}" type="slidenum">
              <a:rPr lang="en-US" smtClean="0"/>
              <a:t>‹#›</a:t>
            </a:fld>
            <a:endParaRPr lang="en-US"/>
          </a:p>
        </p:txBody>
      </p:sp>
    </p:spTree>
    <p:extLst>
      <p:ext uri="{BB962C8B-B14F-4D97-AF65-F5344CB8AC3E}">
        <p14:creationId xmlns:p14="http://schemas.microsoft.com/office/powerpoint/2010/main" val="2745487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26F9-8F17-4B81-9D81-B75241FBF06A}"/>
              </a:ext>
            </a:extLst>
          </p:cNvPr>
          <p:cNvSpPr>
            <a:spLocks noGrp="1"/>
          </p:cNvSpPr>
          <p:nvPr>
            <p:ph type="ctrTitle"/>
          </p:nvPr>
        </p:nvSpPr>
        <p:spPr>
          <a:xfrm>
            <a:off x="985969" y="4553712"/>
            <a:ext cx="8288032" cy="1096316"/>
          </a:xfrm>
        </p:spPr>
        <p:txBody>
          <a:bodyPr>
            <a:normAutofit/>
          </a:bodyPr>
          <a:lstStyle/>
          <a:p>
            <a:pPr algn="ctr"/>
            <a:r>
              <a:rPr lang="en-US" sz="4800"/>
              <a:t>A Journal Club Review</a:t>
            </a:r>
          </a:p>
        </p:txBody>
      </p:sp>
      <p:sp>
        <p:nvSpPr>
          <p:cNvPr id="3" name="Subtitle 2">
            <a:extLst>
              <a:ext uri="{FF2B5EF4-FFF2-40B4-BE49-F238E27FC236}">
                <a16:creationId xmlns:a16="http://schemas.microsoft.com/office/drawing/2014/main" id="{635BAFA3-4873-414B-BB46-6A76B3F6D795}"/>
              </a:ext>
            </a:extLst>
          </p:cNvPr>
          <p:cNvSpPr>
            <a:spLocks noGrp="1"/>
          </p:cNvSpPr>
          <p:nvPr>
            <p:ph type="subTitle" idx="1"/>
          </p:nvPr>
        </p:nvSpPr>
        <p:spPr>
          <a:xfrm>
            <a:off x="985969" y="5650029"/>
            <a:ext cx="8288032" cy="469122"/>
          </a:xfrm>
        </p:spPr>
        <p:txBody>
          <a:bodyPr>
            <a:normAutofit/>
          </a:bodyPr>
          <a:lstStyle/>
          <a:p>
            <a:pPr algn="ctr"/>
            <a:r>
              <a:rPr lang="en-US"/>
              <a:t>By Anthony Park and Peter Hellwarth</a:t>
            </a:r>
          </a:p>
        </p:txBody>
      </p:sp>
      <p:pic>
        <p:nvPicPr>
          <p:cNvPr id="5" name="Picture 4">
            <a:extLst>
              <a:ext uri="{FF2B5EF4-FFF2-40B4-BE49-F238E27FC236}">
                <a16:creationId xmlns:a16="http://schemas.microsoft.com/office/drawing/2014/main" id="{A22950C9-F4A0-4D99-942A-44F2EF08EF59}"/>
              </a:ext>
            </a:extLst>
          </p:cNvPr>
          <p:cNvPicPr>
            <a:picLocks noChangeAspect="1"/>
          </p:cNvPicPr>
          <p:nvPr/>
        </p:nvPicPr>
        <p:blipFill rotWithShape="1">
          <a:blip r:embed="rId2"/>
          <a:srcRect l="7374" t="29323" r="43375" b="34215"/>
          <a:stretch/>
        </p:blipFill>
        <p:spPr>
          <a:xfrm>
            <a:off x="1168447" y="934222"/>
            <a:ext cx="7923074" cy="3299450"/>
          </a:xfrm>
          <a:prstGeom prst="rect">
            <a:avLst/>
          </a:prstGeom>
        </p:spPr>
      </p:pic>
    </p:spTree>
    <p:extLst>
      <p:ext uri="{BB962C8B-B14F-4D97-AF65-F5344CB8AC3E}">
        <p14:creationId xmlns:p14="http://schemas.microsoft.com/office/powerpoint/2010/main" val="134940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1A65-3479-44EA-B910-5D686C5A239E}"/>
              </a:ext>
            </a:extLst>
          </p:cNvPr>
          <p:cNvSpPr>
            <a:spLocks noGrp="1"/>
          </p:cNvSpPr>
          <p:nvPr>
            <p:ph type="title"/>
          </p:nvPr>
        </p:nvSpPr>
        <p:spPr>
          <a:xfrm>
            <a:off x="676746" y="609600"/>
            <a:ext cx="3729076" cy="1320800"/>
          </a:xfrm>
        </p:spPr>
        <p:txBody>
          <a:bodyPr anchor="ctr">
            <a:normAutofit/>
          </a:bodyPr>
          <a:lstStyle/>
          <a:p>
            <a:r>
              <a:rPr lang="en-US" err="1"/>
              <a:t>SCRaMbLE</a:t>
            </a:r>
            <a:br>
              <a:rPr lang="en-US"/>
            </a:br>
            <a:endParaRPr lang="en-US"/>
          </a:p>
        </p:txBody>
      </p:sp>
      <p:sp>
        <p:nvSpPr>
          <p:cNvPr id="3" name="Content Placeholder 2">
            <a:extLst>
              <a:ext uri="{FF2B5EF4-FFF2-40B4-BE49-F238E27FC236}">
                <a16:creationId xmlns:a16="http://schemas.microsoft.com/office/drawing/2014/main" id="{CBD11FA8-AAD0-43D1-B1F2-12738D629518}"/>
              </a:ext>
            </a:extLst>
          </p:cNvPr>
          <p:cNvSpPr>
            <a:spLocks noGrp="1"/>
          </p:cNvSpPr>
          <p:nvPr>
            <p:ph idx="1"/>
          </p:nvPr>
        </p:nvSpPr>
        <p:spPr>
          <a:xfrm>
            <a:off x="685167" y="2160589"/>
            <a:ext cx="3720916" cy="3560733"/>
          </a:xfrm>
        </p:spPr>
        <p:txBody>
          <a:bodyPr vert="horz" lIns="91440" tIns="45720" rIns="91440" bIns="45720" rtlCol="0" anchor="t">
            <a:normAutofit fontScale="55000" lnSpcReduction="20000"/>
          </a:bodyPr>
          <a:lstStyle/>
          <a:p>
            <a:r>
              <a:rPr lang="en-US"/>
              <a:t>Synthetic Chromosome Recombination and Modification by </a:t>
            </a:r>
            <a:r>
              <a:rPr lang="en-US" err="1"/>
              <a:t>LoxP</a:t>
            </a:r>
            <a:r>
              <a:rPr lang="en-US"/>
              <a:t>-mediated Evolution</a:t>
            </a:r>
          </a:p>
          <a:p>
            <a:r>
              <a:rPr lang="en-US"/>
              <a:t>Relies on chemically inducible </a:t>
            </a:r>
            <a:r>
              <a:rPr lang="en-US" err="1"/>
              <a:t>Cre</a:t>
            </a:r>
            <a:r>
              <a:rPr lang="en-US"/>
              <a:t> recombinase </a:t>
            </a:r>
          </a:p>
          <a:p>
            <a:r>
              <a:rPr lang="en-US" err="1"/>
              <a:t>LoxPsym</a:t>
            </a:r>
            <a:r>
              <a:rPr lang="en-US"/>
              <a:t> sites were </a:t>
            </a:r>
            <a:r>
              <a:rPr lang="en-US">
                <a:ea typeface="+mn-lt"/>
                <a:cs typeface="+mn-lt"/>
              </a:rPr>
              <a:t>3bp downstream of stop codons of every non-essential ORF</a:t>
            </a:r>
          </a:p>
          <a:p>
            <a:r>
              <a:rPr lang="en-US"/>
              <a:t>Sites were placed when features other than introns were removed</a:t>
            </a:r>
          </a:p>
          <a:p>
            <a:r>
              <a:rPr lang="en-US"/>
              <a:t>Permits inversions and deletion</a:t>
            </a:r>
          </a:p>
          <a:p>
            <a:r>
              <a:rPr lang="en-US"/>
              <a:t>Benefit: Random variation can create a wide variety of genome variants. Also useful for genome minimization</a:t>
            </a:r>
          </a:p>
          <a:p>
            <a:r>
              <a:rPr lang="en-US"/>
              <a:t>Sort of models evolution</a:t>
            </a:r>
          </a:p>
          <a:p>
            <a:r>
              <a:rPr lang="en-US" err="1"/>
              <a:t>Loxinserted</a:t>
            </a:r>
            <a:endParaRPr lang="en-US"/>
          </a:p>
          <a:p>
            <a:pPr lvl="1"/>
            <a:r>
              <a:rPr lang="en-US"/>
              <a:t>3 </a:t>
            </a:r>
            <a:r>
              <a:rPr lang="en-US" err="1"/>
              <a:t>bp</a:t>
            </a:r>
            <a:r>
              <a:rPr lang="en-US"/>
              <a:t> downstream of the stop codon of nonessential open reading frames</a:t>
            </a:r>
          </a:p>
          <a:p>
            <a:pPr lvl="1"/>
            <a:r>
              <a:rPr lang="en-US"/>
              <a:t>Where non-intron features were deleted</a:t>
            </a:r>
          </a:p>
          <a:p>
            <a:pPr lvl="1"/>
            <a:r>
              <a:rPr lang="en-US"/>
              <a:t>Sites must be &gt;300 </a:t>
            </a:r>
            <a:r>
              <a:rPr lang="en-US" err="1"/>
              <a:t>bp</a:t>
            </a:r>
            <a:r>
              <a:rPr lang="en-US"/>
              <a:t> apart</a:t>
            </a:r>
          </a:p>
        </p:txBody>
      </p:sp>
      <p:pic>
        <p:nvPicPr>
          <p:cNvPr id="4" name="Picture 4">
            <a:extLst>
              <a:ext uri="{FF2B5EF4-FFF2-40B4-BE49-F238E27FC236}">
                <a16:creationId xmlns:a16="http://schemas.microsoft.com/office/drawing/2014/main" id="{51425CCB-A8FE-43EC-9F73-68F20E7E203B}"/>
              </a:ext>
            </a:extLst>
          </p:cNvPr>
          <p:cNvPicPr>
            <a:picLocks noChangeAspect="1"/>
          </p:cNvPicPr>
          <p:nvPr/>
        </p:nvPicPr>
        <p:blipFill>
          <a:blip r:embed="rId2"/>
          <a:stretch>
            <a:fillRect/>
          </a:stretch>
        </p:blipFill>
        <p:spPr>
          <a:xfrm>
            <a:off x="4623301" y="2080187"/>
            <a:ext cx="4602747" cy="2577538"/>
          </a:xfrm>
          <a:prstGeom prst="rect">
            <a:avLst/>
          </a:prstGeom>
          <a:ln>
            <a:solidFill>
              <a:schemeClr val="tx1"/>
            </a:solidFill>
          </a:ln>
        </p:spPr>
      </p:pic>
      <p:sp>
        <p:nvSpPr>
          <p:cNvPr id="6" name="TextBox 5">
            <a:extLst>
              <a:ext uri="{FF2B5EF4-FFF2-40B4-BE49-F238E27FC236}">
                <a16:creationId xmlns:a16="http://schemas.microsoft.com/office/drawing/2014/main" id="{933B05F4-41E7-409F-8A1A-E979DB9905C3}"/>
              </a:ext>
            </a:extLst>
          </p:cNvPr>
          <p:cNvSpPr txBox="1"/>
          <p:nvPr/>
        </p:nvSpPr>
        <p:spPr>
          <a:xfrm>
            <a:off x="5553075" y="4657725"/>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Dymond et. Al </a:t>
            </a:r>
            <a:r>
              <a:rPr lang="en-US" sz="1100" err="1"/>
              <a:t>Bioeng</a:t>
            </a:r>
            <a:r>
              <a:rPr lang="en-US" sz="1100"/>
              <a:t> Bugs, 2012 May 1</a:t>
            </a:r>
          </a:p>
        </p:txBody>
      </p:sp>
    </p:spTree>
    <p:extLst>
      <p:ext uri="{BB962C8B-B14F-4D97-AF65-F5344CB8AC3E}">
        <p14:creationId xmlns:p14="http://schemas.microsoft.com/office/powerpoint/2010/main" val="40016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A228-DB5E-4551-A3F8-BC3D7013623D}"/>
              </a:ext>
            </a:extLst>
          </p:cNvPr>
          <p:cNvSpPr>
            <a:spLocks noGrp="1"/>
          </p:cNvSpPr>
          <p:nvPr>
            <p:ph type="title"/>
          </p:nvPr>
        </p:nvSpPr>
        <p:spPr/>
        <p:txBody>
          <a:bodyPr/>
          <a:lstStyle/>
          <a:p>
            <a:r>
              <a:rPr lang="en-US" err="1"/>
              <a:t>PCRTags</a:t>
            </a:r>
            <a:endParaRPr lang="en-US"/>
          </a:p>
        </p:txBody>
      </p:sp>
      <p:sp>
        <p:nvSpPr>
          <p:cNvPr id="3" name="Content Placeholder 2">
            <a:extLst>
              <a:ext uri="{FF2B5EF4-FFF2-40B4-BE49-F238E27FC236}">
                <a16:creationId xmlns:a16="http://schemas.microsoft.com/office/drawing/2014/main" id="{54489A86-00BD-4126-8037-57E8345C4D47}"/>
              </a:ext>
            </a:extLst>
          </p:cNvPr>
          <p:cNvSpPr>
            <a:spLocks noGrp="1"/>
          </p:cNvSpPr>
          <p:nvPr>
            <p:ph idx="1"/>
          </p:nvPr>
        </p:nvSpPr>
        <p:spPr/>
        <p:txBody>
          <a:bodyPr vert="horz" lIns="91440" tIns="45720" rIns="91440" bIns="45720" rtlCol="0" anchor="t">
            <a:normAutofit/>
          </a:bodyPr>
          <a:lstStyle/>
          <a:p>
            <a:r>
              <a:rPr lang="en-US"/>
              <a:t>Essentially a barcode for DNA</a:t>
            </a:r>
          </a:p>
          <a:p>
            <a:r>
              <a:rPr lang="en-US"/>
              <a:t>Used to verify and quantify the synthetic content of the genome</a:t>
            </a:r>
          </a:p>
          <a:p>
            <a:r>
              <a:rPr lang="en-US"/>
              <a:t>Slight changes in the base pairs within ORFs to specify primers specific to wild type or the synthetic</a:t>
            </a:r>
          </a:p>
          <a:p>
            <a:r>
              <a:rPr lang="en-US"/>
              <a:t>Must keep unique to the rest of the genome</a:t>
            </a:r>
          </a:p>
        </p:txBody>
      </p:sp>
      <p:pic>
        <p:nvPicPr>
          <p:cNvPr id="6" name="Picture 6">
            <a:extLst>
              <a:ext uri="{FF2B5EF4-FFF2-40B4-BE49-F238E27FC236}">
                <a16:creationId xmlns:a16="http://schemas.microsoft.com/office/drawing/2014/main" id="{C7B8EE13-4383-432A-9FFE-308E2D9B6D33}"/>
              </a:ext>
            </a:extLst>
          </p:cNvPr>
          <p:cNvPicPr>
            <a:picLocks noChangeAspect="1"/>
          </p:cNvPicPr>
          <p:nvPr/>
        </p:nvPicPr>
        <p:blipFill>
          <a:blip r:embed="rId2"/>
          <a:stretch>
            <a:fillRect/>
          </a:stretch>
        </p:blipFill>
        <p:spPr>
          <a:xfrm>
            <a:off x="3157267" y="4238984"/>
            <a:ext cx="4382218" cy="2463200"/>
          </a:xfrm>
          <a:prstGeom prst="rect">
            <a:avLst/>
          </a:prstGeom>
        </p:spPr>
      </p:pic>
      <p:pic>
        <p:nvPicPr>
          <p:cNvPr id="4" name="Picture 4" descr="A picture containing object&#10;&#10;Description generated with high confidence">
            <a:extLst>
              <a:ext uri="{FF2B5EF4-FFF2-40B4-BE49-F238E27FC236}">
                <a16:creationId xmlns:a16="http://schemas.microsoft.com/office/drawing/2014/main" id="{955B96D9-FEC2-49F5-9CE8-C2A742CD0937}"/>
              </a:ext>
            </a:extLst>
          </p:cNvPr>
          <p:cNvPicPr>
            <a:picLocks noChangeAspect="1"/>
          </p:cNvPicPr>
          <p:nvPr/>
        </p:nvPicPr>
        <p:blipFill>
          <a:blip r:embed="rId3"/>
          <a:stretch>
            <a:fillRect/>
          </a:stretch>
        </p:blipFill>
        <p:spPr>
          <a:xfrm>
            <a:off x="3678268" y="5587042"/>
            <a:ext cx="910447" cy="787880"/>
          </a:xfrm>
          <a:prstGeom prst="rect">
            <a:avLst/>
          </a:prstGeom>
        </p:spPr>
      </p:pic>
    </p:spTree>
    <p:extLst>
      <p:ext uri="{BB962C8B-B14F-4D97-AF65-F5344CB8AC3E}">
        <p14:creationId xmlns:p14="http://schemas.microsoft.com/office/powerpoint/2010/main" val="86431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ctagon 8">
            <a:extLst>
              <a:ext uri="{FF2B5EF4-FFF2-40B4-BE49-F238E27FC236}">
                <a16:creationId xmlns:a16="http://schemas.microsoft.com/office/drawing/2014/main" id="{7CA54E76-BC62-408C-A0F1-D3D3639B36DE}"/>
              </a:ext>
            </a:extLst>
          </p:cNvPr>
          <p:cNvSpPr/>
          <p:nvPr/>
        </p:nvSpPr>
        <p:spPr>
          <a:xfrm>
            <a:off x="3597214" y="3927894"/>
            <a:ext cx="2208361" cy="2179606"/>
          </a:xfrm>
          <a:prstGeom prst="octagon">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U A </a:t>
            </a:r>
            <a:r>
              <a:rPr lang="en-US" sz="4000" err="1"/>
              <a:t>A</a:t>
            </a:r>
            <a:endParaRPr lang="en-US" sz="4000"/>
          </a:p>
        </p:txBody>
      </p:sp>
      <p:sp>
        <p:nvSpPr>
          <p:cNvPr id="2" name="Title 1">
            <a:extLst>
              <a:ext uri="{FF2B5EF4-FFF2-40B4-BE49-F238E27FC236}">
                <a16:creationId xmlns:a16="http://schemas.microsoft.com/office/drawing/2014/main" id="{1206C8FC-553A-498F-8D8F-CC21727516EA}"/>
              </a:ext>
            </a:extLst>
          </p:cNvPr>
          <p:cNvSpPr>
            <a:spLocks noGrp="1"/>
          </p:cNvSpPr>
          <p:nvPr>
            <p:ph type="title"/>
          </p:nvPr>
        </p:nvSpPr>
        <p:spPr/>
        <p:txBody>
          <a:bodyPr/>
          <a:lstStyle/>
          <a:p>
            <a:r>
              <a:rPr lang="en-US"/>
              <a:t>Stop Codon Swaps </a:t>
            </a:r>
          </a:p>
        </p:txBody>
      </p:sp>
      <p:sp>
        <p:nvSpPr>
          <p:cNvPr id="3" name="Content Placeholder 2">
            <a:extLst>
              <a:ext uri="{FF2B5EF4-FFF2-40B4-BE49-F238E27FC236}">
                <a16:creationId xmlns:a16="http://schemas.microsoft.com/office/drawing/2014/main" id="{968705A9-AD14-4E30-B0AA-66F880477F2A}"/>
              </a:ext>
            </a:extLst>
          </p:cNvPr>
          <p:cNvSpPr>
            <a:spLocks noGrp="1"/>
          </p:cNvSpPr>
          <p:nvPr>
            <p:ph idx="1"/>
          </p:nvPr>
        </p:nvSpPr>
        <p:spPr/>
        <p:txBody>
          <a:bodyPr vert="horz" lIns="91440" tIns="45720" rIns="91440" bIns="45720" rtlCol="0" anchor="t">
            <a:normAutofit/>
          </a:bodyPr>
          <a:lstStyle/>
          <a:p>
            <a:r>
              <a:rPr lang="en-US"/>
              <a:t>All UAG stop codons replaced with a single UAA.</a:t>
            </a:r>
          </a:p>
          <a:p>
            <a:r>
              <a:rPr lang="en-US"/>
              <a:t>Removes unnecessary DNA size.</a:t>
            </a:r>
          </a:p>
          <a:p>
            <a:r>
              <a:rPr lang="en-US"/>
              <a:t>Why use multiple stop codons when one will suffice?</a:t>
            </a:r>
          </a:p>
          <a:p>
            <a:endParaRPr lang="en-US"/>
          </a:p>
        </p:txBody>
      </p:sp>
      <p:sp>
        <p:nvSpPr>
          <p:cNvPr id="6" name="Octagon 5">
            <a:extLst>
              <a:ext uri="{FF2B5EF4-FFF2-40B4-BE49-F238E27FC236}">
                <a16:creationId xmlns:a16="http://schemas.microsoft.com/office/drawing/2014/main" id="{2F097CB9-DFF4-466C-BC1C-681AFF19FD7B}"/>
              </a:ext>
            </a:extLst>
          </p:cNvPr>
          <p:cNvSpPr/>
          <p:nvPr/>
        </p:nvSpPr>
        <p:spPr>
          <a:xfrm>
            <a:off x="3669101" y="3999781"/>
            <a:ext cx="2050211" cy="2035833"/>
          </a:xfrm>
          <a:prstGeom prst="oc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U A </a:t>
            </a:r>
            <a:r>
              <a:rPr lang="en-US" sz="4000" err="1"/>
              <a:t>A</a:t>
            </a:r>
            <a:endParaRPr lang="en-US" sz="4000"/>
          </a:p>
        </p:txBody>
      </p:sp>
    </p:spTree>
    <p:extLst>
      <p:ext uri="{BB962C8B-B14F-4D97-AF65-F5344CB8AC3E}">
        <p14:creationId xmlns:p14="http://schemas.microsoft.com/office/powerpoint/2010/main" val="15737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780F-F105-459B-84D7-5FA908138D54}"/>
              </a:ext>
            </a:extLst>
          </p:cNvPr>
          <p:cNvSpPr>
            <a:spLocks noGrp="1"/>
          </p:cNvSpPr>
          <p:nvPr>
            <p:ph type="title"/>
          </p:nvPr>
        </p:nvSpPr>
        <p:spPr/>
        <p:txBody>
          <a:bodyPr/>
          <a:lstStyle/>
          <a:p>
            <a:r>
              <a:rPr lang="en-US"/>
              <a:t>Deletion of Repeats, tRNA, and Introns</a:t>
            </a:r>
          </a:p>
        </p:txBody>
      </p:sp>
      <p:sp>
        <p:nvSpPr>
          <p:cNvPr id="3" name="Content Placeholder 2">
            <a:extLst>
              <a:ext uri="{FF2B5EF4-FFF2-40B4-BE49-F238E27FC236}">
                <a16:creationId xmlns:a16="http://schemas.microsoft.com/office/drawing/2014/main" id="{132DC3D7-5046-449B-8F0F-492C1C7CAAC3}"/>
              </a:ext>
            </a:extLst>
          </p:cNvPr>
          <p:cNvSpPr>
            <a:spLocks noGrp="1"/>
          </p:cNvSpPr>
          <p:nvPr>
            <p:ph idx="1"/>
          </p:nvPr>
        </p:nvSpPr>
        <p:spPr/>
        <p:txBody>
          <a:bodyPr vert="horz" lIns="91440" tIns="45720" rIns="91440" bIns="45720" rtlCol="0" anchor="t">
            <a:normAutofit/>
          </a:bodyPr>
          <a:lstStyle/>
          <a:p>
            <a:r>
              <a:rPr lang="en-US"/>
              <a:t>Removes repeats of retrotransposons</a:t>
            </a:r>
          </a:p>
          <a:p>
            <a:pPr lvl="1"/>
            <a:r>
              <a:rPr lang="en-US"/>
              <a:t>These retrotransposons have been found to be dispensable and are not vital to the cells.</a:t>
            </a:r>
          </a:p>
          <a:p>
            <a:r>
              <a:rPr lang="en-US"/>
              <a:t>Created a </a:t>
            </a:r>
            <a:r>
              <a:rPr lang="en-US" err="1"/>
              <a:t>neochromosome</a:t>
            </a:r>
            <a:r>
              <a:rPr lang="en-US"/>
              <a:t> specifically for tRNA</a:t>
            </a:r>
          </a:p>
          <a:p>
            <a:pPr lvl="1"/>
            <a:r>
              <a:rPr lang="en-US"/>
              <a:t>More stable construct</a:t>
            </a:r>
          </a:p>
          <a:p>
            <a:r>
              <a:rPr lang="en-US"/>
              <a:t> Removed pre-mRNA introns, except ones that appeared to show a defect to fitness.</a:t>
            </a:r>
          </a:p>
          <a:p>
            <a:pPr lvl="1"/>
            <a:r>
              <a:rPr lang="en-US"/>
              <a:t>Many of these sequences have been found to have no effect on the vitality of the cells and are removed based on trial and error.</a:t>
            </a:r>
          </a:p>
          <a:p>
            <a:endParaRPr lang="en-US"/>
          </a:p>
        </p:txBody>
      </p:sp>
    </p:spTree>
    <p:extLst>
      <p:ext uri="{BB962C8B-B14F-4D97-AF65-F5344CB8AC3E}">
        <p14:creationId xmlns:p14="http://schemas.microsoft.com/office/powerpoint/2010/main" val="391619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BD36-54AD-4383-945F-6F3CBF08F963}"/>
              </a:ext>
            </a:extLst>
          </p:cNvPr>
          <p:cNvSpPr>
            <a:spLocks noGrp="1"/>
          </p:cNvSpPr>
          <p:nvPr>
            <p:ph type="title"/>
          </p:nvPr>
        </p:nvSpPr>
        <p:spPr/>
        <p:txBody>
          <a:bodyPr/>
          <a:lstStyle/>
          <a:p>
            <a:r>
              <a:rPr lang="en-US"/>
              <a:t>Combining Sc2.0 Chromosomes</a:t>
            </a:r>
          </a:p>
        </p:txBody>
      </p:sp>
      <p:sp>
        <p:nvSpPr>
          <p:cNvPr id="3" name="Content Placeholder 2">
            <a:extLst>
              <a:ext uri="{FF2B5EF4-FFF2-40B4-BE49-F238E27FC236}">
                <a16:creationId xmlns:a16="http://schemas.microsoft.com/office/drawing/2014/main" id="{B2CFBA9A-55D6-4AB3-A79A-7D6962BA9B22}"/>
              </a:ext>
            </a:extLst>
          </p:cNvPr>
          <p:cNvSpPr>
            <a:spLocks noGrp="1"/>
          </p:cNvSpPr>
          <p:nvPr>
            <p:ph idx="1"/>
          </p:nvPr>
        </p:nvSpPr>
        <p:spPr>
          <a:xfrm>
            <a:off x="677334" y="1269193"/>
            <a:ext cx="8596668" cy="3880773"/>
          </a:xfrm>
        </p:spPr>
        <p:txBody>
          <a:bodyPr vert="horz" lIns="91440" tIns="45720" rIns="91440" bIns="45720" rtlCol="0" anchor="t">
            <a:normAutofit/>
          </a:bodyPr>
          <a:lstStyle/>
          <a:p>
            <a:r>
              <a:rPr lang="en-US"/>
              <a:t>Endoreduplication Intercross</a:t>
            </a:r>
          </a:p>
          <a:p>
            <a:pPr lvl="1"/>
            <a:r>
              <a:rPr lang="en-US"/>
              <a:t>Chromosomes from two different strains with synthetic chromosomes were crossed.</a:t>
            </a:r>
          </a:p>
          <a:p>
            <a:pPr lvl="1"/>
            <a:r>
              <a:rPr lang="en-US"/>
              <a:t>Chromosomes mate together.</a:t>
            </a:r>
          </a:p>
          <a:p>
            <a:pPr lvl="1"/>
            <a:r>
              <a:rPr lang="en-US"/>
              <a:t>Results in cells displaying both sets of synthetic chromosomes</a:t>
            </a:r>
          </a:p>
          <a:p>
            <a:pPr lvl="1"/>
            <a:endParaRPr lang="en-US"/>
          </a:p>
          <a:p>
            <a:endParaRPr lang="en-US"/>
          </a:p>
        </p:txBody>
      </p:sp>
      <p:pic>
        <p:nvPicPr>
          <p:cNvPr id="4" name="Picture 3"/>
          <p:cNvPicPr>
            <a:picLocks noChangeAspect="1"/>
          </p:cNvPicPr>
          <p:nvPr/>
        </p:nvPicPr>
        <p:blipFill rotWithShape="1">
          <a:blip r:embed="rId2"/>
          <a:srcRect l="34842" t="28901" r="6210" b="32737"/>
          <a:stretch/>
        </p:blipFill>
        <p:spPr>
          <a:xfrm>
            <a:off x="487165" y="3215686"/>
            <a:ext cx="8983579" cy="3288632"/>
          </a:xfrm>
          <a:prstGeom prst="rect">
            <a:avLst/>
          </a:prstGeom>
          <a:ln>
            <a:solidFill>
              <a:schemeClr val="tx1"/>
            </a:solidFill>
          </a:ln>
        </p:spPr>
      </p:pic>
    </p:spTree>
    <p:extLst>
      <p:ext uri="{BB962C8B-B14F-4D97-AF65-F5344CB8AC3E}">
        <p14:creationId xmlns:p14="http://schemas.microsoft.com/office/powerpoint/2010/main" val="233425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727-1382-4ED7-A233-FEE5F36AB919}"/>
              </a:ext>
            </a:extLst>
          </p:cNvPr>
          <p:cNvSpPr>
            <a:spLocks noGrp="1"/>
          </p:cNvSpPr>
          <p:nvPr>
            <p:ph type="title"/>
          </p:nvPr>
        </p:nvSpPr>
        <p:spPr/>
        <p:txBody>
          <a:bodyPr/>
          <a:lstStyle/>
          <a:p>
            <a:r>
              <a:rPr lang="en-US"/>
              <a:t>Summary Statistics</a:t>
            </a:r>
          </a:p>
        </p:txBody>
      </p:sp>
      <p:sp>
        <p:nvSpPr>
          <p:cNvPr id="3" name="Content Placeholder 2">
            <a:extLst>
              <a:ext uri="{FF2B5EF4-FFF2-40B4-BE49-F238E27FC236}">
                <a16:creationId xmlns:a16="http://schemas.microsoft.com/office/drawing/2014/main" id="{3B68884D-305C-4730-824C-3A8C82A02265}"/>
              </a:ext>
            </a:extLst>
          </p:cNvPr>
          <p:cNvSpPr>
            <a:spLocks noGrp="1"/>
          </p:cNvSpPr>
          <p:nvPr>
            <p:ph idx="1"/>
          </p:nvPr>
        </p:nvSpPr>
        <p:spPr>
          <a:xfrm>
            <a:off x="677334" y="2160589"/>
            <a:ext cx="4441762" cy="3880773"/>
          </a:xfrm>
        </p:spPr>
        <p:txBody>
          <a:bodyPr/>
          <a:lstStyle/>
          <a:p>
            <a:endParaRPr lang="en-US"/>
          </a:p>
        </p:txBody>
      </p:sp>
      <p:pic>
        <p:nvPicPr>
          <p:cNvPr id="4" name="Picture 3"/>
          <p:cNvPicPr>
            <a:picLocks noChangeAspect="1"/>
          </p:cNvPicPr>
          <p:nvPr/>
        </p:nvPicPr>
        <p:blipFill rotWithShape="1">
          <a:blip r:embed="rId2"/>
          <a:srcRect l="6842" t="15803" r="38632" b="12526"/>
          <a:stretch/>
        </p:blipFill>
        <p:spPr>
          <a:xfrm>
            <a:off x="1502499" y="1589300"/>
            <a:ext cx="6559556" cy="4850019"/>
          </a:xfrm>
          <a:prstGeom prst="rect">
            <a:avLst/>
          </a:prstGeom>
          <a:ln>
            <a:solidFill>
              <a:schemeClr val="tx1"/>
            </a:solidFill>
          </a:ln>
        </p:spPr>
      </p:pic>
    </p:spTree>
    <p:extLst>
      <p:ext uri="{BB962C8B-B14F-4D97-AF65-F5344CB8AC3E}">
        <p14:creationId xmlns:p14="http://schemas.microsoft.com/office/powerpoint/2010/main" val="51799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B40F-52A2-4C5B-B407-AD36081694EB}"/>
              </a:ext>
            </a:extLst>
          </p:cNvPr>
          <p:cNvSpPr>
            <a:spLocks noGrp="1"/>
          </p:cNvSpPr>
          <p:nvPr>
            <p:ph type="title"/>
          </p:nvPr>
        </p:nvSpPr>
        <p:spPr/>
        <p:txBody>
          <a:bodyPr/>
          <a:lstStyle/>
          <a:p>
            <a:r>
              <a:rPr lang="en-US"/>
              <a:t>Who is it by?</a:t>
            </a:r>
            <a:br>
              <a:rPr lang="en-US"/>
            </a:br>
            <a:endParaRPr lang="en-US"/>
          </a:p>
        </p:txBody>
      </p:sp>
      <p:sp>
        <p:nvSpPr>
          <p:cNvPr id="3" name="Content Placeholder 2">
            <a:extLst>
              <a:ext uri="{FF2B5EF4-FFF2-40B4-BE49-F238E27FC236}">
                <a16:creationId xmlns:a16="http://schemas.microsoft.com/office/drawing/2014/main" id="{24F75AE5-C611-4D95-905B-E9B51A6A1B3E}"/>
              </a:ext>
            </a:extLst>
          </p:cNvPr>
          <p:cNvSpPr>
            <a:spLocks noGrp="1"/>
          </p:cNvSpPr>
          <p:nvPr>
            <p:ph idx="1"/>
          </p:nvPr>
        </p:nvSpPr>
        <p:spPr>
          <a:xfrm>
            <a:off x="677334" y="3156155"/>
            <a:ext cx="8596668" cy="2885207"/>
          </a:xfrm>
        </p:spPr>
        <p:txBody>
          <a:bodyPr/>
          <a:lstStyle/>
          <a:p>
            <a:r>
              <a:rPr lang="en-US"/>
              <a:t>Collaborators from several colleges:</a:t>
            </a:r>
          </a:p>
          <a:p>
            <a:pPr lvl="1"/>
            <a:r>
              <a:rPr lang="en-US"/>
              <a:t>John Hopkins University: Biomedical, High Throughput Biology</a:t>
            </a:r>
          </a:p>
          <a:p>
            <a:pPr lvl="1"/>
            <a:r>
              <a:rPr lang="en-US"/>
              <a:t>New York University: Genetics, Biochemistry, Molecular Pharmacology</a:t>
            </a:r>
          </a:p>
          <a:p>
            <a:pPr lvl="1"/>
            <a:r>
              <a:rPr lang="en-US"/>
              <a:t>University of Essex: Computer Science, Electronic Engineering</a:t>
            </a:r>
          </a:p>
          <a:p>
            <a:pPr lvl="1"/>
            <a:r>
              <a:rPr lang="en-US"/>
              <a:t>University of Edinburgh: Biological Sciences</a:t>
            </a:r>
          </a:p>
        </p:txBody>
      </p:sp>
      <p:pic>
        <p:nvPicPr>
          <p:cNvPr id="4" name="Picture 3">
            <a:extLst>
              <a:ext uri="{FF2B5EF4-FFF2-40B4-BE49-F238E27FC236}">
                <a16:creationId xmlns:a16="http://schemas.microsoft.com/office/drawing/2014/main" id="{A99741D9-022F-493B-9279-C721ED2BA67D}"/>
              </a:ext>
            </a:extLst>
          </p:cNvPr>
          <p:cNvPicPr>
            <a:picLocks noChangeAspect="1"/>
          </p:cNvPicPr>
          <p:nvPr/>
        </p:nvPicPr>
        <p:blipFill rotWithShape="1">
          <a:blip r:embed="rId2"/>
          <a:srcRect l="7374" t="52233" r="46080" b="34215"/>
          <a:stretch/>
        </p:blipFill>
        <p:spPr>
          <a:xfrm>
            <a:off x="677334" y="1547432"/>
            <a:ext cx="8596668" cy="1407903"/>
          </a:xfrm>
          <a:prstGeom prst="rect">
            <a:avLst/>
          </a:prstGeom>
          <a:ln>
            <a:solidFill>
              <a:schemeClr val="tx1"/>
            </a:solidFill>
          </a:ln>
        </p:spPr>
      </p:pic>
    </p:spTree>
    <p:extLst>
      <p:ext uri="{BB962C8B-B14F-4D97-AF65-F5344CB8AC3E}">
        <p14:creationId xmlns:p14="http://schemas.microsoft.com/office/powerpoint/2010/main" val="250223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6" descr="https://courses.lumenlearning.com&#10;">
            <a:extLst>
              <a:ext uri="{FF2B5EF4-FFF2-40B4-BE49-F238E27FC236}">
                <a16:creationId xmlns:a16="http://schemas.microsoft.com/office/drawing/2014/main" id="{A30D71E2-655D-48DA-8DA6-82C0EC19B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7" r="-2" b="945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7BB38F-12D0-46A7-A5AF-B699BE7D1D19}"/>
              </a:ext>
            </a:extLst>
          </p:cNvPr>
          <p:cNvSpPr>
            <a:spLocks noGrp="1"/>
          </p:cNvSpPr>
          <p:nvPr>
            <p:ph type="title"/>
          </p:nvPr>
        </p:nvSpPr>
        <p:spPr>
          <a:xfrm>
            <a:off x="677333" y="609600"/>
            <a:ext cx="3851123" cy="1320800"/>
          </a:xfrm>
        </p:spPr>
        <p:txBody>
          <a:bodyPr>
            <a:normAutofit/>
          </a:bodyPr>
          <a:lstStyle/>
          <a:p>
            <a:r>
              <a:rPr lang="en-US"/>
              <a:t>Meet Sc2.0</a:t>
            </a:r>
          </a:p>
        </p:txBody>
      </p:sp>
      <p:sp>
        <p:nvSpPr>
          <p:cNvPr id="3" name="Content Placeholder 2">
            <a:extLst>
              <a:ext uri="{FF2B5EF4-FFF2-40B4-BE49-F238E27FC236}">
                <a16:creationId xmlns:a16="http://schemas.microsoft.com/office/drawing/2014/main" id="{19A5DD58-F275-43E7-93BC-D70373016AD8}"/>
              </a:ext>
            </a:extLst>
          </p:cNvPr>
          <p:cNvSpPr>
            <a:spLocks noGrp="1"/>
          </p:cNvSpPr>
          <p:nvPr>
            <p:ph idx="1"/>
          </p:nvPr>
        </p:nvSpPr>
        <p:spPr>
          <a:xfrm>
            <a:off x="677334" y="2160589"/>
            <a:ext cx="3851122" cy="3880773"/>
          </a:xfrm>
        </p:spPr>
        <p:txBody>
          <a:bodyPr>
            <a:normAutofit/>
          </a:bodyPr>
          <a:lstStyle/>
          <a:p>
            <a:r>
              <a:rPr lang="en-US"/>
              <a:t>Yeast Cell</a:t>
            </a:r>
          </a:p>
          <a:p>
            <a:r>
              <a:rPr lang="en-US"/>
              <a:t>Formerly known as </a:t>
            </a:r>
            <a:r>
              <a:rPr lang="en-US" i="1"/>
              <a:t>Saccharomyces </a:t>
            </a:r>
            <a:r>
              <a:rPr lang="en-US" i="1" err="1"/>
              <a:t>Cerevisae</a:t>
            </a:r>
            <a:r>
              <a:rPr lang="en-US" i="1"/>
              <a:t>-</a:t>
            </a:r>
            <a:r>
              <a:rPr lang="en-US"/>
              <a:t>wild type</a:t>
            </a:r>
          </a:p>
          <a:p>
            <a:r>
              <a:rPr lang="en-US"/>
              <a:t>1.1 </a:t>
            </a:r>
            <a:r>
              <a:rPr lang="en-US" err="1"/>
              <a:t>megabases</a:t>
            </a:r>
            <a:r>
              <a:rPr lang="en-US"/>
              <a:t> of synthetic alterations</a:t>
            </a:r>
          </a:p>
          <a:p>
            <a:r>
              <a:rPr lang="en-US"/>
              <a:t>Genome reduced by nearly 8%</a:t>
            </a:r>
          </a:p>
          <a:p>
            <a:endParaRPr lang="en-US"/>
          </a:p>
          <a:p>
            <a:endParaRPr lang="en-US"/>
          </a:p>
        </p:txBody>
      </p:sp>
      <p:cxnSp>
        <p:nvCxnSpPr>
          <p:cNvPr id="25" name="Straight Connector 2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690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5CE3-4AA8-40DA-8337-89DC11D83792}"/>
              </a:ext>
            </a:extLst>
          </p:cNvPr>
          <p:cNvSpPr>
            <a:spLocks noGrp="1"/>
          </p:cNvSpPr>
          <p:nvPr>
            <p:ph type="title"/>
          </p:nvPr>
        </p:nvSpPr>
        <p:spPr/>
        <p:txBody>
          <a:bodyPr/>
          <a:lstStyle/>
          <a:p>
            <a:r>
              <a:rPr lang="en-US"/>
              <a:t>Main Ideas in the Article</a:t>
            </a:r>
          </a:p>
        </p:txBody>
      </p:sp>
      <p:sp>
        <p:nvSpPr>
          <p:cNvPr id="3" name="Content Placeholder 2">
            <a:extLst>
              <a:ext uri="{FF2B5EF4-FFF2-40B4-BE49-F238E27FC236}">
                <a16:creationId xmlns:a16="http://schemas.microsoft.com/office/drawing/2014/main" id="{3FA60C46-78B8-4A3E-93AF-5FECD8847F68}"/>
              </a:ext>
            </a:extLst>
          </p:cNvPr>
          <p:cNvSpPr>
            <a:spLocks noGrp="1"/>
          </p:cNvSpPr>
          <p:nvPr>
            <p:ph idx="1"/>
          </p:nvPr>
        </p:nvSpPr>
        <p:spPr/>
        <p:txBody>
          <a:bodyPr/>
          <a:lstStyle/>
          <a:p>
            <a:r>
              <a:rPr lang="en-US"/>
              <a:t>Modularity for chromosome and genome assembly</a:t>
            </a:r>
          </a:p>
          <a:p>
            <a:r>
              <a:rPr lang="en-US" err="1"/>
              <a:t>SwAP</a:t>
            </a:r>
            <a:r>
              <a:rPr lang="en-US"/>
              <a:t>-In</a:t>
            </a:r>
          </a:p>
          <a:p>
            <a:r>
              <a:rPr lang="en-US"/>
              <a:t>Recoding of RE sites for </a:t>
            </a:r>
            <a:r>
              <a:rPr lang="en-US" err="1"/>
              <a:t>SwAP</a:t>
            </a:r>
            <a:r>
              <a:rPr lang="en-US"/>
              <a:t>-In</a:t>
            </a:r>
          </a:p>
          <a:p>
            <a:r>
              <a:rPr lang="en-US" err="1"/>
              <a:t>PCRTags</a:t>
            </a:r>
            <a:endParaRPr lang="en-US"/>
          </a:p>
          <a:p>
            <a:r>
              <a:rPr lang="en-US" err="1"/>
              <a:t>loxPsym</a:t>
            </a:r>
            <a:r>
              <a:rPr lang="en-US"/>
              <a:t> sites enabling </a:t>
            </a:r>
            <a:r>
              <a:rPr lang="en-US" err="1"/>
              <a:t>SCRaMbLE</a:t>
            </a:r>
            <a:endParaRPr lang="en-US"/>
          </a:p>
          <a:p>
            <a:r>
              <a:rPr lang="en-US"/>
              <a:t>Stop codon recoding/stop swaps</a:t>
            </a:r>
          </a:p>
          <a:p>
            <a:r>
              <a:rPr lang="en-US"/>
              <a:t>Deletion of repeats, tRNAs, and introns</a:t>
            </a:r>
          </a:p>
        </p:txBody>
      </p:sp>
    </p:spTree>
    <p:extLst>
      <p:ext uri="{BB962C8B-B14F-4D97-AF65-F5344CB8AC3E}">
        <p14:creationId xmlns:p14="http://schemas.microsoft.com/office/powerpoint/2010/main" val="9349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B977-3CC0-4B7F-9178-C12C53CA4A08}"/>
              </a:ext>
            </a:extLst>
          </p:cNvPr>
          <p:cNvSpPr>
            <a:spLocks noGrp="1"/>
          </p:cNvSpPr>
          <p:nvPr>
            <p:ph type="title"/>
          </p:nvPr>
        </p:nvSpPr>
        <p:spPr>
          <a:xfrm>
            <a:off x="677334" y="609600"/>
            <a:ext cx="8596668" cy="1320800"/>
          </a:xfrm>
        </p:spPr>
        <p:txBody>
          <a:bodyPr/>
          <a:lstStyle/>
          <a:p>
            <a:r>
              <a:rPr lang="en-US"/>
              <a:t>Modularity for chromosome and genome assembly</a:t>
            </a:r>
          </a:p>
        </p:txBody>
      </p:sp>
      <p:sp>
        <p:nvSpPr>
          <p:cNvPr id="3" name="Content Placeholder 2">
            <a:extLst>
              <a:ext uri="{FF2B5EF4-FFF2-40B4-BE49-F238E27FC236}">
                <a16:creationId xmlns:a16="http://schemas.microsoft.com/office/drawing/2014/main" id="{10E8121C-BD5B-490C-97B2-6C5A17D51D21}"/>
              </a:ext>
            </a:extLst>
          </p:cNvPr>
          <p:cNvSpPr>
            <a:spLocks noGrp="1"/>
          </p:cNvSpPr>
          <p:nvPr>
            <p:ph idx="1"/>
          </p:nvPr>
        </p:nvSpPr>
        <p:spPr>
          <a:xfrm>
            <a:off x="677334" y="2160589"/>
            <a:ext cx="8596668" cy="3880773"/>
          </a:xfrm>
        </p:spPr>
        <p:txBody>
          <a:bodyPr/>
          <a:lstStyle/>
          <a:p>
            <a:r>
              <a:rPr lang="en-US"/>
              <a:t>Design-build-assemble-test-learn cycle</a:t>
            </a:r>
          </a:p>
          <a:p>
            <a:r>
              <a:rPr lang="en-US"/>
              <a:t>Constraints are:</a:t>
            </a:r>
          </a:p>
          <a:p>
            <a:pPr lvl="1"/>
            <a:r>
              <a:rPr lang="en-US"/>
              <a:t>Creating unique </a:t>
            </a:r>
            <a:r>
              <a:rPr lang="en-US" err="1"/>
              <a:t>PCRTags</a:t>
            </a:r>
            <a:endParaRPr lang="en-US"/>
          </a:p>
          <a:p>
            <a:pPr lvl="1"/>
            <a:r>
              <a:rPr lang="en-US"/>
              <a:t>Segmenting chromosomes for </a:t>
            </a:r>
            <a:r>
              <a:rPr lang="en-US" err="1"/>
              <a:t>SwAP</a:t>
            </a:r>
            <a:r>
              <a:rPr lang="en-US"/>
              <a:t>-In</a:t>
            </a:r>
          </a:p>
          <a:p>
            <a:r>
              <a:rPr lang="en-US"/>
              <a:t>Chromosomes were designed all over the world.</a:t>
            </a:r>
          </a:p>
        </p:txBody>
      </p:sp>
      <p:pic>
        <p:nvPicPr>
          <p:cNvPr id="4" name="Picture 3">
            <a:extLst>
              <a:ext uri="{FF2B5EF4-FFF2-40B4-BE49-F238E27FC236}">
                <a16:creationId xmlns:a16="http://schemas.microsoft.com/office/drawing/2014/main" id="{F63E3ED3-E7EE-4829-A123-B5EEF28373F7}"/>
              </a:ext>
            </a:extLst>
          </p:cNvPr>
          <p:cNvPicPr>
            <a:picLocks noChangeAspect="1"/>
          </p:cNvPicPr>
          <p:nvPr/>
        </p:nvPicPr>
        <p:blipFill rotWithShape="1">
          <a:blip r:embed="rId2"/>
          <a:srcRect l="34375" t="31495" r="15000" b="5535"/>
          <a:stretch/>
        </p:blipFill>
        <p:spPr>
          <a:xfrm>
            <a:off x="6393642" y="2086649"/>
            <a:ext cx="5760720" cy="4028651"/>
          </a:xfrm>
          <a:prstGeom prst="rect">
            <a:avLst/>
          </a:prstGeom>
          <a:ln>
            <a:solidFill>
              <a:schemeClr val="tx1"/>
            </a:solidFill>
          </a:ln>
        </p:spPr>
      </p:pic>
    </p:spTree>
    <p:extLst>
      <p:ext uri="{BB962C8B-B14F-4D97-AF65-F5344CB8AC3E}">
        <p14:creationId xmlns:p14="http://schemas.microsoft.com/office/powerpoint/2010/main" val="389791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402F-C375-4AF8-B3FE-C4FB2990C7C4}"/>
              </a:ext>
            </a:extLst>
          </p:cNvPr>
          <p:cNvSpPr>
            <a:spLocks noGrp="1"/>
          </p:cNvSpPr>
          <p:nvPr>
            <p:ph type="title"/>
          </p:nvPr>
        </p:nvSpPr>
        <p:spPr/>
        <p:txBody>
          <a:bodyPr>
            <a:normAutofit fontScale="90000"/>
          </a:bodyPr>
          <a:lstStyle/>
          <a:p>
            <a:r>
              <a:rPr lang="en-US" err="1"/>
              <a:t>SwAP</a:t>
            </a:r>
            <a:r>
              <a:rPr lang="en-US"/>
              <a:t>-In</a:t>
            </a:r>
            <a:br>
              <a:rPr lang="en-US"/>
            </a:br>
            <a:r>
              <a:rPr lang="en-US" sz="3100"/>
              <a:t>Switching </a:t>
            </a:r>
            <a:r>
              <a:rPr lang="en-US" sz="3100" err="1"/>
              <a:t>Auxotrophies</a:t>
            </a:r>
            <a:r>
              <a:rPr lang="en-US" sz="3100"/>
              <a:t> Progressively for Integration</a:t>
            </a:r>
            <a:br>
              <a:rPr lang="en-US"/>
            </a:br>
            <a:endParaRPr lang="en-US"/>
          </a:p>
        </p:txBody>
      </p:sp>
      <p:sp>
        <p:nvSpPr>
          <p:cNvPr id="3" name="Content Placeholder 2">
            <a:extLst>
              <a:ext uri="{FF2B5EF4-FFF2-40B4-BE49-F238E27FC236}">
                <a16:creationId xmlns:a16="http://schemas.microsoft.com/office/drawing/2014/main" id="{3DE5444B-CE75-49DA-97DC-F0EF60C9400E}"/>
              </a:ext>
            </a:extLst>
          </p:cNvPr>
          <p:cNvSpPr>
            <a:spLocks noGrp="1"/>
          </p:cNvSpPr>
          <p:nvPr>
            <p:ph idx="1"/>
          </p:nvPr>
        </p:nvSpPr>
        <p:spPr/>
        <p:txBody>
          <a:bodyPr vert="horz" lIns="91440" tIns="45720" rIns="91440" bIns="45720" rtlCol="0" anchor="t">
            <a:normAutofit lnSpcReduction="10000"/>
          </a:bodyPr>
          <a:lstStyle/>
          <a:p>
            <a:r>
              <a:rPr lang="en-US"/>
              <a:t>Assemble chromosomes in segments</a:t>
            </a:r>
          </a:p>
          <a:p>
            <a:r>
              <a:rPr lang="en-US"/>
              <a:t>divided into </a:t>
            </a:r>
            <a:br>
              <a:rPr lang="en-US"/>
            </a:br>
            <a:r>
              <a:rPr lang="en-US"/>
              <a:t>30-60kb "</a:t>
            </a:r>
            <a:r>
              <a:rPr lang="en-US" err="1"/>
              <a:t>megachunks</a:t>
            </a:r>
            <a:r>
              <a:rPr lang="en-US"/>
              <a:t>", which are comprised of</a:t>
            </a:r>
            <a:br>
              <a:rPr lang="en-US"/>
            </a:br>
            <a:r>
              <a:rPr lang="en-US"/>
              <a:t>10kb chunks</a:t>
            </a:r>
          </a:p>
          <a:p>
            <a:r>
              <a:rPr lang="en-US"/>
              <a:t>Each chunk is surrounded by restriction enzymes</a:t>
            </a:r>
          </a:p>
          <a:p>
            <a:r>
              <a:rPr lang="en-US"/>
              <a:t>Assembled into </a:t>
            </a:r>
            <a:r>
              <a:rPr lang="en-US" err="1"/>
              <a:t>megachunks</a:t>
            </a:r>
            <a:r>
              <a:rPr lang="en-US"/>
              <a:t> through RE cutting</a:t>
            </a:r>
            <a:br>
              <a:rPr lang="en-US"/>
            </a:br>
            <a:r>
              <a:rPr lang="en-US"/>
              <a:t>and ligation</a:t>
            </a:r>
          </a:p>
          <a:p>
            <a:r>
              <a:rPr lang="en-US"/>
              <a:t>The </a:t>
            </a:r>
            <a:r>
              <a:rPr lang="en-US" err="1"/>
              <a:t>megachunk</a:t>
            </a:r>
            <a:r>
              <a:rPr lang="en-US"/>
              <a:t> is integrated into host genome, </a:t>
            </a:r>
            <a:br>
              <a:rPr lang="en-US"/>
            </a:br>
            <a:r>
              <a:rPr lang="en-US"/>
              <a:t>replacing the wild type version</a:t>
            </a:r>
          </a:p>
          <a:p>
            <a:pPr lvl="1"/>
            <a:r>
              <a:rPr lang="en-US"/>
              <a:t>Series of </a:t>
            </a:r>
            <a:r>
              <a:rPr lang="en-US" err="1"/>
              <a:t>megachunks</a:t>
            </a:r>
            <a:r>
              <a:rPr lang="en-US"/>
              <a:t> incorporated by alternating</a:t>
            </a:r>
            <a:br>
              <a:rPr lang="en-US"/>
            </a:br>
            <a:r>
              <a:rPr lang="en-US"/>
              <a:t>selectable markers, LEU2 and URA3 </a:t>
            </a:r>
            <a:r>
              <a:rPr lang="en-US" err="1"/>
              <a:t>Megachunks</a:t>
            </a:r>
            <a:r>
              <a:rPr lang="en-US"/>
              <a:t> (30 to 60 kb)</a:t>
            </a:r>
          </a:p>
          <a:p>
            <a:pPr lvl="1"/>
            <a:r>
              <a:rPr lang="en-US"/>
              <a:t>Chunks ( &lt;10 kb)</a:t>
            </a:r>
          </a:p>
          <a:p>
            <a:pPr lvl="1"/>
            <a:endParaRPr lang="en-US"/>
          </a:p>
          <a:p>
            <a:endParaRPr lang="en-US"/>
          </a:p>
        </p:txBody>
      </p:sp>
    </p:spTree>
    <p:extLst>
      <p:ext uri="{BB962C8B-B14F-4D97-AF65-F5344CB8AC3E}">
        <p14:creationId xmlns:p14="http://schemas.microsoft.com/office/powerpoint/2010/main" val="26518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C566-6EAB-4D41-8B9A-50B8367CB33A}"/>
              </a:ext>
            </a:extLst>
          </p:cNvPr>
          <p:cNvSpPr>
            <a:spLocks noGrp="1"/>
          </p:cNvSpPr>
          <p:nvPr>
            <p:ph type="title"/>
          </p:nvPr>
        </p:nvSpPr>
        <p:spPr/>
        <p:txBody>
          <a:bodyPr/>
          <a:lstStyle/>
          <a:p>
            <a:r>
              <a:rPr lang="en-US" err="1"/>
              <a:t>Megachunk</a:t>
            </a:r>
            <a:r>
              <a:rPr lang="en-US"/>
              <a:t> Assembly</a:t>
            </a:r>
          </a:p>
        </p:txBody>
      </p:sp>
      <p:sp>
        <p:nvSpPr>
          <p:cNvPr id="3" name="Content Placeholder 2">
            <a:extLst>
              <a:ext uri="{FF2B5EF4-FFF2-40B4-BE49-F238E27FC236}">
                <a16:creationId xmlns:a16="http://schemas.microsoft.com/office/drawing/2014/main" id="{1B821DBC-2E03-4993-A2F9-F09A77047E2D}"/>
              </a:ext>
            </a:extLst>
          </p:cNvPr>
          <p:cNvSpPr>
            <a:spLocks noGrp="1"/>
          </p:cNvSpPr>
          <p:nvPr>
            <p:ph idx="1"/>
          </p:nvPr>
        </p:nvSpPr>
        <p:spPr>
          <a:xfrm>
            <a:off x="677334" y="2160589"/>
            <a:ext cx="7348948" cy="3880773"/>
          </a:xfrm>
        </p:spPr>
        <p:txBody>
          <a:bodyPr/>
          <a:lstStyle/>
          <a:p>
            <a:pPr>
              <a:buFont typeface="+mj-lt"/>
              <a:buAutoNum type="alphaUcPeriod"/>
            </a:pPr>
            <a:r>
              <a:rPr lang="en-US" err="1"/>
              <a:t>Megachunks</a:t>
            </a:r>
            <a:r>
              <a:rPr lang="en-US"/>
              <a:t> assembled with 3 to 6 chunks with restriction enzyme cutting and ligation.</a:t>
            </a:r>
          </a:p>
          <a:p>
            <a:pPr>
              <a:buFont typeface="+mj-lt"/>
              <a:buAutoNum type="alphaUcPeriod"/>
            </a:pPr>
            <a:r>
              <a:rPr lang="en-US"/>
              <a:t>Synthetic chromosomes are assembled with </a:t>
            </a:r>
            <a:r>
              <a:rPr lang="en-US" err="1"/>
              <a:t>SwAP</a:t>
            </a:r>
            <a:r>
              <a:rPr lang="en-US"/>
              <a:t>-In method. Restriction Enzymes cut and ligate the DNA with the </a:t>
            </a:r>
            <a:r>
              <a:rPr lang="en-US" err="1"/>
              <a:t>megachunks</a:t>
            </a:r>
            <a:r>
              <a:rPr lang="en-US"/>
              <a:t>. Sequential selection markers are used (LEU2 and URA3) in order to build the chromosome.</a:t>
            </a:r>
          </a:p>
          <a:p>
            <a:pPr>
              <a:buFont typeface="+mj-lt"/>
              <a:buAutoNum type="alphaUcPeriod"/>
            </a:pPr>
            <a:r>
              <a:rPr lang="en-US"/>
              <a:t>Shows the right end of the </a:t>
            </a:r>
            <a:r>
              <a:rPr lang="en-US" err="1"/>
              <a:t>megachunk</a:t>
            </a:r>
            <a:r>
              <a:rPr lang="en-US"/>
              <a:t> assembly.</a:t>
            </a:r>
          </a:p>
        </p:txBody>
      </p:sp>
      <p:pic>
        <p:nvPicPr>
          <p:cNvPr id="4" name="Picture 3"/>
          <p:cNvPicPr>
            <a:picLocks noChangeAspect="1"/>
          </p:cNvPicPr>
          <p:nvPr/>
        </p:nvPicPr>
        <p:blipFill rotWithShape="1">
          <a:blip r:embed="rId2"/>
          <a:srcRect l="34421" t="12059" r="39929" b="69789"/>
          <a:stretch/>
        </p:blipFill>
        <p:spPr>
          <a:xfrm>
            <a:off x="8026282" y="192124"/>
            <a:ext cx="3909043" cy="1556085"/>
          </a:xfrm>
          <a:prstGeom prst="rect">
            <a:avLst/>
          </a:prstGeom>
          <a:ln>
            <a:solidFill>
              <a:schemeClr val="tx1"/>
            </a:solidFill>
          </a:ln>
        </p:spPr>
      </p:pic>
      <p:pic>
        <p:nvPicPr>
          <p:cNvPr id="5" name="Picture 4"/>
          <p:cNvPicPr>
            <a:picLocks noChangeAspect="1"/>
          </p:cNvPicPr>
          <p:nvPr/>
        </p:nvPicPr>
        <p:blipFill rotWithShape="1">
          <a:blip r:embed="rId2"/>
          <a:srcRect l="34263" t="72316" r="40000" b="16082"/>
          <a:stretch/>
        </p:blipFill>
        <p:spPr>
          <a:xfrm>
            <a:off x="8026283" y="5735051"/>
            <a:ext cx="3922294" cy="994611"/>
          </a:xfrm>
          <a:prstGeom prst="rect">
            <a:avLst/>
          </a:prstGeom>
          <a:ln>
            <a:solidFill>
              <a:schemeClr val="tx1"/>
            </a:solidFill>
          </a:ln>
        </p:spPr>
      </p:pic>
      <p:pic>
        <p:nvPicPr>
          <p:cNvPr id="6" name="Picture 5"/>
          <p:cNvPicPr>
            <a:picLocks noChangeAspect="1"/>
          </p:cNvPicPr>
          <p:nvPr/>
        </p:nvPicPr>
        <p:blipFill rotWithShape="1">
          <a:blip r:embed="rId2"/>
          <a:srcRect l="34304" t="29930" r="39906" b="27589"/>
          <a:stretch/>
        </p:blipFill>
        <p:spPr>
          <a:xfrm>
            <a:off x="8026282" y="1911302"/>
            <a:ext cx="3930316" cy="3641558"/>
          </a:xfrm>
          <a:prstGeom prst="rect">
            <a:avLst/>
          </a:prstGeom>
          <a:ln>
            <a:solidFill>
              <a:schemeClr val="tx1"/>
            </a:solidFill>
          </a:ln>
        </p:spPr>
      </p:pic>
    </p:spTree>
    <p:extLst>
      <p:ext uri="{BB962C8B-B14F-4D97-AF65-F5344CB8AC3E}">
        <p14:creationId xmlns:p14="http://schemas.microsoft.com/office/powerpoint/2010/main" val="277429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9E4C-9F97-45A4-ACFC-EBDD3B1107E8}"/>
              </a:ext>
            </a:extLst>
          </p:cNvPr>
          <p:cNvSpPr>
            <a:spLocks noGrp="1"/>
          </p:cNvSpPr>
          <p:nvPr>
            <p:ph type="title"/>
          </p:nvPr>
        </p:nvSpPr>
        <p:spPr/>
        <p:txBody>
          <a:bodyPr/>
          <a:lstStyle/>
          <a:p>
            <a:r>
              <a:rPr lang="en-US"/>
              <a:t>Recoding of RE sites for </a:t>
            </a:r>
            <a:r>
              <a:rPr lang="en-US" err="1"/>
              <a:t>SwAP</a:t>
            </a:r>
            <a:r>
              <a:rPr lang="en-US"/>
              <a:t>-In</a:t>
            </a:r>
          </a:p>
        </p:txBody>
      </p:sp>
      <p:sp>
        <p:nvSpPr>
          <p:cNvPr id="3" name="Content Placeholder 2">
            <a:extLst>
              <a:ext uri="{FF2B5EF4-FFF2-40B4-BE49-F238E27FC236}">
                <a16:creationId xmlns:a16="http://schemas.microsoft.com/office/drawing/2014/main" id="{0C98EC54-3480-4CEC-8360-8CB4804DC6A1}"/>
              </a:ext>
            </a:extLst>
          </p:cNvPr>
          <p:cNvSpPr>
            <a:spLocks noGrp="1"/>
          </p:cNvSpPr>
          <p:nvPr>
            <p:ph idx="1"/>
          </p:nvPr>
        </p:nvSpPr>
        <p:spPr/>
        <p:txBody>
          <a:bodyPr vert="horz" lIns="91440" tIns="45720" rIns="91440" bIns="45720" rtlCol="0" anchor="t">
            <a:normAutofit/>
          </a:bodyPr>
          <a:lstStyle/>
          <a:p>
            <a:r>
              <a:rPr lang="en-US"/>
              <a:t>Requires rare-cutting RE sites every 10kb or so </a:t>
            </a:r>
          </a:p>
          <a:p>
            <a:r>
              <a:rPr lang="en-US"/>
              <a:t>RE sites must leave nonpalindromic overhangs to enforce directional assembly of the chunks</a:t>
            </a:r>
          </a:p>
          <a:p>
            <a:r>
              <a:rPr lang="en-US"/>
              <a:t>Two distinct RE sites must flank the selectable marker. RE site on the right of the selectable marker is used to produce the right end. RE site on the left is used to produce left end of the next </a:t>
            </a:r>
            <a:r>
              <a:rPr lang="en-US" err="1"/>
              <a:t>megachunk</a:t>
            </a:r>
          </a:p>
          <a:p>
            <a:r>
              <a:rPr lang="en-US"/>
              <a:t>Can naturally occur or the ORF must be recoded. Constrains site placement if the latter is done</a:t>
            </a:r>
          </a:p>
        </p:txBody>
      </p:sp>
    </p:spTree>
    <p:extLst>
      <p:ext uri="{BB962C8B-B14F-4D97-AF65-F5344CB8AC3E}">
        <p14:creationId xmlns:p14="http://schemas.microsoft.com/office/powerpoint/2010/main" val="424638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C09D-C275-4129-B3B7-4E7A6CC44690}"/>
              </a:ext>
            </a:extLst>
          </p:cNvPr>
          <p:cNvSpPr>
            <a:spLocks noGrp="1"/>
          </p:cNvSpPr>
          <p:nvPr>
            <p:ph type="title"/>
          </p:nvPr>
        </p:nvSpPr>
        <p:spPr>
          <a:xfrm>
            <a:off x="677334" y="609600"/>
            <a:ext cx="8596668" cy="625475"/>
          </a:xfrm>
        </p:spPr>
        <p:txBody>
          <a:bodyPr>
            <a:normAutofit fontScale="90000"/>
          </a:bodyPr>
          <a:lstStyle/>
          <a:p>
            <a:r>
              <a:rPr lang="en-US"/>
              <a:t>Challenges and Solutions</a:t>
            </a:r>
          </a:p>
        </p:txBody>
      </p:sp>
      <p:pic>
        <p:nvPicPr>
          <p:cNvPr id="3" name="Picture 3" descr="A screenshot of a cell phone&#10;&#10;Description generated with very high confidence">
            <a:extLst>
              <a:ext uri="{FF2B5EF4-FFF2-40B4-BE49-F238E27FC236}">
                <a16:creationId xmlns:a16="http://schemas.microsoft.com/office/drawing/2014/main" id="{D9D83937-FA3A-4E4B-B501-AA54587C3FC9}"/>
              </a:ext>
            </a:extLst>
          </p:cNvPr>
          <p:cNvPicPr>
            <a:picLocks noChangeAspect="1"/>
          </p:cNvPicPr>
          <p:nvPr/>
        </p:nvPicPr>
        <p:blipFill>
          <a:blip r:embed="rId2"/>
          <a:stretch>
            <a:fillRect/>
          </a:stretch>
        </p:blipFill>
        <p:spPr>
          <a:xfrm>
            <a:off x="1907336" y="1151780"/>
            <a:ext cx="5353050" cy="5582422"/>
          </a:xfrm>
          <a:prstGeom prst="rect">
            <a:avLst/>
          </a:prstGeom>
        </p:spPr>
      </p:pic>
    </p:spTree>
    <p:extLst>
      <p:ext uri="{BB962C8B-B14F-4D97-AF65-F5344CB8AC3E}">
        <p14:creationId xmlns:p14="http://schemas.microsoft.com/office/powerpoint/2010/main" val="922998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 Journal Club Review</vt:lpstr>
      <vt:lpstr>Who is it by? </vt:lpstr>
      <vt:lpstr>Meet Sc2.0</vt:lpstr>
      <vt:lpstr>Main Ideas in the Article</vt:lpstr>
      <vt:lpstr>Modularity for chromosome and genome assembly</vt:lpstr>
      <vt:lpstr>SwAP-In Switching Auxotrophies Progressively for Integration </vt:lpstr>
      <vt:lpstr>Megachunk Assembly</vt:lpstr>
      <vt:lpstr>Recoding of RE sites for SwAP-In</vt:lpstr>
      <vt:lpstr>Challenges and Solutions</vt:lpstr>
      <vt:lpstr>SCRaMbLE </vt:lpstr>
      <vt:lpstr>PCRTags</vt:lpstr>
      <vt:lpstr>Stop Codon Swaps </vt:lpstr>
      <vt:lpstr>Deletion of Repeats, tRNA, and Introns</vt:lpstr>
      <vt:lpstr>Combining Sc2.0 Chromosomes</vt:lpstr>
      <vt:lpstr>Summary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Journal Club Review</dc:title>
  <dc:creator>Peter Hellwarth</dc:creator>
  <cp:revision>1</cp:revision>
  <dcterms:created xsi:type="dcterms:W3CDTF">2018-11-01T11:44:21Z</dcterms:created>
  <dcterms:modified xsi:type="dcterms:W3CDTF">2018-11-01T16:42:52Z</dcterms:modified>
</cp:coreProperties>
</file>