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00" r:id="rId4"/>
    <p:sldId id="260" r:id="rId5"/>
    <p:sldId id="261" r:id="rId6"/>
    <p:sldId id="301" r:id="rId7"/>
    <p:sldId id="262" r:id="rId8"/>
    <p:sldId id="263" r:id="rId9"/>
    <p:sldId id="292" r:id="rId10"/>
    <p:sldId id="294" r:id="rId11"/>
    <p:sldId id="266" r:id="rId12"/>
    <p:sldId id="285" r:id="rId13"/>
    <p:sldId id="295" r:id="rId14"/>
    <p:sldId id="286" r:id="rId15"/>
    <p:sldId id="270" r:id="rId16"/>
    <p:sldId id="287" r:id="rId17"/>
    <p:sldId id="273" r:id="rId18"/>
    <p:sldId id="274" r:id="rId19"/>
    <p:sldId id="299" r:id="rId20"/>
    <p:sldId id="275" r:id="rId21"/>
    <p:sldId id="296" r:id="rId22"/>
    <p:sldId id="276" r:id="rId23"/>
    <p:sldId id="288" r:id="rId24"/>
    <p:sldId id="277" r:id="rId25"/>
    <p:sldId id="297" r:id="rId26"/>
    <p:sldId id="280" r:id="rId27"/>
    <p:sldId id="293" r:id="rId28"/>
    <p:sldId id="289" r:id="rId29"/>
    <p:sldId id="298" r:id="rId30"/>
    <p:sldId id="282" r:id="rId31"/>
    <p:sldId id="291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5"/>
    <p:restoredTop sz="94615"/>
  </p:normalViewPr>
  <p:slideViewPr>
    <p:cSldViewPr snapToGrid="0" snapToObjects="1">
      <p:cViewPr>
        <p:scale>
          <a:sx n="105" d="100"/>
          <a:sy n="105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15D12-A19E-5142-AD22-86411ABAE68A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65C8A-D123-AD4B-A369-C0B26D18E0E4}">
      <dgm:prSet phldrT="[Text]"/>
      <dgm:spPr/>
      <dgm:t>
        <a:bodyPr/>
        <a:lstStyle/>
        <a:p>
          <a:r>
            <a:rPr lang="en-US" dirty="0" smtClean="0"/>
            <a:t>Statistical Inference: conclusion about population from a random sample</a:t>
          </a:r>
          <a:endParaRPr lang="en-US" dirty="0"/>
        </a:p>
      </dgm:t>
    </dgm:pt>
    <dgm:pt modelId="{2E0B4CA1-5DCF-BD43-BE43-04DE64189CA5}" type="parTrans" cxnId="{28C6EEA4-D01E-9940-A3E0-B90ECD65E13E}">
      <dgm:prSet/>
      <dgm:spPr/>
      <dgm:t>
        <a:bodyPr/>
        <a:lstStyle/>
        <a:p>
          <a:endParaRPr lang="en-US"/>
        </a:p>
      </dgm:t>
    </dgm:pt>
    <dgm:pt modelId="{C801B7EC-DEE8-3640-9FE5-A14A650EB5B2}" type="sibTrans" cxnId="{28C6EEA4-D01E-9940-A3E0-B90ECD65E13E}">
      <dgm:prSet/>
      <dgm:spPr/>
      <dgm:t>
        <a:bodyPr/>
        <a:lstStyle/>
        <a:p>
          <a:endParaRPr lang="en-US"/>
        </a:p>
      </dgm:t>
    </dgm:pt>
    <dgm:pt modelId="{34964DEE-CA6A-454B-AA14-3260B0546540}">
      <dgm:prSet phldrT="[Text]"/>
      <dgm:spPr/>
      <dgm:t>
        <a:bodyPr/>
        <a:lstStyle/>
        <a:p>
          <a:r>
            <a:rPr lang="en-US" dirty="0" smtClean="0"/>
            <a:t>Point </a:t>
          </a:r>
          <a:r>
            <a:rPr lang="en-US" dirty="0" smtClean="0"/>
            <a:t>estimation</a:t>
          </a:r>
          <a:endParaRPr lang="en-US" dirty="0"/>
        </a:p>
      </dgm:t>
    </dgm:pt>
    <dgm:pt modelId="{E05EDFC7-0039-E545-9674-A1D5A26C3069}" type="parTrans" cxnId="{FD75D948-AC80-9143-AEC3-200A851B6642}">
      <dgm:prSet/>
      <dgm:spPr/>
      <dgm:t>
        <a:bodyPr/>
        <a:lstStyle/>
        <a:p>
          <a:endParaRPr lang="en-US"/>
        </a:p>
      </dgm:t>
    </dgm:pt>
    <dgm:pt modelId="{4F0CFA14-03C7-754B-8B92-DB2ABEFD9693}" type="sibTrans" cxnId="{FD75D948-AC80-9143-AEC3-200A851B6642}">
      <dgm:prSet/>
      <dgm:spPr/>
      <dgm:t>
        <a:bodyPr/>
        <a:lstStyle/>
        <a:p>
          <a:endParaRPr lang="en-US"/>
        </a:p>
      </dgm:t>
    </dgm:pt>
    <dgm:pt modelId="{BB619630-2F88-C345-989E-0E22C430CC95}">
      <dgm:prSet phldrT="[Text]"/>
      <dgm:spPr/>
      <dgm:t>
        <a:bodyPr/>
        <a:lstStyle/>
        <a:p>
          <a:r>
            <a:rPr lang="en-US" dirty="0" smtClean="0"/>
            <a:t>Average salary</a:t>
          </a:r>
          <a:endParaRPr lang="en-US" dirty="0"/>
        </a:p>
      </dgm:t>
    </dgm:pt>
    <dgm:pt modelId="{1EAA1B9D-3F3F-BA49-892C-9B6B3F22A186}" type="parTrans" cxnId="{8865E60E-B06D-1A4A-BA8A-72E499D10C8D}">
      <dgm:prSet/>
      <dgm:spPr/>
      <dgm:t>
        <a:bodyPr/>
        <a:lstStyle/>
        <a:p>
          <a:endParaRPr lang="en-US"/>
        </a:p>
      </dgm:t>
    </dgm:pt>
    <dgm:pt modelId="{7337A75E-ECBF-BE47-9BD1-C85F696E2FF0}" type="sibTrans" cxnId="{8865E60E-B06D-1A4A-BA8A-72E499D10C8D}">
      <dgm:prSet/>
      <dgm:spPr/>
      <dgm:t>
        <a:bodyPr/>
        <a:lstStyle/>
        <a:p>
          <a:endParaRPr lang="en-US"/>
        </a:p>
      </dgm:t>
    </dgm:pt>
    <dgm:pt modelId="{13F1FF46-FF17-AE4C-BCA0-8C9E302F56DE}">
      <dgm:prSet phldrT="[Text]"/>
      <dgm:spPr/>
      <dgm:t>
        <a:bodyPr/>
        <a:lstStyle/>
        <a:p>
          <a:r>
            <a:rPr lang="en-US" dirty="0" smtClean="0"/>
            <a:t>Average CGPA</a:t>
          </a:r>
          <a:endParaRPr lang="en-US" dirty="0"/>
        </a:p>
      </dgm:t>
    </dgm:pt>
    <dgm:pt modelId="{070040C8-726D-4E4D-9CD1-44DD11277B6A}" type="parTrans" cxnId="{D6CF840F-9274-1946-8EC2-E38E9E367821}">
      <dgm:prSet/>
      <dgm:spPr/>
      <dgm:t>
        <a:bodyPr/>
        <a:lstStyle/>
        <a:p>
          <a:endParaRPr lang="en-US"/>
        </a:p>
      </dgm:t>
    </dgm:pt>
    <dgm:pt modelId="{6F8DCC6C-51E5-304A-AC62-E85BDE0FB453}" type="sibTrans" cxnId="{D6CF840F-9274-1946-8EC2-E38E9E367821}">
      <dgm:prSet/>
      <dgm:spPr/>
      <dgm:t>
        <a:bodyPr/>
        <a:lstStyle/>
        <a:p>
          <a:endParaRPr lang="en-US"/>
        </a:p>
      </dgm:t>
    </dgm:pt>
    <dgm:pt modelId="{CC17F7B9-E5EC-E945-863A-F0A4818FEF23}">
      <dgm:prSet phldrT="[Text]"/>
      <dgm:spPr/>
      <dgm:t>
        <a:bodyPr/>
        <a:lstStyle/>
        <a:p>
          <a:r>
            <a:rPr lang="en-US" dirty="0" smtClean="0"/>
            <a:t>Hypothesis testing</a:t>
          </a:r>
          <a:endParaRPr lang="en-US" dirty="0"/>
        </a:p>
      </dgm:t>
    </dgm:pt>
    <dgm:pt modelId="{9F4D9549-A244-9C49-ADBA-284B252C8F2B}" type="parTrans" cxnId="{92E66160-BAB4-BC47-AD16-0860F440D73F}">
      <dgm:prSet/>
      <dgm:spPr/>
      <dgm:t>
        <a:bodyPr/>
        <a:lstStyle/>
        <a:p>
          <a:endParaRPr lang="en-US"/>
        </a:p>
      </dgm:t>
    </dgm:pt>
    <dgm:pt modelId="{4DBBD54D-2B34-3D44-AF7C-7FE7033B61AE}" type="sibTrans" cxnId="{92E66160-BAB4-BC47-AD16-0860F440D73F}">
      <dgm:prSet/>
      <dgm:spPr/>
      <dgm:t>
        <a:bodyPr/>
        <a:lstStyle/>
        <a:p>
          <a:endParaRPr lang="en-US"/>
        </a:p>
      </dgm:t>
    </dgm:pt>
    <dgm:pt modelId="{59E29834-7378-BD43-82F4-0D366D7DEAA4}">
      <dgm:prSet phldrT="[Text]"/>
      <dgm:spPr/>
      <dgm:t>
        <a:bodyPr/>
        <a:lstStyle/>
        <a:p>
          <a:r>
            <a:rPr lang="en-US" dirty="0" smtClean="0"/>
            <a:t>Compare average salary of 2 populations </a:t>
          </a:r>
          <a:endParaRPr lang="en-US" dirty="0"/>
        </a:p>
      </dgm:t>
    </dgm:pt>
    <dgm:pt modelId="{2ADA9F64-64AC-A941-AC64-67F1D4D80128}" type="parTrans" cxnId="{88E51A0C-821A-4747-A710-0791903E3C42}">
      <dgm:prSet/>
      <dgm:spPr/>
      <dgm:t>
        <a:bodyPr/>
        <a:lstStyle/>
        <a:p>
          <a:endParaRPr lang="en-US"/>
        </a:p>
      </dgm:t>
    </dgm:pt>
    <dgm:pt modelId="{5C14DDFE-FE57-6F46-BA21-EA047AC574EB}" type="sibTrans" cxnId="{88E51A0C-821A-4747-A710-0791903E3C42}">
      <dgm:prSet/>
      <dgm:spPr/>
      <dgm:t>
        <a:bodyPr/>
        <a:lstStyle/>
        <a:p>
          <a:endParaRPr lang="en-US"/>
        </a:p>
      </dgm:t>
    </dgm:pt>
    <dgm:pt modelId="{3EFE9448-6094-4949-BA81-FBFCF3218F28}">
      <dgm:prSet phldrT="[Text]"/>
      <dgm:spPr/>
      <dgm:t>
        <a:bodyPr/>
        <a:lstStyle/>
        <a:p>
          <a:r>
            <a:rPr lang="en-US" dirty="0" smtClean="0"/>
            <a:t>Compare average CGPA of 2 populations</a:t>
          </a:r>
          <a:endParaRPr lang="en-US" dirty="0"/>
        </a:p>
      </dgm:t>
    </dgm:pt>
    <dgm:pt modelId="{6A3EB244-1C88-AA4D-A0F1-E428FCC09D59}" type="parTrans" cxnId="{2F251497-013D-B240-8BDB-A6FEC7A0FFAE}">
      <dgm:prSet/>
      <dgm:spPr/>
      <dgm:t>
        <a:bodyPr/>
        <a:lstStyle/>
        <a:p>
          <a:endParaRPr lang="en-US"/>
        </a:p>
      </dgm:t>
    </dgm:pt>
    <dgm:pt modelId="{615EEF7D-360F-784B-A94D-A423050911BB}" type="sibTrans" cxnId="{2F251497-013D-B240-8BDB-A6FEC7A0FFAE}">
      <dgm:prSet/>
      <dgm:spPr/>
      <dgm:t>
        <a:bodyPr/>
        <a:lstStyle/>
        <a:p>
          <a:endParaRPr lang="en-US"/>
        </a:p>
      </dgm:t>
    </dgm:pt>
    <dgm:pt modelId="{888FDB1A-0E09-D942-B492-7DE1CA0BB11A}" type="pres">
      <dgm:prSet presAssocID="{0A015D12-A19E-5142-AD22-86411ABAE6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A1CA66-6EE2-9945-B37C-4F382161BB94}" type="pres">
      <dgm:prSet presAssocID="{8C865C8A-D123-AD4B-A369-C0B26D18E0E4}" presName="hierRoot1" presStyleCnt="0"/>
      <dgm:spPr/>
    </dgm:pt>
    <dgm:pt modelId="{FB0B490E-66BB-8140-A2C0-4154936E99FB}" type="pres">
      <dgm:prSet presAssocID="{8C865C8A-D123-AD4B-A369-C0B26D18E0E4}" presName="composite" presStyleCnt="0"/>
      <dgm:spPr/>
    </dgm:pt>
    <dgm:pt modelId="{F1F2C15E-2BD1-E74B-BA74-8A5D18018D95}" type="pres">
      <dgm:prSet presAssocID="{8C865C8A-D123-AD4B-A369-C0B26D18E0E4}" presName="background" presStyleLbl="node0" presStyleIdx="0" presStyleCnt="1"/>
      <dgm:spPr/>
    </dgm:pt>
    <dgm:pt modelId="{9EA10FDA-5781-0846-BF34-7810041E0637}" type="pres">
      <dgm:prSet presAssocID="{8C865C8A-D123-AD4B-A369-C0B26D18E0E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6D62F-03BE-C54A-9A0F-7BB8C5AE5515}" type="pres">
      <dgm:prSet presAssocID="{8C865C8A-D123-AD4B-A369-C0B26D18E0E4}" presName="hierChild2" presStyleCnt="0"/>
      <dgm:spPr/>
    </dgm:pt>
    <dgm:pt modelId="{CAE5D844-8EE2-FC4B-9FE3-DC298E3D8512}" type="pres">
      <dgm:prSet presAssocID="{E05EDFC7-0039-E545-9674-A1D5A26C306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7C5AB93-5310-F945-B2F5-9D23242D8F07}" type="pres">
      <dgm:prSet presAssocID="{34964DEE-CA6A-454B-AA14-3260B0546540}" presName="hierRoot2" presStyleCnt="0"/>
      <dgm:spPr/>
    </dgm:pt>
    <dgm:pt modelId="{0A4A748B-6DC4-5941-BB39-560093C38006}" type="pres">
      <dgm:prSet presAssocID="{34964DEE-CA6A-454B-AA14-3260B0546540}" presName="composite2" presStyleCnt="0"/>
      <dgm:spPr/>
    </dgm:pt>
    <dgm:pt modelId="{B65EB1C7-EB03-474C-8E46-88FB571C9295}" type="pres">
      <dgm:prSet presAssocID="{34964DEE-CA6A-454B-AA14-3260B0546540}" presName="background2" presStyleLbl="node2" presStyleIdx="0" presStyleCnt="2"/>
      <dgm:spPr/>
    </dgm:pt>
    <dgm:pt modelId="{B791CC9A-3AB0-1047-8E22-B741A3664264}" type="pres">
      <dgm:prSet presAssocID="{34964DEE-CA6A-454B-AA14-3260B054654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44693-87C8-7946-9065-DBBCC066993A}" type="pres">
      <dgm:prSet presAssocID="{34964DEE-CA6A-454B-AA14-3260B0546540}" presName="hierChild3" presStyleCnt="0"/>
      <dgm:spPr/>
    </dgm:pt>
    <dgm:pt modelId="{44D118CC-EEB2-224F-A673-D66375663C90}" type="pres">
      <dgm:prSet presAssocID="{1EAA1B9D-3F3F-BA49-892C-9B6B3F22A18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9FFD0F5-FD24-554F-ADA4-FDE0ADE97BEA}" type="pres">
      <dgm:prSet presAssocID="{BB619630-2F88-C345-989E-0E22C430CC95}" presName="hierRoot3" presStyleCnt="0"/>
      <dgm:spPr/>
    </dgm:pt>
    <dgm:pt modelId="{80EF9186-DABD-AC4F-A4AA-6877FBCC35D1}" type="pres">
      <dgm:prSet presAssocID="{BB619630-2F88-C345-989E-0E22C430CC95}" presName="composite3" presStyleCnt="0"/>
      <dgm:spPr/>
    </dgm:pt>
    <dgm:pt modelId="{1BB79DC5-AC3A-3948-A3BF-54387DE066F0}" type="pres">
      <dgm:prSet presAssocID="{BB619630-2F88-C345-989E-0E22C430CC95}" presName="background3" presStyleLbl="node3" presStyleIdx="0" presStyleCnt="4"/>
      <dgm:spPr/>
    </dgm:pt>
    <dgm:pt modelId="{31AA26BD-129A-5D4E-9370-C269EA0EC12A}" type="pres">
      <dgm:prSet presAssocID="{BB619630-2F88-C345-989E-0E22C430CC9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26BAC-6BC7-BD43-9DFC-5551FED52F1C}" type="pres">
      <dgm:prSet presAssocID="{BB619630-2F88-C345-989E-0E22C430CC95}" presName="hierChild4" presStyleCnt="0"/>
      <dgm:spPr/>
    </dgm:pt>
    <dgm:pt modelId="{45543CC8-8779-4E47-93F2-03397FAA3A93}" type="pres">
      <dgm:prSet presAssocID="{070040C8-726D-4E4D-9CD1-44DD11277B6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A76C33A-8021-794F-901A-8934B4A81252}" type="pres">
      <dgm:prSet presAssocID="{13F1FF46-FF17-AE4C-BCA0-8C9E302F56DE}" presName="hierRoot3" presStyleCnt="0"/>
      <dgm:spPr/>
    </dgm:pt>
    <dgm:pt modelId="{B3B6364B-59CF-5543-8856-5DAA1EB31139}" type="pres">
      <dgm:prSet presAssocID="{13F1FF46-FF17-AE4C-BCA0-8C9E302F56DE}" presName="composite3" presStyleCnt="0"/>
      <dgm:spPr/>
    </dgm:pt>
    <dgm:pt modelId="{42F8BBF6-9EEB-4C4B-8B90-D3C4CA124916}" type="pres">
      <dgm:prSet presAssocID="{13F1FF46-FF17-AE4C-BCA0-8C9E302F56DE}" presName="background3" presStyleLbl="node3" presStyleIdx="1" presStyleCnt="4"/>
      <dgm:spPr/>
    </dgm:pt>
    <dgm:pt modelId="{7E64480F-84F3-264A-847B-877C6F9E5724}" type="pres">
      <dgm:prSet presAssocID="{13F1FF46-FF17-AE4C-BCA0-8C9E302F56D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31C9-3EFE-164C-B23B-60D2BA9F8032}" type="pres">
      <dgm:prSet presAssocID="{13F1FF46-FF17-AE4C-BCA0-8C9E302F56DE}" presName="hierChild4" presStyleCnt="0"/>
      <dgm:spPr/>
    </dgm:pt>
    <dgm:pt modelId="{F2414641-661B-634C-A4E0-3BD977A2A574}" type="pres">
      <dgm:prSet presAssocID="{9F4D9549-A244-9C49-ADBA-284B252C8F2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DDF66B0-CDE1-9F42-930F-4839C160C6CD}" type="pres">
      <dgm:prSet presAssocID="{CC17F7B9-E5EC-E945-863A-F0A4818FEF23}" presName="hierRoot2" presStyleCnt="0"/>
      <dgm:spPr/>
    </dgm:pt>
    <dgm:pt modelId="{757385BA-7AE8-AA40-8B7D-E25F0901FA2F}" type="pres">
      <dgm:prSet presAssocID="{CC17F7B9-E5EC-E945-863A-F0A4818FEF23}" presName="composite2" presStyleCnt="0"/>
      <dgm:spPr/>
    </dgm:pt>
    <dgm:pt modelId="{8BC5A3D3-AEE0-EC4D-A18F-5BACE87D4C85}" type="pres">
      <dgm:prSet presAssocID="{CC17F7B9-E5EC-E945-863A-F0A4818FEF23}" presName="background2" presStyleLbl="node2" presStyleIdx="1" presStyleCnt="2"/>
      <dgm:spPr/>
    </dgm:pt>
    <dgm:pt modelId="{EA170D9F-6E00-6B47-B202-FB7F312EB1CF}" type="pres">
      <dgm:prSet presAssocID="{CC17F7B9-E5EC-E945-863A-F0A4818FEF2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9C87A-5C1C-8E44-8A89-96BA9E61592F}" type="pres">
      <dgm:prSet presAssocID="{CC17F7B9-E5EC-E945-863A-F0A4818FEF23}" presName="hierChild3" presStyleCnt="0"/>
      <dgm:spPr/>
    </dgm:pt>
    <dgm:pt modelId="{0CCCC77C-C92A-544E-9C12-1DA26DFF2A72}" type="pres">
      <dgm:prSet presAssocID="{2ADA9F64-64AC-A941-AC64-67F1D4D80128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24B2C15-D648-E14A-AB9B-65919FEF6E7B}" type="pres">
      <dgm:prSet presAssocID="{59E29834-7378-BD43-82F4-0D366D7DEAA4}" presName="hierRoot3" presStyleCnt="0"/>
      <dgm:spPr/>
    </dgm:pt>
    <dgm:pt modelId="{DC01C262-528A-7548-94E5-9B72D78D47D0}" type="pres">
      <dgm:prSet presAssocID="{59E29834-7378-BD43-82F4-0D366D7DEAA4}" presName="composite3" presStyleCnt="0"/>
      <dgm:spPr/>
    </dgm:pt>
    <dgm:pt modelId="{BB0BEBEF-D3E7-BD43-A6BE-1B4DFF6F92CD}" type="pres">
      <dgm:prSet presAssocID="{59E29834-7378-BD43-82F4-0D366D7DEAA4}" presName="background3" presStyleLbl="node3" presStyleIdx="2" presStyleCnt="4"/>
      <dgm:spPr/>
    </dgm:pt>
    <dgm:pt modelId="{69543E77-740F-5544-B45E-30E6BF96C73F}" type="pres">
      <dgm:prSet presAssocID="{59E29834-7378-BD43-82F4-0D366D7DEAA4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5CBE-89E0-524F-A020-4A4550B39C47}" type="pres">
      <dgm:prSet presAssocID="{59E29834-7378-BD43-82F4-0D366D7DEAA4}" presName="hierChild4" presStyleCnt="0"/>
      <dgm:spPr/>
    </dgm:pt>
    <dgm:pt modelId="{50F88A7E-E205-6A48-8D76-922E4CAC71DC}" type="pres">
      <dgm:prSet presAssocID="{6A3EB244-1C88-AA4D-A0F1-E428FCC09D59}" presName="Name17" presStyleLbl="parChTrans1D3" presStyleIdx="3" presStyleCnt="4"/>
      <dgm:spPr/>
    </dgm:pt>
    <dgm:pt modelId="{2807BD31-442C-7240-9471-C55B90409DBD}" type="pres">
      <dgm:prSet presAssocID="{3EFE9448-6094-4949-BA81-FBFCF3218F28}" presName="hierRoot3" presStyleCnt="0"/>
      <dgm:spPr/>
    </dgm:pt>
    <dgm:pt modelId="{4756E598-7294-254E-8A2A-BA1D9C3F6FAA}" type="pres">
      <dgm:prSet presAssocID="{3EFE9448-6094-4949-BA81-FBFCF3218F28}" presName="composite3" presStyleCnt="0"/>
      <dgm:spPr/>
    </dgm:pt>
    <dgm:pt modelId="{DBB44261-A920-B949-9E4E-D49F8086C73D}" type="pres">
      <dgm:prSet presAssocID="{3EFE9448-6094-4949-BA81-FBFCF3218F28}" presName="background3" presStyleLbl="node3" presStyleIdx="3" presStyleCnt="4"/>
      <dgm:spPr/>
    </dgm:pt>
    <dgm:pt modelId="{42F58F68-2D7D-0144-9A08-B1968F1347A6}" type="pres">
      <dgm:prSet presAssocID="{3EFE9448-6094-4949-BA81-FBFCF3218F2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92EE3-8020-334C-A530-636503E043F4}" type="pres">
      <dgm:prSet presAssocID="{3EFE9448-6094-4949-BA81-FBFCF3218F28}" presName="hierChild4" presStyleCnt="0"/>
      <dgm:spPr/>
    </dgm:pt>
  </dgm:ptLst>
  <dgm:cxnLst>
    <dgm:cxn modelId="{FD75D948-AC80-9143-AEC3-200A851B6642}" srcId="{8C865C8A-D123-AD4B-A369-C0B26D18E0E4}" destId="{34964DEE-CA6A-454B-AA14-3260B0546540}" srcOrd="0" destOrd="0" parTransId="{E05EDFC7-0039-E545-9674-A1D5A26C3069}" sibTransId="{4F0CFA14-03C7-754B-8B92-DB2ABEFD9693}"/>
    <dgm:cxn modelId="{92E66160-BAB4-BC47-AD16-0860F440D73F}" srcId="{8C865C8A-D123-AD4B-A369-C0B26D18E0E4}" destId="{CC17F7B9-E5EC-E945-863A-F0A4818FEF23}" srcOrd="1" destOrd="0" parTransId="{9F4D9549-A244-9C49-ADBA-284B252C8F2B}" sibTransId="{4DBBD54D-2B34-3D44-AF7C-7FE7033B61AE}"/>
    <dgm:cxn modelId="{41A92ED6-B53C-C047-9B33-650A41CE62FC}" type="presOf" srcId="{E05EDFC7-0039-E545-9674-A1D5A26C3069}" destId="{CAE5D844-8EE2-FC4B-9FE3-DC298E3D8512}" srcOrd="0" destOrd="0" presId="urn:microsoft.com/office/officeart/2005/8/layout/hierarchy1"/>
    <dgm:cxn modelId="{1D790C06-608F-2246-BFDB-49D9E20C4AF0}" type="presOf" srcId="{8C865C8A-D123-AD4B-A369-C0B26D18E0E4}" destId="{9EA10FDA-5781-0846-BF34-7810041E0637}" srcOrd="0" destOrd="0" presId="urn:microsoft.com/office/officeart/2005/8/layout/hierarchy1"/>
    <dgm:cxn modelId="{7C8EA46E-164F-3149-9ADF-F950750B206E}" type="presOf" srcId="{1EAA1B9D-3F3F-BA49-892C-9B6B3F22A186}" destId="{44D118CC-EEB2-224F-A673-D66375663C90}" srcOrd="0" destOrd="0" presId="urn:microsoft.com/office/officeart/2005/8/layout/hierarchy1"/>
    <dgm:cxn modelId="{2F251497-013D-B240-8BDB-A6FEC7A0FFAE}" srcId="{CC17F7B9-E5EC-E945-863A-F0A4818FEF23}" destId="{3EFE9448-6094-4949-BA81-FBFCF3218F28}" srcOrd="1" destOrd="0" parTransId="{6A3EB244-1C88-AA4D-A0F1-E428FCC09D59}" sibTransId="{615EEF7D-360F-784B-A94D-A423050911BB}"/>
    <dgm:cxn modelId="{1AA7D313-0B4D-844B-BF35-2A32922E4A5A}" type="presOf" srcId="{6A3EB244-1C88-AA4D-A0F1-E428FCC09D59}" destId="{50F88A7E-E205-6A48-8D76-922E4CAC71DC}" srcOrd="0" destOrd="0" presId="urn:microsoft.com/office/officeart/2005/8/layout/hierarchy1"/>
    <dgm:cxn modelId="{05108314-A4D2-0C40-A2B2-CECC185FDA05}" type="presOf" srcId="{34964DEE-CA6A-454B-AA14-3260B0546540}" destId="{B791CC9A-3AB0-1047-8E22-B741A3664264}" srcOrd="0" destOrd="0" presId="urn:microsoft.com/office/officeart/2005/8/layout/hierarchy1"/>
    <dgm:cxn modelId="{28C6EEA4-D01E-9940-A3E0-B90ECD65E13E}" srcId="{0A015D12-A19E-5142-AD22-86411ABAE68A}" destId="{8C865C8A-D123-AD4B-A369-C0B26D18E0E4}" srcOrd="0" destOrd="0" parTransId="{2E0B4CA1-5DCF-BD43-BE43-04DE64189CA5}" sibTransId="{C801B7EC-DEE8-3640-9FE5-A14A650EB5B2}"/>
    <dgm:cxn modelId="{6B946A77-C6AB-F34A-BCDD-23BDFC328912}" type="presOf" srcId="{0A015D12-A19E-5142-AD22-86411ABAE68A}" destId="{888FDB1A-0E09-D942-B492-7DE1CA0BB11A}" srcOrd="0" destOrd="0" presId="urn:microsoft.com/office/officeart/2005/8/layout/hierarchy1"/>
    <dgm:cxn modelId="{559150FC-6487-1E48-AC60-37E23A7106FC}" type="presOf" srcId="{070040C8-726D-4E4D-9CD1-44DD11277B6A}" destId="{45543CC8-8779-4E47-93F2-03397FAA3A93}" srcOrd="0" destOrd="0" presId="urn:microsoft.com/office/officeart/2005/8/layout/hierarchy1"/>
    <dgm:cxn modelId="{7F195C05-1638-3041-A822-412AE65AC263}" type="presOf" srcId="{BB619630-2F88-C345-989E-0E22C430CC95}" destId="{31AA26BD-129A-5D4E-9370-C269EA0EC12A}" srcOrd="0" destOrd="0" presId="urn:microsoft.com/office/officeart/2005/8/layout/hierarchy1"/>
    <dgm:cxn modelId="{943F01F4-6AB6-E240-8B39-A061F867926A}" type="presOf" srcId="{59E29834-7378-BD43-82F4-0D366D7DEAA4}" destId="{69543E77-740F-5544-B45E-30E6BF96C73F}" srcOrd="0" destOrd="0" presId="urn:microsoft.com/office/officeart/2005/8/layout/hierarchy1"/>
    <dgm:cxn modelId="{88E51A0C-821A-4747-A710-0791903E3C42}" srcId="{CC17F7B9-E5EC-E945-863A-F0A4818FEF23}" destId="{59E29834-7378-BD43-82F4-0D366D7DEAA4}" srcOrd="0" destOrd="0" parTransId="{2ADA9F64-64AC-A941-AC64-67F1D4D80128}" sibTransId="{5C14DDFE-FE57-6F46-BA21-EA047AC574EB}"/>
    <dgm:cxn modelId="{B55CE93C-6B8D-364C-9C1F-EBFEC4170C8F}" type="presOf" srcId="{2ADA9F64-64AC-A941-AC64-67F1D4D80128}" destId="{0CCCC77C-C92A-544E-9C12-1DA26DFF2A72}" srcOrd="0" destOrd="0" presId="urn:microsoft.com/office/officeart/2005/8/layout/hierarchy1"/>
    <dgm:cxn modelId="{D6CF840F-9274-1946-8EC2-E38E9E367821}" srcId="{34964DEE-CA6A-454B-AA14-3260B0546540}" destId="{13F1FF46-FF17-AE4C-BCA0-8C9E302F56DE}" srcOrd="1" destOrd="0" parTransId="{070040C8-726D-4E4D-9CD1-44DD11277B6A}" sibTransId="{6F8DCC6C-51E5-304A-AC62-E85BDE0FB453}"/>
    <dgm:cxn modelId="{DCE6B2B3-AA08-6D47-9FAC-F12F35BE4C78}" type="presOf" srcId="{3EFE9448-6094-4949-BA81-FBFCF3218F28}" destId="{42F58F68-2D7D-0144-9A08-B1968F1347A6}" srcOrd="0" destOrd="0" presId="urn:microsoft.com/office/officeart/2005/8/layout/hierarchy1"/>
    <dgm:cxn modelId="{F4E66190-52AB-6D43-AC82-595C06737E1F}" type="presOf" srcId="{9F4D9549-A244-9C49-ADBA-284B252C8F2B}" destId="{F2414641-661B-634C-A4E0-3BD977A2A574}" srcOrd="0" destOrd="0" presId="urn:microsoft.com/office/officeart/2005/8/layout/hierarchy1"/>
    <dgm:cxn modelId="{8865E60E-B06D-1A4A-BA8A-72E499D10C8D}" srcId="{34964DEE-CA6A-454B-AA14-3260B0546540}" destId="{BB619630-2F88-C345-989E-0E22C430CC95}" srcOrd="0" destOrd="0" parTransId="{1EAA1B9D-3F3F-BA49-892C-9B6B3F22A186}" sibTransId="{7337A75E-ECBF-BE47-9BD1-C85F696E2FF0}"/>
    <dgm:cxn modelId="{404619B1-6E93-6A4C-B69F-20E24A0E8C2F}" type="presOf" srcId="{CC17F7B9-E5EC-E945-863A-F0A4818FEF23}" destId="{EA170D9F-6E00-6B47-B202-FB7F312EB1CF}" srcOrd="0" destOrd="0" presId="urn:microsoft.com/office/officeart/2005/8/layout/hierarchy1"/>
    <dgm:cxn modelId="{CA47310F-4C0A-3940-B57C-E8249F994741}" type="presOf" srcId="{13F1FF46-FF17-AE4C-BCA0-8C9E302F56DE}" destId="{7E64480F-84F3-264A-847B-877C6F9E5724}" srcOrd="0" destOrd="0" presId="urn:microsoft.com/office/officeart/2005/8/layout/hierarchy1"/>
    <dgm:cxn modelId="{746C3C58-146D-A545-8DAA-935169ACCF52}" type="presParOf" srcId="{888FDB1A-0E09-D942-B492-7DE1CA0BB11A}" destId="{01A1CA66-6EE2-9945-B37C-4F382161BB94}" srcOrd="0" destOrd="0" presId="urn:microsoft.com/office/officeart/2005/8/layout/hierarchy1"/>
    <dgm:cxn modelId="{9A35F87B-C0E9-554A-A031-E75D05606481}" type="presParOf" srcId="{01A1CA66-6EE2-9945-B37C-4F382161BB94}" destId="{FB0B490E-66BB-8140-A2C0-4154936E99FB}" srcOrd="0" destOrd="0" presId="urn:microsoft.com/office/officeart/2005/8/layout/hierarchy1"/>
    <dgm:cxn modelId="{757558B0-2F8C-EE43-8FFC-184A213286C3}" type="presParOf" srcId="{FB0B490E-66BB-8140-A2C0-4154936E99FB}" destId="{F1F2C15E-2BD1-E74B-BA74-8A5D18018D95}" srcOrd="0" destOrd="0" presId="urn:microsoft.com/office/officeart/2005/8/layout/hierarchy1"/>
    <dgm:cxn modelId="{C0E133D1-A5C0-764B-AF64-E07949F3713B}" type="presParOf" srcId="{FB0B490E-66BB-8140-A2C0-4154936E99FB}" destId="{9EA10FDA-5781-0846-BF34-7810041E0637}" srcOrd="1" destOrd="0" presId="urn:microsoft.com/office/officeart/2005/8/layout/hierarchy1"/>
    <dgm:cxn modelId="{64302536-36ED-7849-B36F-3C01CE8BCEBD}" type="presParOf" srcId="{01A1CA66-6EE2-9945-B37C-4F382161BB94}" destId="{D9D6D62F-03BE-C54A-9A0F-7BB8C5AE5515}" srcOrd="1" destOrd="0" presId="urn:microsoft.com/office/officeart/2005/8/layout/hierarchy1"/>
    <dgm:cxn modelId="{87051C14-EE7A-974A-A52A-B5E54EA28116}" type="presParOf" srcId="{D9D6D62F-03BE-C54A-9A0F-7BB8C5AE5515}" destId="{CAE5D844-8EE2-FC4B-9FE3-DC298E3D8512}" srcOrd="0" destOrd="0" presId="urn:microsoft.com/office/officeart/2005/8/layout/hierarchy1"/>
    <dgm:cxn modelId="{935935D6-00AF-B640-ADA9-1B4FC32AA924}" type="presParOf" srcId="{D9D6D62F-03BE-C54A-9A0F-7BB8C5AE5515}" destId="{F7C5AB93-5310-F945-B2F5-9D23242D8F07}" srcOrd="1" destOrd="0" presId="urn:microsoft.com/office/officeart/2005/8/layout/hierarchy1"/>
    <dgm:cxn modelId="{856C1AFC-69AF-5F40-98AE-0FBF20AEA846}" type="presParOf" srcId="{F7C5AB93-5310-F945-B2F5-9D23242D8F07}" destId="{0A4A748B-6DC4-5941-BB39-560093C38006}" srcOrd="0" destOrd="0" presId="urn:microsoft.com/office/officeart/2005/8/layout/hierarchy1"/>
    <dgm:cxn modelId="{33F4A457-CE88-8444-B2A4-8C880E7DC959}" type="presParOf" srcId="{0A4A748B-6DC4-5941-BB39-560093C38006}" destId="{B65EB1C7-EB03-474C-8E46-88FB571C9295}" srcOrd="0" destOrd="0" presId="urn:microsoft.com/office/officeart/2005/8/layout/hierarchy1"/>
    <dgm:cxn modelId="{9B5C3D61-BA52-D64B-8F5E-DA255D66C784}" type="presParOf" srcId="{0A4A748B-6DC4-5941-BB39-560093C38006}" destId="{B791CC9A-3AB0-1047-8E22-B741A3664264}" srcOrd="1" destOrd="0" presId="urn:microsoft.com/office/officeart/2005/8/layout/hierarchy1"/>
    <dgm:cxn modelId="{60F67C2F-7DA1-184C-838F-7DEB46E66D27}" type="presParOf" srcId="{F7C5AB93-5310-F945-B2F5-9D23242D8F07}" destId="{18144693-87C8-7946-9065-DBBCC066993A}" srcOrd="1" destOrd="0" presId="urn:microsoft.com/office/officeart/2005/8/layout/hierarchy1"/>
    <dgm:cxn modelId="{813EB062-E6A6-4647-97EE-9DD83252DB03}" type="presParOf" srcId="{18144693-87C8-7946-9065-DBBCC066993A}" destId="{44D118CC-EEB2-224F-A673-D66375663C90}" srcOrd="0" destOrd="0" presId="urn:microsoft.com/office/officeart/2005/8/layout/hierarchy1"/>
    <dgm:cxn modelId="{5B5B44C0-9AF7-F041-B1DB-DE576F6818DA}" type="presParOf" srcId="{18144693-87C8-7946-9065-DBBCC066993A}" destId="{29FFD0F5-FD24-554F-ADA4-FDE0ADE97BEA}" srcOrd="1" destOrd="0" presId="urn:microsoft.com/office/officeart/2005/8/layout/hierarchy1"/>
    <dgm:cxn modelId="{4F79ACD2-F03A-FD47-BB3B-25E7D2EEEAFA}" type="presParOf" srcId="{29FFD0F5-FD24-554F-ADA4-FDE0ADE97BEA}" destId="{80EF9186-DABD-AC4F-A4AA-6877FBCC35D1}" srcOrd="0" destOrd="0" presId="urn:microsoft.com/office/officeart/2005/8/layout/hierarchy1"/>
    <dgm:cxn modelId="{9547500D-0CE3-3F44-BF83-B9775207EB99}" type="presParOf" srcId="{80EF9186-DABD-AC4F-A4AA-6877FBCC35D1}" destId="{1BB79DC5-AC3A-3948-A3BF-54387DE066F0}" srcOrd="0" destOrd="0" presId="urn:microsoft.com/office/officeart/2005/8/layout/hierarchy1"/>
    <dgm:cxn modelId="{27B5BCB7-39C4-8648-8287-AFEBEA038D53}" type="presParOf" srcId="{80EF9186-DABD-AC4F-A4AA-6877FBCC35D1}" destId="{31AA26BD-129A-5D4E-9370-C269EA0EC12A}" srcOrd="1" destOrd="0" presId="urn:microsoft.com/office/officeart/2005/8/layout/hierarchy1"/>
    <dgm:cxn modelId="{6028BDAE-48CE-C448-85A4-31A9A890C855}" type="presParOf" srcId="{29FFD0F5-FD24-554F-ADA4-FDE0ADE97BEA}" destId="{E5226BAC-6BC7-BD43-9DFC-5551FED52F1C}" srcOrd="1" destOrd="0" presId="urn:microsoft.com/office/officeart/2005/8/layout/hierarchy1"/>
    <dgm:cxn modelId="{FCCA1888-FE8C-674F-AF06-8C6845CC4C0A}" type="presParOf" srcId="{18144693-87C8-7946-9065-DBBCC066993A}" destId="{45543CC8-8779-4E47-93F2-03397FAA3A93}" srcOrd="2" destOrd="0" presId="urn:microsoft.com/office/officeart/2005/8/layout/hierarchy1"/>
    <dgm:cxn modelId="{A08AA592-678D-4046-B46E-930550F255A5}" type="presParOf" srcId="{18144693-87C8-7946-9065-DBBCC066993A}" destId="{EA76C33A-8021-794F-901A-8934B4A81252}" srcOrd="3" destOrd="0" presId="urn:microsoft.com/office/officeart/2005/8/layout/hierarchy1"/>
    <dgm:cxn modelId="{AC5DA93F-A621-7449-9B88-631ED7D012A1}" type="presParOf" srcId="{EA76C33A-8021-794F-901A-8934B4A81252}" destId="{B3B6364B-59CF-5543-8856-5DAA1EB31139}" srcOrd="0" destOrd="0" presId="urn:microsoft.com/office/officeart/2005/8/layout/hierarchy1"/>
    <dgm:cxn modelId="{635F9898-4F42-7E4D-A8A9-90580F819B85}" type="presParOf" srcId="{B3B6364B-59CF-5543-8856-5DAA1EB31139}" destId="{42F8BBF6-9EEB-4C4B-8B90-D3C4CA124916}" srcOrd="0" destOrd="0" presId="urn:microsoft.com/office/officeart/2005/8/layout/hierarchy1"/>
    <dgm:cxn modelId="{B2819E9B-D6F8-4D42-A396-BAD622A56F57}" type="presParOf" srcId="{B3B6364B-59CF-5543-8856-5DAA1EB31139}" destId="{7E64480F-84F3-264A-847B-877C6F9E5724}" srcOrd="1" destOrd="0" presId="urn:microsoft.com/office/officeart/2005/8/layout/hierarchy1"/>
    <dgm:cxn modelId="{507E1FC2-C627-8248-AF29-85187CE2CACA}" type="presParOf" srcId="{EA76C33A-8021-794F-901A-8934B4A81252}" destId="{738531C9-3EFE-164C-B23B-60D2BA9F8032}" srcOrd="1" destOrd="0" presId="urn:microsoft.com/office/officeart/2005/8/layout/hierarchy1"/>
    <dgm:cxn modelId="{31F5E394-21C7-004D-94A4-0B1CF686DD67}" type="presParOf" srcId="{D9D6D62F-03BE-C54A-9A0F-7BB8C5AE5515}" destId="{F2414641-661B-634C-A4E0-3BD977A2A574}" srcOrd="2" destOrd="0" presId="urn:microsoft.com/office/officeart/2005/8/layout/hierarchy1"/>
    <dgm:cxn modelId="{DB7F1316-911C-2545-B5C5-31361C497206}" type="presParOf" srcId="{D9D6D62F-03BE-C54A-9A0F-7BB8C5AE5515}" destId="{CDDF66B0-CDE1-9F42-930F-4839C160C6CD}" srcOrd="3" destOrd="0" presId="urn:microsoft.com/office/officeart/2005/8/layout/hierarchy1"/>
    <dgm:cxn modelId="{5E14A9D6-5433-CA47-B1B5-69D7D4012503}" type="presParOf" srcId="{CDDF66B0-CDE1-9F42-930F-4839C160C6CD}" destId="{757385BA-7AE8-AA40-8B7D-E25F0901FA2F}" srcOrd="0" destOrd="0" presId="urn:microsoft.com/office/officeart/2005/8/layout/hierarchy1"/>
    <dgm:cxn modelId="{15BA2E0A-131F-9F4E-AA3C-38F7084039D2}" type="presParOf" srcId="{757385BA-7AE8-AA40-8B7D-E25F0901FA2F}" destId="{8BC5A3D3-AEE0-EC4D-A18F-5BACE87D4C85}" srcOrd="0" destOrd="0" presId="urn:microsoft.com/office/officeart/2005/8/layout/hierarchy1"/>
    <dgm:cxn modelId="{F0DA100C-783B-2A47-B906-230A92A01F6A}" type="presParOf" srcId="{757385BA-7AE8-AA40-8B7D-E25F0901FA2F}" destId="{EA170D9F-6E00-6B47-B202-FB7F312EB1CF}" srcOrd="1" destOrd="0" presId="urn:microsoft.com/office/officeart/2005/8/layout/hierarchy1"/>
    <dgm:cxn modelId="{801424DD-5CE4-774B-8A25-DED1ED4C66FF}" type="presParOf" srcId="{CDDF66B0-CDE1-9F42-930F-4839C160C6CD}" destId="{7C49C87A-5C1C-8E44-8A89-96BA9E61592F}" srcOrd="1" destOrd="0" presId="urn:microsoft.com/office/officeart/2005/8/layout/hierarchy1"/>
    <dgm:cxn modelId="{CA94CCD8-30E5-C040-8FE0-7751A456424B}" type="presParOf" srcId="{7C49C87A-5C1C-8E44-8A89-96BA9E61592F}" destId="{0CCCC77C-C92A-544E-9C12-1DA26DFF2A72}" srcOrd="0" destOrd="0" presId="urn:microsoft.com/office/officeart/2005/8/layout/hierarchy1"/>
    <dgm:cxn modelId="{8ECF79E2-86E3-7342-9B62-FADE1D7E58B0}" type="presParOf" srcId="{7C49C87A-5C1C-8E44-8A89-96BA9E61592F}" destId="{524B2C15-D648-E14A-AB9B-65919FEF6E7B}" srcOrd="1" destOrd="0" presId="urn:microsoft.com/office/officeart/2005/8/layout/hierarchy1"/>
    <dgm:cxn modelId="{8863FBBD-33D7-3340-BD7A-DA914C59FA8F}" type="presParOf" srcId="{524B2C15-D648-E14A-AB9B-65919FEF6E7B}" destId="{DC01C262-528A-7548-94E5-9B72D78D47D0}" srcOrd="0" destOrd="0" presId="urn:microsoft.com/office/officeart/2005/8/layout/hierarchy1"/>
    <dgm:cxn modelId="{C51ADDB4-B015-CA4A-A17F-75D2419CFCAD}" type="presParOf" srcId="{DC01C262-528A-7548-94E5-9B72D78D47D0}" destId="{BB0BEBEF-D3E7-BD43-A6BE-1B4DFF6F92CD}" srcOrd="0" destOrd="0" presId="urn:microsoft.com/office/officeart/2005/8/layout/hierarchy1"/>
    <dgm:cxn modelId="{40111539-DEB8-914E-8FD4-20D0E7697B56}" type="presParOf" srcId="{DC01C262-528A-7548-94E5-9B72D78D47D0}" destId="{69543E77-740F-5544-B45E-30E6BF96C73F}" srcOrd="1" destOrd="0" presId="urn:microsoft.com/office/officeart/2005/8/layout/hierarchy1"/>
    <dgm:cxn modelId="{859B3E94-7B10-0A45-960F-59FF07A74B48}" type="presParOf" srcId="{524B2C15-D648-E14A-AB9B-65919FEF6E7B}" destId="{38E65CBE-89E0-524F-A020-4A4550B39C47}" srcOrd="1" destOrd="0" presId="urn:microsoft.com/office/officeart/2005/8/layout/hierarchy1"/>
    <dgm:cxn modelId="{CA7BD1A5-B6E8-5C42-A48C-CD2C53E12B56}" type="presParOf" srcId="{7C49C87A-5C1C-8E44-8A89-96BA9E61592F}" destId="{50F88A7E-E205-6A48-8D76-922E4CAC71DC}" srcOrd="2" destOrd="0" presId="urn:microsoft.com/office/officeart/2005/8/layout/hierarchy1"/>
    <dgm:cxn modelId="{E545573E-DF61-3C4D-83DF-65373F8C0F7C}" type="presParOf" srcId="{7C49C87A-5C1C-8E44-8A89-96BA9E61592F}" destId="{2807BD31-442C-7240-9471-C55B90409DBD}" srcOrd="3" destOrd="0" presId="urn:microsoft.com/office/officeart/2005/8/layout/hierarchy1"/>
    <dgm:cxn modelId="{5795E2B8-6D75-8B43-8A19-DB31429ABCA9}" type="presParOf" srcId="{2807BD31-442C-7240-9471-C55B90409DBD}" destId="{4756E598-7294-254E-8A2A-BA1D9C3F6FAA}" srcOrd="0" destOrd="0" presId="urn:microsoft.com/office/officeart/2005/8/layout/hierarchy1"/>
    <dgm:cxn modelId="{99C13FA2-D17D-5C47-AD7C-07D856DA976C}" type="presParOf" srcId="{4756E598-7294-254E-8A2A-BA1D9C3F6FAA}" destId="{DBB44261-A920-B949-9E4E-D49F8086C73D}" srcOrd="0" destOrd="0" presId="urn:microsoft.com/office/officeart/2005/8/layout/hierarchy1"/>
    <dgm:cxn modelId="{A87232BF-B750-1D48-8489-EA22A18EC70A}" type="presParOf" srcId="{4756E598-7294-254E-8A2A-BA1D9C3F6FAA}" destId="{42F58F68-2D7D-0144-9A08-B1968F1347A6}" srcOrd="1" destOrd="0" presId="urn:microsoft.com/office/officeart/2005/8/layout/hierarchy1"/>
    <dgm:cxn modelId="{B0D6CD54-C73B-1049-A6AE-EC76A430E082}" type="presParOf" srcId="{2807BD31-442C-7240-9471-C55B90409DBD}" destId="{31A92EE3-8020-334C-A530-636503E043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95225C-E765-4142-90C0-2B1192904D0F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2929F84-A3D5-864C-9D00-BCEEBB5FED78}">
      <dgm:prSet phldrT="[Text]"/>
      <dgm:spPr/>
      <dgm:t>
        <a:bodyPr/>
        <a:lstStyle/>
        <a:p>
          <a:r>
            <a:rPr lang="en-US" dirty="0" smtClean="0"/>
            <a:t>Inference</a:t>
          </a:r>
          <a:endParaRPr lang="en-US" dirty="0"/>
        </a:p>
      </dgm:t>
    </dgm:pt>
    <dgm:pt modelId="{B1E25A2E-0DAE-7948-9030-FE85C8B0ABEB}" type="parTrans" cxnId="{35B53C4D-5292-B54E-B854-15DA693C139A}">
      <dgm:prSet/>
      <dgm:spPr/>
      <dgm:t>
        <a:bodyPr/>
        <a:lstStyle/>
        <a:p>
          <a:endParaRPr lang="en-US"/>
        </a:p>
      </dgm:t>
    </dgm:pt>
    <dgm:pt modelId="{7CE28743-6E83-7D40-AD31-184E1E045B21}" type="sibTrans" cxnId="{35B53C4D-5292-B54E-B854-15DA693C139A}">
      <dgm:prSet/>
      <dgm:spPr/>
      <dgm:t>
        <a:bodyPr/>
        <a:lstStyle/>
        <a:p>
          <a:endParaRPr lang="en-US"/>
        </a:p>
      </dgm:t>
    </dgm:pt>
    <dgm:pt modelId="{CA6661DD-5EB9-E444-99D1-6F0ED1CDE89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Mean</a:t>
          </a:r>
          <a:endParaRPr lang="en-US" dirty="0"/>
        </a:p>
      </dgm:t>
    </dgm:pt>
    <dgm:pt modelId="{5296D5C1-BB59-344F-B22A-16866820582E}" type="parTrans" cxnId="{0BF3CC63-8A1F-7D41-AB5A-B8359DD6EF27}">
      <dgm:prSet/>
      <dgm:spPr/>
      <dgm:t>
        <a:bodyPr/>
        <a:lstStyle/>
        <a:p>
          <a:endParaRPr lang="en-US"/>
        </a:p>
      </dgm:t>
    </dgm:pt>
    <dgm:pt modelId="{FE6B3D9F-10B6-FE43-ADEC-587105A42A67}" type="sibTrans" cxnId="{0BF3CC63-8A1F-7D41-AB5A-B8359DD6EF27}">
      <dgm:prSet/>
      <dgm:spPr/>
      <dgm:t>
        <a:bodyPr/>
        <a:lstStyle/>
        <a:p>
          <a:endParaRPr lang="en-US"/>
        </a:p>
      </dgm:t>
    </dgm:pt>
    <dgm:pt modelId="{FFC5CFF1-813D-394B-AEF6-E3D74C971D2F}">
      <dgm:prSet phldrT="[Text]"/>
      <dgm:spPr/>
      <dgm:t>
        <a:bodyPr/>
        <a:lstStyle/>
        <a:p>
          <a:r>
            <a:rPr lang="en-US" dirty="0" smtClean="0"/>
            <a:t>Variance known</a:t>
          </a:r>
          <a:endParaRPr lang="en-US" dirty="0"/>
        </a:p>
      </dgm:t>
    </dgm:pt>
    <dgm:pt modelId="{8C512D1C-A9A6-974F-A4DD-C17E38227495}" type="parTrans" cxnId="{A8DAB240-A9BD-2947-AA54-FC93202CBEA5}">
      <dgm:prSet/>
      <dgm:spPr/>
      <dgm:t>
        <a:bodyPr/>
        <a:lstStyle/>
        <a:p>
          <a:endParaRPr lang="en-US"/>
        </a:p>
      </dgm:t>
    </dgm:pt>
    <dgm:pt modelId="{63E2E96B-F692-C042-B7B7-08C1F6908E0D}" type="sibTrans" cxnId="{A8DAB240-A9BD-2947-AA54-FC93202CBEA5}">
      <dgm:prSet/>
      <dgm:spPr/>
      <dgm:t>
        <a:bodyPr/>
        <a:lstStyle/>
        <a:p>
          <a:endParaRPr lang="en-US"/>
        </a:p>
      </dgm:t>
    </dgm:pt>
    <dgm:pt modelId="{FC7167DE-47DC-164D-883D-81F69F95FD2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Variance unknown</a:t>
          </a:r>
          <a:endParaRPr lang="en-US" dirty="0"/>
        </a:p>
      </dgm:t>
    </dgm:pt>
    <dgm:pt modelId="{15EBE581-1482-0C4E-B359-DB4915618DC9}" type="parTrans" cxnId="{6E309778-5395-1F4D-B312-3605CF922727}">
      <dgm:prSet/>
      <dgm:spPr/>
      <dgm:t>
        <a:bodyPr/>
        <a:lstStyle/>
        <a:p>
          <a:endParaRPr lang="en-US"/>
        </a:p>
      </dgm:t>
    </dgm:pt>
    <dgm:pt modelId="{5303CBE9-0BEF-FC45-9F51-AE5BBC5D98B4}" type="sibTrans" cxnId="{6E309778-5395-1F4D-B312-3605CF922727}">
      <dgm:prSet/>
      <dgm:spPr/>
      <dgm:t>
        <a:bodyPr/>
        <a:lstStyle/>
        <a:p>
          <a:endParaRPr lang="en-US"/>
        </a:p>
      </dgm:t>
    </dgm:pt>
    <dgm:pt modelId="{13238708-3990-3443-A6A8-C50CE0EE43E6}">
      <dgm:prSet phldrT="[Text]"/>
      <dgm:spPr/>
      <dgm:t>
        <a:bodyPr/>
        <a:lstStyle/>
        <a:p>
          <a:r>
            <a:rPr lang="en-US" dirty="0" smtClean="0"/>
            <a:t>Variance</a:t>
          </a:r>
          <a:endParaRPr lang="en-US" dirty="0"/>
        </a:p>
      </dgm:t>
    </dgm:pt>
    <dgm:pt modelId="{243FA799-B555-7C4C-AB5A-E6DB0BDAF136}" type="parTrans" cxnId="{33126E27-2CF6-2041-A421-703C90AF9214}">
      <dgm:prSet/>
      <dgm:spPr/>
      <dgm:t>
        <a:bodyPr/>
        <a:lstStyle/>
        <a:p>
          <a:endParaRPr lang="en-US"/>
        </a:p>
      </dgm:t>
    </dgm:pt>
    <dgm:pt modelId="{7E3C8EF8-E3D8-F34A-B405-9B69E5CAFE60}" type="sibTrans" cxnId="{33126E27-2CF6-2041-A421-703C90AF9214}">
      <dgm:prSet/>
      <dgm:spPr/>
      <dgm:t>
        <a:bodyPr/>
        <a:lstStyle/>
        <a:p>
          <a:endParaRPr lang="en-US"/>
        </a:p>
      </dgm:t>
    </dgm:pt>
    <dgm:pt modelId="{A790AFA2-7FBA-E34C-A48D-6D0516ADFDCD}">
      <dgm:prSet phldrT="[Text]"/>
      <dgm:spPr/>
      <dgm:t>
        <a:bodyPr/>
        <a:lstStyle/>
        <a:p>
          <a:r>
            <a:rPr lang="en-US" dirty="0" smtClean="0"/>
            <a:t>Chi-square test</a:t>
          </a:r>
          <a:endParaRPr lang="en-US" dirty="0"/>
        </a:p>
      </dgm:t>
    </dgm:pt>
    <dgm:pt modelId="{43A4EB68-3B53-FC4C-B5BD-AA3483DB8181}" type="parTrans" cxnId="{7ABEDDC4-741F-6F4E-A0A5-3A079466470B}">
      <dgm:prSet/>
      <dgm:spPr/>
      <dgm:t>
        <a:bodyPr/>
        <a:lstStyle/>
        <a:p>
          <a:endParaRPr lang="en-US"/>
        </a:p>
      </dgm:t>
    </dgm:pt>
    <dgm:pt modelId="{B39325DB-7081-8B49-8AC9-6CA3F00821FF}" type="sibTrans" cxnId="{7ABEDDC4-741F-6F4E-A0A5-3A079466470B}">
      <dgm:prSet/>
      <dgm:spPr/>
      <dgm:t>
        <a:bodyPr/>
        <a:lstStyle/>
        <a:p>
          <a:endParaRPr lang="en-US"/>
        </a:p>
      </dgm:t>
    </dgm:pt>
    <dgm:pt modelId="{462E4A6F-8E41-AB49-8B20-08939A7F1645}">
      <dgm:prSet phldrT="[Text]"/>
      <dgm:spPr/>
      <dgm:t>
        <a:bodyPr/>
        <a:lstStyle/>
        <a:p>
          <a:r>
            <a:rPr lang="en-US" dirty="0" smtClean="0"/>
            <a:t>Z test</a:t>
          </a:r>
          <a:endParaRPr lang="en-US" dirty="0"/>
        </a:p>
      </dgm:t>
    </dgm:pt>
    <dgm:pt modelId="{0433BF6C-095F-8743-96CF-E77625A9832C}" type="parTrans" cxnId="{72BDD79D-A7DF-CF4F-85C4-532060AB45EC}">
      <dgm:prSet/>
      <dgm:spPr/>
      <dgm:t>
        <a:bodyPr/>
        <a:lstStyle/>
        <a:p>
          <a:endParaRPr lang="en-US"/>
        </a:p>
      </dgm:t>
    </dgm:pt>
    <dgm:pt modelId="{9AF93B88-270C-AB4A-A94A-86BACBEA9B3E}" type="sibTrans" cxnId="{72BDD79D-A7DF-CF4F-85C4-532060AB45EC}">
      <dgm:prSet/>
      <dgm:spPr/>
      <dgm:t>
        <a:bodyPr/>
        <a:lstStyle/>
        <a:p>
          <a:endParaRPr lang="en-US"/>
        </a:p>
      </dgm:t>
    </dgm:pt>
    <dgm:pt modelId="{72B11D05-5C9B-EB47-B3BE-F84AB5A6052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 test</a:t>
          </a:r>
          <a:endParaRPr lang="en-US" dirty="0"/>
        </a:p>
      </dgm:t>
    </dgm:pt>
    <dgm:pt modelId="{0DB50592-3717-DF44-87D6-CCEFF432BFEE}" type="parTrans" cxnId="{745CBEA8-046E-EE42-8E56-1E21939F61D9}">
      <dgm:prSet/>
      <dgm:spPr/>
      <dgm:t>
        <a:bodyPr/>
        <a:lstStyle/>
        <a:p>
          <a:endParaRPr lang="en-US"/>
        </a:p>
      </dgm:t>
    </dgm:pt>
    <dgm:pt modelId="{99F0F4AB-26D0-9740-876E-7F4F216E38A9}" type="sibTrans" cxnId="{745CBEA8-046E-EE42-8E56-1E21939F61D9}">
      <dgm:prSet/>
      <dgm:spPr/>
      <dgm:t>
        <a:bodyPr/>
        <a:lstStyle/>
        <a:p>
          <a:endParaRPr lang="en-US"/>
        </a:p>
      </dgm:t>
    </dgm:pt>
    <dgm:pt modelId="{5779DDBB-5B78-F544-AAE7-70A131B4FC43}" type="pres">
      <dgm:prSet presAssocID="{5C95225C-E765-4142-90C0-2B1192904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16C85-5BB4-9048-BDD8-7EB7DACE4E04}" type="pres">
      <dgm:prSet presAssocID="{C2929F84-A3D5-864C-9D00-BCEEBB5FED78}" presName="root1" presStyleCnt="0"/>
      <dgm:spPr/>
    </dgm:pt>
    <dgm:pt modelId="{FD427E01-1FAF-6342-8A29-03DC45064E43}" type="pres">
      <dgm:prSet presAssocID="{C2929F84-A3D5-864C-9D00-BCEEBB5FED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122C4-CF9F-AF4A-A5F2-940BADE04D08}" type="pres">
      <dgm:prSet presAssocID="{C2929F84-A3D5-864C-9D00-BCEEBB5FED78}" presName="level2hierChild" presStyleCnt="0"/>
      <dgm:spPr/>
    </dgm:pt>
    <dgm:pt modelId="{A670F65C-FC34-3C44-B734-A4B92C41582D}" type="pres">
      <dgm:prSet presAssocID="{5296D5C1-BB59-344F-B22A-16866820582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3E5E0F4-6DEE-A947-B93D-648A14CC6928}" type="pres">
      <dgm:prSet presAssocID="{5296D5C1-BB59-344F-B22A-16866820582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AE2725F-6ED5-8F45-917E-9A5F0F730F67}" type="pres">
      <dgm:prSet presAssocID="{CA6661DD-5EB9-E444-99D1-6F0ED1CDE89F}" presName="root2" presStyleCnt="0"/>
      <dgm:spPr/>
    </dgm:pt>
    <dgm:pt modelId="{5965008E-C03D-B04C-9821-C71790683784}" type="pres">
      <dgm:prSet presAssocID="{CA6661DD-5EB9-E444-99D1-6F0ED1CDE89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BEAE5-8552-6F43-9BAD-EB28955FB52D}" type="pres">
      <dgm:prSet presAssocID="{CA6661DD-5EB9-E444-99D1-6F0ED1CDE89F}" presName="level3hierChild" presStyleCnt="0"/>
      <dgm:spPr/>
    </dgm:pt>
    <dgm:pt modelId="{A5B35914-96A8-B64F-896F-85F23EFC364F}" type="pres">
      <dgm:prSet presAssocID="{8C512D1C-A9A6-974F-A4DD-C17E3822749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F0F508C3-85A0-D247-9A8C-EEF8728C458E}" type="pres">
      <dgm:prSet presAssocID="{8C512D1C-A9A6-974F-A4DD-C17E3822749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B655AE20-98AC-AD48-8D49-44F3F0DACA08}" type="pres">
      <dgm:prSet presAssocID="{FFC5CFF1-813D-394B-AEF6-E3D74C971D2F}" presName="root2" presStyleCnt="0"/>
      <dgm:spPr/>
    </dgm:pt>
    <dgm:pt modelId="{531C9898-F024-E74A-AB33-D0233732188A}" type="pres">
      <dgm:prSet presAssocID="{FFC5CFF1-813D-394B-AEF6-E3D74C971D2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D40C07-F4F2-844C-A21D-919D6291E80E}" type="pres">
      <dgm:prSet presAssocID="{FFC5CFF1-813D-394B-AEF6-E3D74C971D2F}" presName="level3hierChild" presStyleCnt="0"/>
      <dgm:spPr/>
    </dgm:pt>
    <dgm:pt modelId="{E034F0B3-884D-4C4B-8F0C-B277C9833A30}" type="pres">
      <dgm:prSet presAssocID="{0433BF6C-095F-8743-96CF-E77625A9832C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80E7B853-B3A3-9A44-94DC-8754CD3C9951}" type="pres">
      <dgm:prSet presAssocID="{0433BF6C-095F-8743-96CF-E77625A9832C}" presName="connTx" presStyleLbl="parChTrans1D4" presStyleIdx="0" presStyleCnt="2"/>
      <dgm:spPr/>
      <dgm:t>
        <a:bodyPr/>
        <a:lstStyle/>
        <a:p>
          <a:endParaRPr lang="en-US"/>
        </a:p>
      </dgm:t>
    </dgm:pt>
    <dgm:pt modelId="{A6D1A0FF-9086-3946-9B27-B9EE29876FF6}" type="pres">
      <dgm:prSet presAssocID="{462E4A6F-8E41-AB49-8B20-08939A7F1645}" presName="root2" presStyleCnt="0"/>
      <dgm:spPr/>
    </dgm:pt>
    <dgm:pt modelId="{B910A211-20F4-F643-B84D-331F3C52BC88}" type="pres">
      <dgm:prSet presAssocID="{462E4A6F-8E41-AB49-8B20-08939A7F164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333A2-D362-704E-9B05-026382DD9B24}" type="pres">
      <dgm:prSet presAssocID="{462E4A6F-8E41-AB49-8B20-08939A7F1645}" presName="level3hierChild" presStyleCnt="0"/>
      <dgm:spPr/>
    </dgm:pt>
    <dgm:pt modelId="{8C10138D-CCD6-3840-B9B2-2B6BAC3CE0A6}" type="pres">
      <dgm:prSet presAssocID="{15EBE581-1482-0C4E-B359-DB4915618DC9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725AD51-49C9-B449-BDAD-AF334653CBAB}" type="pres">
      <dgm:prSet presAssocID="{15EBE581-1482-0C4E-B359-DB4915618DC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DD3BDFB4-F2A3-274C-961C-4ED625C96FC3}" type="pres">
      <dgm:prSet presAssocID="{FC7167DE-47DC-164D-883D-81F69F95FD24}" presName="root2" presStyleCnt="0"/>
      <dgm:spPr/>
    </dgm:pt>
    <dgm:pt modelId="{4153094A-073C-3244-A556-8945664239CD}" type="pres">
      <dgm:prSet presAssocID="{FC7167DE-47DC-164D-883D-81F69F95FD2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E9FAA-B0A4-2942-BCA8-311D461A9E39}" type="pres">
      <dgm:prSet presAssocID="{FC7167DE-47DC-164D-883D-81F69F95FD24}" presName="level3hierChild" presStyleCnt="0"/>
      <dgm:spPr/>
    </dgm:pt>
    <dgm:pt modelId="{4D13CBB3-EE52-FB42-8EFA-BB17E49CD7F2}" type="pres">
      <dgm:prSet presAssocID="{0DB50592-3717-DF44-87D6-CCEFF432BFEE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EEBED1E0-CCFD-C242-912B-86D72873B9C9}" type="pres">
      <dgm:prSet presAssocID="{0DB50592-3717-DF44-87D6-CCEFF432BFEE}" presName="connTx" presStyleLbl="parChTrans1D4" presStyleIdx="1" presStyleCnt="2"/>
      <dgm:spPr/>
      <dgm:t>
        <a:bodyPr/>
        <a:lstStyle/>
        <a:p>
          <a:endParaRPr lang="en-US"/>
        </a:p>
      </dgm:t>
    </dgm:pt>
    <dgm:pt modelId="{1323B6A0-D93D-BF43-BDF0-48469DC3AF99}" type="pres">
      <dgm:prSet presAssocID="{72B11D05-5C9B-EB47-B3BE-F84AB5A60522}" presName="root2" presStyleCnt="0"/>
      <dgm:spPr/>
    </dgm:pt>
    <dgm:pt modelId="{9AB12FE3-866F-E74A-8462-9DDD8D83D0AA}" type="pres">
      <dgm:prSet presAssocID="{72B11D05-5C9B-EB47-B3BE-F84AB5A60522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346652-8A1C-E14C-97A1-D846596E3CED}" type="pres">
      <dgm:prSet presAssocID="{72B11D05-5C9B-EB47-B3BE-F84AB5A60522}" presName="level3hierChild" presStyleCnt="0"/>
      <dgm:spPr/>
    </dgm:pt>
    <dgm:pt modelId="{797EDCF8-A9E1-A64A-BE19-A20BA518B544}" type="pres">
      <dgm:prSet presAssocID="{243FA799-B555-7C4C-AB5A-E6DB0BDAF13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C2A6AA6-0C1F-8C42-BD55-4383090381F6}" type="pres">
      <dgm:prSet presAssocID="{243FA799-B555-7C4C-AB5A-E6DB0BDAF13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EAC282-E6D9-234A-B228-3C88782C5057}" type="pres">
      <dgm:prSet presAssocID="{13238708-3990-3443-A6A8-C50CE0EE43E6}" presName="root2" presStyleCnt="0"/>
      <dgm:spPr/>
    </dgm:pt>
    <dgm:pt modelId="{6A79325E-B716-7446-A0F0-843636FB093B}" type="pres">
      <dgm:prSet presAssocID="{13238708-3990-3443-A6A8-C50CE0EE43E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E6BC-B03F-C04C-8D6F-FAEE97A034F0}" type="pres">
      <dgm:prSet presAssocID="{13238708-3990-3443-A6A8-C50CE0EE43E6}" presName="level3hierChild" presStyleCnt="0"/>
      <dgm:spPr/>
    </dgm:pt>
    <dgm:pt modelId="{E62AC2CE-1F5C-924B-89A7-6B33E7D76669}" type="pres">
      <dgm:prSet presAssocID="{43A4EB68-3B53-FC4C-B5BD-AA3483DB81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5D52BBD-7A9C-FF44-B584-2409D685CC43}" type="pres">
      <dgm:prSet presAssocID="{43A4EB68-3B53-FC4C-B5BD-AA3483DB81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9B93AF-6466-994A-BD89-E8C5918CF54C}" type="pres">
      <dgm:prSet presAssocID="{A790AFA2-7FBA-E34C-A48D-6D0516ADFDCD}" presName="root2" presStyleCnt="0"/>
      <dgm:spPr/>
    </dgm:pt>
    <dgm:pt modelId="{6EA96E16-328E-BC4D-A8EE-9ABE79CD1DD2}" type="pres">
      <dgm:prSet presAssocID="{A790AFA2-7FBA-E34C-A48D-6D0516ADFDC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148E5-49CF-C644-801F-4C4A26A7FDEC}" type="pres">
      <dgm:prSet presAssocID="{A790AFA2-7FBA-E34C-A48D-6D0516ADFDCD}" presName="level3hierChild" presStyleCnt="0"/>
      <dgm:spPr/>
    </dgm:pt>
  </dgm:ptLst>
  <dgm:cxnLst>
    <dgm:cxn modelId="{A8DAB240-A9BD-2947-AA54-FC93202CBEA5}" srcId="{CA6661DD-5EB9-E444-99D1-6F0ED1CDE89F}" destId="{FFC5CFF1-813D-394B-AEF6-E3D74C971D2F}" srcOrd="0" destOrd="0" parTransId="{8C512D1C-A9A6-974F-A4DD-C17E38227495}" sibTransId="{63E2E96B-F692-C042-B7B7-08C1F6908E0D}"/>
    <dgm:cxn modelId="{4F0BCA11-D3E1-9647-BF62-1E592E7D57E3}" type="presOf" srcId="{5296D5C1-BB59-344F-B22A-16866820582E}" destId="{A670F65C-FC34-3C44-B734-A4B92C41582D}" srcOrd="0" destOrd="0" presId="urn:microsoft.com/office/officeart/2008/layout/HorizontalMultiLevelHierarchy"/>
    <dgm:cxn modelId="{9B4ACDA6-77E1-F84F-9BCE-A3267AD6C497}" type="presOf" srcId="{43A4EB68-3B53-FC4C-B5BD-AA3483DB8181}" destId="{65D52BBD-7A9C-FF44-B584-2409D685CC43}" srcOrd="1" destOrd="0" presId="urn:microsoft.com/office/officeart/2008/layout/HorizontalMultiLevelHierarchy"/>
    <dgm:cxn modelId="{35B53C4D-5292-B54E-B854-15DA693C139A}" srcId="{5C95225C-E765-4142-90C0-2B1192904D0F}" destId="{C2929F84-A3D5-864C-9D00-BCEEBB5FED78}" srcOrd="0" destOrd="0" parTransId="{B1E25A2E-0DAE-7948-9030-FE85C8B0ABEB}" sibTransId="{7CE28743-6E83-7D40-AD31-184E1E045B21}"/>
    <dgm:cxn modelId="{71712CFC-34AC-3D4B-8DF7-1D20513130D0}" type="presOf" srcId="{5C95225C-E765-4142-90C0-2B1192904D0F}" destId="{5779DDBB-5B78-F544-AAE7-70A131B4FC43}" srcOrd="0" destOrd="0" presId="urn:microsoft.com/office/officeart/2008/layout/HorizontalMultiLevelHierarchy"/>
    <dgm:cxn modelId="{3FAC2B9D-6C75-B445-9820-76FF0F60F6F4}" type="presOf" srcId="{FFC5CFF1-813D-394B-AEF6-E3D74C971D2F}" destId="{531C9898-F024-E74A-AB33-D0233732188A}" srcOrd="0" destOrd="0" presId="urn:microsoft.com/office/officeart/2008/layout/HorizontalMultiLevelHierarchy"/>
    <dgm:cxn modelId="{72BDD79D-A7DF-CF4F-85C4-532060AB45EC}" srcId="{FFC5CFF1-813D-394B-AEF6-E3D74C971D2F}" destId="{462E4A6F-8E41-AB49-8B20-08939A7F1645}" srcOrd="0" destOrd="0" parTransId="{0433BF6C-095F-8743-96CF-E77625A9832C}" sibTransId="{9AF93B88-270C-AB4A-A94A-86BACBEA9B3E}"/>
    <dgm:cxn modelId="{33126E27-2CF6-2041-A421-703C90AF9214}" srcId="{C2929F84-A3D5-864C-9D00-BCEEBB5FED78}" destId="{13238708-3990-3443-A6A8-C50CE0EE43E6}" srcOrd="1" destOrd="0" parTransId="{243FA799-B555-7C4C-AB5A-E6DB0BDAF136}" sibTransId="{7E3C8EF8-E3D8-F34A-B405-9B69E5CAFE60}"/>
    <dgm:cxn modelId="{55A0F737-4E33-A44B-8889-1D18D7330BD7}" type="presOf" srcId="{43A4EB68-3B53-FC4C-B5BD-AA3483DB8181}" destId="{E62AC2CE-1F5C-924B-89A7-6B33E7D76669}" srcOrd="0" destOrd="0" presId="urn:microsoft.com/office/officeart/2008/layout/HorizontalMultiLevelHierarchy"/>
    <dgm:cxn modelId="{F04DDF12-2AC7-3949-A20F-E47D1550D608}" type="presOf" srcId="{0DB50592-3717-DF44-87D6-CCEFF432BFEE}" destId="{EEBED1E0-CCFD-C242-912B-86D72873B9C9}" srcOrd="1" destOrd="0" presId="urn:microsoft.com/office/officeart/2008/layout/HorizontalMultiLevelHierarchy"/>
    <dgm:cxn modelId="{D39F794B-2966-784A-B7A0-6E7F87CA1DB8}" type="presOf" srcId="{0433BF6C-095F-8743-96CF-E77625A9832C}" destId="{80E7B853-B3A3-9A44-94DC-8754CD3C9951}" srcOrd="1" destOrd="0" presId="urn:microsoft.com/office/officeart/2008/layout/HorizontalMultiLevelHierarchy"/>
    <dgm:cxn modelId="{7ABEDDC4-741F-6F4E-A0A5-3A079466470B}" srcId="{13238708-3990-3443-A6A8-C50CE0EE43E6}" destId="{A790AFA2-7FBA-E34C-A48D-6D0516ADFDCD}" srcOrd="0" destOrd="0" parTransId="{43A4EB68-3B53-FC4C-B5BD-AA3483DB8181}" sibTransId="{B39325DB-7081-8B49-8AC9-6CA3F00821FF}"/>
    <dgm:cxn modelId="{46A9D06B-55A1-FD41-A5EE-E573C02DCF50}" type="presOf" srcId="{72B11D05-5C9B-EB47-B3BE-F84AB5A60522}" destId="{9AB12FE3-866F-E74A-8462-9DDD8D83D0AA}" srcOrd="0" destOrd="0" presId="urn:microsoft.com/office/officeart/2008/layout/HorizontalMultiLevelHierarchy"/>
    <dgm:cxn modelId="{FE063732-1767-3146-A3AB-6A0B2790B19C}" type="presOf" srcId="{13238708-3990-3443-A6A8-C50CE0EE43E6}" destId="{6A79325E-B716-7446-A0F0-843636FB093B}" srcOrd="0" destOrd="0" presId="urn:microsoft.com/office/officeart/2008/layout/HorizontalMultiLevelHierarchy"/>
    <dgm:cxn modelId="{316D923C-6E60-BD4D-9656-503A197967C5}" type="presOf" srcId="{0DB50592-3717-DF44-87D6-CCEFF432BFEE}" destId="{4D13CBB3-EE52-FB42-8EFA-BB17E49CD7F2}" srcOrd="0" destOrd="0" presId="urn:microsoft.com/office/officeart/2008/layout/HorizontalMultiLevelHierarchy"/>
    <dgm:cxn modelId="{E9170A06-2405-A144-9AE1-F9578C99CE74}" type="presOf" srcId="{8C512D1C-A9A6-974F-A4DD-C17E38227495}" destId="{A5B35914-96A8-B64F-896F-85F23EFC364F}" srcOrd="0" destOrd="0" presId="urn:microsoft.com/office/officeart/2008/layout/HorizontalMultiLevelHierarchy"/>
    <dgm:cxn modelId="{1FE5F97F-EBBF-1E45-9FF2-679BF601C054}" type="presOf" srcId="{5296D5C1-BB59-344F-B22A-16866820582E}" destId="{63E5E0F4-6DEE-A947-B93D-648A14CC6928}" srcOrd="1" destOrd="0" presId="urn:microsoft.com/office/officeart/2008/layout/HorizontalMultiLevelHierarchy"/>
    <dgm:cxn modelId="{DAF461DA-B17D-A645-AB3A-702E23933A55}" type="presOf" srcId="{243FA799-B555-7C4C-AB5A-E6DB0BDAF136}" destId="{797EDCF8-A9E1-A64A-BE19-A20BA518B544}" srcOrd="0" destOrd="0" presId="urn:microsoft.com/office/officeart/2008/layout/HorizontalMultiLevelHierarchy"/>
    <dgm:cxn modelId="{ED643A7C-D865-9D45-AE92-E41D2897570C}" type="presOf" srcId="{15EBE581-1482-0C4E-B359-DB4915618DC9}" destId="{7725AD51-49C9-B449-BDAD-AF334653CBAB}" srcOrd="1" destOrd="0" presId="urn:microsoft.com/office/officeart/2008/layout/HorizontalMultiLevelHierarchy"/>
    <dgm:cxn modelId="{B1C1617D-2AE9-644C-9DCF-95824CCA75A3}" type="presOf" srcId="{15EBE581-1482-0C4E-B359-DB4915618DC9}" destId="{8C10138D-CCD6-3840-B9B2-2B6BAC3CE0A6}" srcOrd="0" destOrd="0" presId="urn:microsoft.com/office/officeart/2008/layout/HorizontalMultiLevelHierarchy"/>
    <dgm:cxn modelId="{4596FB99-2F34-2B47-8FA1-685959E91A5A}" type="presOf" srcId="{462E4A6F-8E41-AB49-8B20-08939A7F1645}" destId="{B910A211-20F4-F643-B84D-331F3C52BC88}" srcOrd="0" destOrd="0" presId="urn:microsoft.com/office/officeart/2008/layout/HorizontalMultiLevelHierarchy"/>
    <dgm:cxn modelId="{372BF4FB-EBCC-CE42-8D16-EAB0A1C35365}" type="presOf" srcId="{FC7167DE-47DC-164D-883D-81F69F95FD24}" destId="{4153094A-073C-3244-A556-8945664239CD}" srcOrd="0" destOrd="0" presId="urn:microsoft.com/office/officeart/2008/layout/HorizontalMultiLevelHierarchy"/>
    <dgm:cxn modelId="{0B2550B6-1E83-634D-A15F-A7D3F44ABD49}" type="presOf" srcId="{C2929F84-A3D5-864C-9D00-BCEEBB5FED78}" destId="{FD427E01-1FAF-6342-8A29-03DC45064E43}" srcOrd="0" destOrd="0" presId="urn:microsoft.com/office/officeart/2008/layout/HorizontalMultiLevelHierarchy"/>
    <dgm:cxn modelId="{745CBEA8-046E-EE42-8E56-1E21939F61D9}" srcId="{FC7167DE-47DC-164D-883D-81F69F95FD24}" destId="{72B11D05-5C9B-EB47-B3BE-F84AB5A60522}" srcOrd="0" destOrd="0" parTransId="{0DB50592-3717-DF44-87D6-CCEFF432BFEE}" sibTransId="{99F0F4AB-26D0-9740-876E-7F4F216E38A9}"/>
    <dgm:cxn modelId="{6E309778-5395-1F4D-B312-3605CF922727}" srcId="{CA6661DD-5EB9-E444-99D1-6F0ED1CDE89F}" destId="{FC7167DE-47DC-164D-883D-81F69F95FD24}" srcOrd="1" destOrd="0" parTransId="{15EBE581-1482-0C4E-B359-DB4915618DC9}" sibTransId="{5303CBE9-0BEF-FC45-9F51-AE5BBC5D98B4}"/>
    <dgm:cxn modelId="{3FA91F5F-3D43-EE46-8045-F9C2BF5A16C6}" type="presOf" srcId="{8C512D1C-A9A6-974F-A4DD-C17E38227495}" destId="{F0F508C3-85A0-D247-9A8C-EEF8728C458E}" srcOrd="1" destOrd="0" presId="urn:microsoft.com/office/officeart/2008/layout/HorizontalMultiLevelHierarchy"/>
    <dgm:cxn modelId="{0BF3CC63-8A1F-7D41-AB5A-B8359DD6EF27}" srcId="{C2929F84-A3D5-864C-9D00-BCEEBB5FED78}" destId="{CA6661DD-5EB9-E444-99D1-6F0ED1CDE89F}" srcOrd="0" destOrd="0" parTransId="{5296D5C1-BB59-344F-B22A-16866820582E}" sibTransId="{FE6B3D9F-10B6-FE43-ADEC-587105A42A67}"/>
    <dgm:cxn modelId="{4DA7DFD5-B3D9-8046-A676-85ACC255C2FF}" type="presOf" srcId="{A790AFA2-7FBA-E34C-A48D-6D0516ADFDCD}" destId="{6EA96E16-328E-BC4D-A8EE-9ABE79CD1DD2}" srcOrd="0" destOrd="0" presId="urn:microsoft.com/office/officeart/2008/layout/HorizontalMultiLevelHierarchy"/>
    <dgm:cxn modelId="{4B5B6CB7-EFC9-234C-B8D7-2D2C966DF70D}" type="presOf" srcId="{0433BF6C-095F-8743-96CF-E77625A9832C}" destId="{E034F0B3-884D-4C4B-8F0C-B277C9833A30}" srcOrd="0" destOrd="0" presId="urn:microsoft.com/office/officeart/2008/layout/HorizontalMultiLevelHierarchy"/>
    <dgm:cxn modelId="{52371867-A9E9-DD4E-9DD5-3E3C6D30AE5B}" type="presOf" srcId="{CA6661DD-5EB9-E444-99D1-6F0ED1CDE89F}" destId="{5965008E-C03D-B04C-9821-C71790683784}" srcOrd="0" destOrd="0" presId="urn:microsoft.com/office/officeart/2008/layout/HorizontalMultiLevelHierarchy"/>
    <dgm:cxn modelId="{3BAA8355-2EDC-A24F-A8A6-0B46A57A9FF4}" type="presOf" srcId="{243FA799-B555-7C4C-AB5A-E6DB0BDAF136}" destId="{DC2A6AA6-0C1F-8C42-BD55-4383090381F6}" srcOrd="1" destOrd="0" presId="urn:microsoft.com/office/officeart/2008/layout/HorizontalMultiLevelHierarchy"/>
    <dgm:cxn modelId="{AC3872FE-4236-9840-9CF4-00D10C4155C6}" type="presParOf" srcId="{5779DDBB-5B78-F544-AAE7-70A131B4FC43}" destId="{13E16C85-5BB4-9048-BDD8-7EB7DACE4E04}" srcOrd="0" destOrd="0" presId="urn:microsoft.com/office/officeart/2008/layout/HorizontalMultiLevelHierarchy"/>
    <dgm:cxn modelId="{BBAA4103-84A6-BB43-B342-DEC9888EBE0B}" type="presParOf" srcId="{13E16C85-5BB4-9048-BDD8-7EB7DACE4E04}" destId="{FD427E01-1FAF-6342-8A29-03DC45064E43}" srcOrd="0" destOrd="0" presId="urn:microsoft.com/office/officeart/2008/layout/HorizontalMultiLevelHierarchy"/>
    <dgm:cxn modelId="{30AAD73F-57FF-C84D-ACBB-0EBAE0FA140E}" type="presParOf" srcId="{13E16C85-5BB4-9048-BDD8-7EB7DACE4E04}" destId="{CDF122C4-CF9F-AF4A-A5F2-940BADE04D08}" srcOrd="1" destOrd="0" presId="urn:microsoft.com/office/officeart/2008/layout/HorizontalMultiLevelHierarchy"/>
    <dgm:cxn modelId="{73A94868-E132-4640-9659-84B6E6CC207C}" type="presParOf" srcId="{CDF122C4-CF9F-AF4A-A5F2-940BADE04D08}" destId="{A670F65C-FC34-3C44-B734-A4B92C41582D}" srcOrd="0" destOrd="0" presId="urn:microsoft.com/office/officeart/2008/layout/HorizontalMultiLevelHierarchy"/>
    <dgm:cxn modelId="{97C35727-1D70-7F43-8FBA-0CEC9074B916}" type="presParOf" srcId="{A670F65C-FC34-3C44-B734-A4B92C41582D}" destId="{63E5E0F4-6DEE-A947-B93D-648A14CC6928}" srcOrd="0" destOrd="0" presId="urn:microsoft.com/office/officeart/2008/layout/HorizontalMultiLevelHierarchy"/>
    <dgm:cxn modelId="{B5DEA209-8E0B-804B-B8EB-0B8F968B7842}" type="presParOf" srcId="{CDF122C4-CF9F-AF4A-A5F2-940BADE04D08}" destId="{3AE2725F-6ED5-8F45-917E-9A5F0F730F67}" srcOrd="1" destOrd="0" presId="urn:microsoft.com/office/officeart/2008/layout/HorizontalMultiLevelHierarchy"/>
    <dgm:cxn modelId="{07A2A401-F467-0646-9D46-9510EB03D575}" type="presParOf" srcId="{3AE2725F-6ED5-8F45-917E-9A5F0F730F67}" destId="{5965008E-C03D-B04C-9821-C71790683784}" srcOrd="0" destOrd="0" presId="urn:microsoft.com/office/officeart/2008/layout/HorizontalMultiLevelHierarchy"/>
    <dgm:cxn modelId="{CCAFDDDD-6301-C84E-A1C7-590C7B9F1AAE}" type="presParOf" srcId="{3AE2725F-6ED5-8F45-917E-9A5F0F730F67}" destId="{C49BEAE5-8552-6F43-9BAD-EB28955FB52D}" srcOrd="1" destOrd="0" presId="urn:microsoft.com/office/officeart/2008/layout/HorizontalMultiLevelHierarchy"/>
    <dgm:cxn modelId="{97ED635D-B97E-464F-B8DE-766C6F5E0ACC}" type="presParOf" srcId="{C49BEAE5-8552-6F43-9BAD-EB28955FB52D}" destId="{A5B35914-96A8-B64F-896F-85F23EFC364F}" srcOrd="0" destOrd="0" presId="urn:microsoft.com/office/officeart/2008/layout/HorizontalMultiLevelHierarchy"/>
    <dgm:cxn modelId="{6CF351FB-08C8-AC48-82DE-53889CFAA377}" type="presParOf" srcId="{A5B35914-96A8-B64F-896F-85F23EFC364F}" destId="{F0F508C3-85A0-D247-9A8C-EEF8728C458E}" srcOrd="0" destOrd="0" presId="urn:microsoft.com/office/officeart/2008/layout/HorizontalMultiLevelHierarchy"/>
    <dgm:cxn modelId="{5713AC9C-E7E5-D140-A0C3-3B4142BF826D}" type="presParOf" srcId="{C49BEAE5-8552-6F43-9BAD-EB28955FB52D}" destId="{B655AE20-98AC-AD48-8D49-44F3F0DACA08}" srcOrd="1" destOrd="0" presId="urn:microsoft.com/office/officeart/2008/layout/HorizontalMultiLevelHierarchy"/>
    <dgm:cxn modelId="{1E1B5F46-55CD-D34D-95BF-4BD0354F4A3E}" type="presParOf" srcId="{B655AE20-98AC-AD48-8D49-44F3F0DACA08}" destId="{531C9898-F024-E74A-AB33-D0233732188A}" srcOrd="0" destOrd="0" presId="urn:microsoft.com/office/officeart/2008/layout/HorizontalMultiLevelHierarchy"/>
    <dgm:cxn modelId="{85460D89-4577-6C42-9DA5-330F09C3B292}" type="presParOf" srcId="{B655AE20-98AC-AD48-8D49-44F3F0DACA08}" destId="{B2D40C07-F4F2-844C-A21D-919D6291E80E}" srcOrd="1" destOrd="0" presId="urn:microsoft.com/office/officeart/2008/layout/HorizontalMultiLevelHierarchy"/>
    <dgm:cxn modelId="{C580852F-F131-F247-9E22-0306AA47C233}" type="presParOf" srcId="{B2D40C07-F4F2-844C-A21D-919D6291E80E}" destId="{E034F0B3-884D-4C4B-8F0C-B277C9833A30}" srcOrd="0" destOrd="0" presId="urn:microsoft.com/office/officeart/2008/layout/HorizontalMultiLevelHierarchy"/>
    <dgm:cxn modelId="{1E724B44-A0EB-A64C-B8BC-C45EB61D212B}" type="presParOf" srcId="{E034F0B3-884D-4C4B-8F0C-B277C9833A30}" destId="{80E7B853-B3A3-9A44-94DC-8754CD3C9951}" srcOrd="0" destOrd="0" presId="urn:microsoft.com/office/officeart/2008/layout/HorizontalMultiLevelHierarchy"/>
    <dgm:cxn modelId="{9F4EA841-04F0-8041-8B55-57F1B39F3855}" type="presParOf" srcId="{B2D40C07-F4F2-844C-A21D-919D6291E80E}" destId="{A6D1A0FF-9086-3946-9B27-B9EE29876FF6}" srcOrd="1" destOrd="0" presId="urn:microsoft.com/office/officeart/2008/layout/HorizontalMultiLevelHierarchy"/>
    <dgm:cxn modelId="{12274820-4B61-A346-BDDE-9D965771A6A5}" type="presParOf" srcId="{A6D1A0FF-9086-3946-9B27-B9EE29876FF6}" destId="{B910A211-20F4-F643-B84D-331F3C52BC88}" srcOrd="0" destOrd="0" presId="urn:microsoft.com/office/officeart/2008/layout/HorizontalMultiLevelHierarchy"/>
    <dgm:cxn modelId="{C466F07A-0716-7E4E-B6C6-F958C16FE901}" type="presParOf" srcId="{A6D1A0FF-9086-3946-9B27-B9EE29876FF6}" destId="{36C333A2-D362-704E-9B05-026382DD9B24}" srcOrd="1" destOrd="0" presId="urn:microsoft.com/office/officeart/2008/layout/HorizontalMultiLevelHierarchy"/>
    <dgm:cxn modelId="{A6C9492E-F55D-F64F-8A64-A40435F4ACBC}" type="presParOf" srcId="{C49BEAE5-8552-6F43-9BAD-EB28955FB52D}" destId="{8C10138D-CCD6-3840-B9B2-2B6BAC3CE0A6}" srcOrd="2" destOrd="0" presId="urn:microsoft.com/office/officeart/2008/layout/HorizontalMultiLevelHierarchy"/>
    <dgm:cxn modelId="{0CFAF17E-3C56-5940-A225-B8B5F2414C9A}" type="presParOf" srcId="{8C10138D-CCD6-3840-B9B2-2B6BAC3CE0A6}" destId="{7725AD51-49C9-B449-BDAD-AF334653CBAB}" srcOrd="0" destOrd="0" presId="urn:microsoft.com/office/officeart/2008/layout/HorizontalMultiLevelHierarchy"/>
    <dgm:cxn modelId="{9E1AFD94-02EE-B94E-AD04-54165EB3A7B0}" type="presParOf" srcId="{C49BEAE5-8552-6F43-9BAD-EB28955FB52D}" destId="{DD3BDFB4-F2A3-274C-961C-4ED625C96FC3}" srcOrd="3" destOrd="0" presId="urn:microsoft.com/office/officeart/2008/layout/HorizontalMultiLevelHierarchy"/>
    <dgm:cxn modelId="{72073C59-84BC-5D44-9012-490BA390425B}" type="presParOf" srcId="{DD3BDFB4-F2A3-274C-961C-4ED625C96FC3}" destId="{4153094A-073C-3244-A556-8945664239CD}" srcOrd="0" destOrd="0" presId="urn:microsoft.com/office/officeart/2008/layout/HorizontalMultiLevelHierarchy"/>
    <dgm:cxn modelId="{D8F95FB5-0651-3045-A423-5916FC2BAE12}" type="presParOf" srcId="{DD3BDFB4-F2A3-274C-961C-4ED625C96FC3}" destId="{2D8E9FAA-B0A4-2942-BCA8-311D461A9E39}" srcOrd="1" destOrd="0" presId="urn:microsoft.com/office/officeart/2008/layout/HorizontalMultiLevelHierarchy"/>
    <dgm:cxn modelId="{1E3E9F15-FC79-3D48-A894-95CE887B46FC}" type="presParOf" srcId="{2D8E9FAA-B0A4-2942-BCA8-311D461A9E39}" destId="{4D13CBB3-EE52-FB42-8EFA-BB17E49CD7F2}" srcOrd="0" destOrd="0" presId="urn:microsoft.com/office/officeart/2008/layout/HorizontalMultiLevelHierarchy"/>
    <dgm:cxn modelId="{1CAA9115-16D8-274E-B412-DB4F82D1D837}" type="presParOf" srcId="{4D13CBB3-EE52-FB42-8EFA-BB17E49CD7F2}" destId="{EEBED1E0-CCFD-C242-912B-86D72873B9C9}" srcOrd="0" destOrd="0" presId="urn:microsoft.com/office/officeart/2008/layout/HorizontalMultiLevelHierarchy"/>
    <dgm:cxn modelId="{2785EE78-903F-FD4C-AA47-F94F36E159FA}" type="presParOf" srcId="{2D8E9FAA-B0A4-2942-BCA8-311D461A9E39}" destId="{1323B6A0-D93D-BF43-BDF0-48469DC3AF99}" srcOrd="1" destOrd="0" presId="urn:microsoft.com/office/officeart/2008/layout/HorizontalMultiLevelHierarchy"/>
    <dgm:cxn modelId="{B94389B8-0D86-FC47-89B7-82067C15354A}" type="presParOf" srcId="{1323B6A0-D93D-BF43-BDF0-48469DC3AF99}" destId="{9AB12FE3-866F-E74A-8462-9DDD8D83D0AA}" srcOrd="0" destOrd="0" presId="urn:microsoft.com/office/officeart/2008/layout/HorizontalMultiLevelHierarchy"/>
    <dgm:cxn modelId="{6030D90E-357E-D646-B02C-59E34DA8593D}" type="presParOf" srcId="{1323B6A0-D93D-BF43-BDF0-48469DC3AF99}" destId="{ED346652-8A1C-E14C-97A1-D846596E3CED}" srcOrd="1" destOrd="0" presId="urn:microsoft.com/office/officeart/2008/layout/HorizontalMultiLevelHierarchy"/>
    <dgm:cxn modelId="{E064DDEB-DFB8-E849-A541-B54401695E05}" type="presParOf" srcId="{CDF122C4-CF9F-AF4A-A5F2-940BADE04D08}" destId="{797EDCF8-A9E1-A64A-BE19-A20BA518B544}" srcOrd="2" destOrd="0" presId="urn:microsoft.com/office/officeart/2008/layout/HorizontalMultiLevelHierarchy"/>
    <dgm:cxn modelId="{294FA98E-ACB7-8140-95EF-CFF1D2776C39}" type="presParOf" srcId="{797EDCF8-A9E1-A64A-BE19-A20BA518B544}" destId="{DC2A6AA6-0C1F-8C42-BD55-4383090381F6}" srcOrd="0" destOrd="0" presId="urn:microsoft.com/office/officeart/2008/layout/HorizontalMultiLevelHierarchy"/>
    <dgm:cxn modelId="{34761E6F-1631-FF48-8D81-69A8DA38FAAB}" type="presParOf" srcId="{CDF122C4-CF9F-AF4A-A5F2-940BADE04D08}" destId="{77EAC282-E6D9-234A-B228-3C88782C5057}" srcOrd="3" destOrd="0" presId="urn:microsoft.com/office/officeart/2008/layout/HorizontalMultiLevelHierarchy"/>
    <dgm:cxn modelId="{AD1DE589-B215-F346-9266-B24E52F966E4}" type="presParOf" srcId="{77EAC282-E6D9-234A-B228-3C88782C5057}" destId="{6A79325E-B716-7446-A0F0-843636FB093B}" srcOrd="0" destOrd="0" presId="urn:microsoft.com/office/officeart/2008/layout/HorizontalMultiLevelHierarchy"/>
    <dgm:cxn modelId="{28E1B575-F0D9-7B4B-B09E-FB8E86C289C5}" type="presParOf" srcId="{77EAC282-E6D9-234A-B228-3C88782C5057}" destId="{45C7E6BC-B03F-C04C-8D6F-FAEE97A034F0}" srcOrd="1" destOrd="0" presId="urn:microsoft.com/office/officeart/2008/layout/HorizontalMultiLevelHierarchy"/>
    <dgm:cxn modelId="{D11A955E-A729-F742-92D5-5409E9CCA679}" type="presParOf" srcId="{45C7E6BC-B03F-C04C-8D6F-FAEE97A034F0}" destId="{E62AC2CE-1F5C-924B-89A7-6B33E7D76669}" srcOrd="0" destOrd="0" presId="urn:microsoft.com/office/officeart/2008/layout/HorizontalMultiLevelHierarchy"/>
    <dgm:cxn modelId="{92A2B17F-369C-FB43-9E7B-16AE95DB1A9E}" type="presParOf" srcId="{E62AC2CE-1F5C-924B-89A7-6B33E7D76669}" destId="{65D52BBD-7A9C-FF44-B584-2409D685CC43}" srcOrd="0" destOrd="0" presId="urn:microsoft.com/office/officeart/2008/layout/HorizontalMultiLevelHierarchy"/>
    <dgm:cxn modelId="{5B4A73C1-B5A2-C940-969A-D56DA21BC55B}" type="presParOf" srcId="{45C7E6BC-B03F-C04C-8D6F-FAEE97A034F0}" destId="{F39B93AF-6466-994A-BD89-E8C5918CF54C}" srcOrd="1" destOrd="0" presId="urn:microsoft.com/office/officeart/2008/layout/HorizontalMultiLevelHierarchy"/>
    <dgm:cxn modelId="{76C5EADD-3BD6-3F41-A9B5-A71ACFE74D20}" type="presParOf" srcId="{F39B93AF-6466-994A-BD89-E8C5918CF54C}" destId="{6EA96E16-328E-BC4D-A8EE-9ABE79CD1DD2}" srcOrd="0" destOrd="0" presId="urn:microsoft.com/office/officeart/2008/layout/HorizontalMultiLevelHierarchy"/>
    <dgm:cxn modelId="{E6F88EEA-C691-7447-AB71-F8B072757B49}" type="presParOf" srcId="{F39B93AF-6466-994A-BD89-E8C5918CF54C}" destId="{62F148E5-49CF-C644-801F-4C4A26A7FD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95225C-E765-4142-90C0-2B1192904D0F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2929F84-A3D5-864C-9D00-BCEEBB5FED78}">
      <dgm:prSet phldrT="[Text]"/>
      <dgm:spPr/>
      <dgm:t>
        <a:bodyPr/>
        <a:lstStyle/>
        <a:p>
          <a:r>
            <a:rPr lang="en-US" dirty="0" smtClean="0"/>
            <a:t>Inference</a:t>
          </a:r>
          <a:endParaRPr lang="en-US" dirty="0"/>
        </a:p>
      </dgm:t>
    </dgm:pt>
    <dgm:pt modelId="{B1E25A2E-0DAE-7948-9030-FE85C8B0ABEB}" type="parTrans" cxnId="{35B53C4D-5292-B54E-B854-15DA693C139A}">
      <dgm:prSet/>
      <dgm:spPr/>
      <dgm:t>
        <a:bodyPr/>
        <a:lstStyle/>
        <a:p>
          <a:endParaRPr lang="en-US"/>
        </a:p>
      </dgm:t>
    </dgm:pt>
    <dgm:pt modelId="{7CE28743-6E83-7D40-AD31-184E1E045B21}" type="sibTrans" cxnId="{35B53C4D-5292-B54E-B854-15DA693C139A}">
      <dgm:prSet/>
      <dgm:spPr/>
      <dgm:t>
        <a:bodyPr/>
        <a:lstStyle/>
        <a:p>
          <a:endParaRPr lang="en-US"/>
        </a:p>
      </dgm:t>
    </dgm:pt>
    <dgm:pt modelId="{CA6661DD-5EB9-E444-99D1-6F0ED1CDE89F}">
      <dgm:prSet phldrT="[Text]"/>
      <dgm:spPr/>
      <dgm:t>
        <a:bodyPr/>
        <a:lstStyle/>
        <a:p>
          <a:r>
            <a:rPr lang="en-US" dirty="0" smtClean="0"/>
            <a:t>Mean</a:t>
          </a:r>
          <a:endParaRPr lang="en-US" dirty="0"/>
        </a:p>
      </dgm:t>
    </dgm:pt>
    <dgm:pt modelId="{5296D5C1-BB59-344F-B22A-16866820582E}" type="parTrans" cxnId="{0BF3CC63-8A1F-7D41-AB5A-B8359DD6EF27}">
      <dgm:prSet/>
      <dgm:spPr/>
      <dgm:t>
        <a:bodyPr/>
        <a:lstStyle/>
        <a:p>
          <a:endParaRPr lang="en-US"/>
        </a:p>
      </dgm:t>
    </dgm:pt>
    <dgm:pt modelId="{FE6B3D9F-10B6-FE43-ADEC-587105A42A67}" type="sibTrans" cxnId="{0BF3CC63-8A1F-7D41-AB5A-B8359DD6EF27}">
      <dgm:prSet/>
      <dgm:spPr/>
      <dgm:t>
        <a:bodyPr/>
        <a:lstStyle/>
        <a:p>
          <a:endParaRPr lang="en-US"/>
        </a:p>
      </dgm:t>
    </dgm:pt>
    <dgm:pt modelId="{FFC5CFF1-813D-394B-AEF6-E3D74C971D2F}">
      <dgm:prSet phldrT="[Text]"/>
      <dgm:spPr/>
      <dgm:t>
        <a:bodyPr/>
        <a:lstStyle/>
        <a:p>
          <a:r>
            <a:rPr lang="en-US" dirty="0" smtClean="0"/>
            <a:t>Variance known</a:t>
          </a:r>
          <a:endParaRPr lang="en-US" dirty="0"/>
        </a:p>
      </dgm:t>
    </dgm:pt>
    <dgm:pt modelId="{8C512D1C-A9A6-974F-A4DD-C17E38227495}" type="parTrans" cxnId="{A8DAB240-A9BD-2947-AA54-FC93202CBEA5}">
      <dgm:prSet/>
      <dgm:spPr/>
      <dgm:t>
        <a:bodyPr/>
        <a:lstStyle/>
        <a:p>
          <a:endParaRPr lang="en-US"/>
        </a:p>
      </dgm:t>
    </dgm:pt>
    <dgm:pt modelId="{63E2E96B-F692-C042-B7B7-08C1F6908E0D}" type="sibTrans" cxnId="{A8DAB240-A9BD-2947-AA54-FC93202CBEA5}">
      <dgm:prSet/>
      <dgm:spPr/>
      <dgm:t>
        <a:bodyPr/>
        <a:lstStyle/>
        <a:p>
          <a:endParaRPr lang="en-US"/>
        </a:p>
      </dgm:t>
    </dgm:pt>
    <dgm:pt modelId="{FC7167DE-47DC-164D-883D-81F69F95FD24}">
      <dgm:prSet phldrT="[Text]"/>
      <dgm:spPr/>
      <dgm:t>
        <a:bodyPr/>
        <a:lstStyle/>
        <a:p>
          <a:r>
            <a:rPr lang="en-US" dirty="0" smtClean="0"/>
            <a:t>Variance unknown</a:t>
          </a:r>
          <a:endParaRPr lang="en-US" dirty="0"/>
        </a:p>
      </dgm:t>
    </dgm:pt>
    <dgm:pt modelId="{15EBE581-1482-0C4E-B359-DB4915618DC9}" type="parTrans" cxnId="{6E309778-5395-1F4D-B312-3605CF922727}">
      <dgm:prSet/>
      <dgm:spPr/>
      <dgm:t>
        <a:bodyPr/>
        <a:lstStyle/>
        <a:p>
          <a:endParaRPr lang="en-US"/>
        </a:p>
      </dgm:t>
    </dgm:pt>
    <dgm:pt modelId="{5303CBE9-0BEF-FC45-9F51-AE5BBC5D98B4}" type="sibTrans" cxnId="{6E309778-5395-1F4D-B312-3605CF922727}">
      <dgm:prSet/>
      <dgm:spPr/>
      <dgm:t>
        <a:bodyPr/>
        <a:lstStyle/>
        <a:p>
          <a:endParaRPr lang="en-US"/>
        </a:p>
      </dgm:t>
    </dgm:pt>
    <dgm:pt modelId="{13238708-3990-3443-A6A8-C50CE0EE43E6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Variance</a:t>
          </a:r>
          <a:endParaRPr lang="en-US" dirty="0"/>
        </a:p>
      </dgm:t>
    </dgm:pt>
    <dgm:pt modelId="{243FA799-B555-7C4C-AB5A-E6DB0BDAF136}" type="parTrans" cxnId="{33126E27-2CF6-2041-A421-703C90AF9214}">
      <dgm:prSet/>
      <dgm:spPr/>
      <dgm:t>
        <a:bodyPr/>
        <a:lstStyle/>
        <a:p>
          <a:endParaRPr lang="en-US"/>
        </a:p>
      </dgm:t>
    </dgm:pt>
    <dgm:pt modelId="{7E3C8EF8-E3D8-F34A-B405-9B69E5CAFE60}" type="sibTrans" cxnId="{33126E27-2CF6-2041-A421-703C90AF9214}">
      <dgm:prSet/>
      <dgm:spPr/>
      <dgm:t>
        <a:bodyPr/>
        <a:lstStyle/>
        <a:p>
          <a:endParaRPr lang="en-US"/>
        </a:p>
      </dgm:t>
    </dgm:pt>
    <dgm:pt modelId="{A790AFA2-7FBA-E34C-A48D-6D0516ADFDC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Chi-square test</a:t>
          </a:r>
          <a:endParaRPr lang="en-US" dirty="0"/>
        </a:p>
      </dgm:t>
    </dgm:pt>
    <dgm:pt modelId="{43A4EB68-3B53-FC4C-B5BD-AA3483DB8181}" type="parTrans" cxnId="{7ABEDDC4-741F-6F4E-A0A5-3A079466470B}">
      <dgm:prSet/>
      <dgm:spPr/>
      <dgm:t>
        <a:bodyPr/>
        <a:lstStyle/>
        <a:p>
          <a:endParaRPr lang="en-US"/>
        </a:p>
      </dgm:t>
    </dgm:pt>
    <dgm:pt modelId="{B39325DB-7081-8B49-8AC9-6CA3F00821FF}" type="sibTrans" cxnId="{7ABEDDC4-741F-6F4E-A0A5-3A079466470B}">
      <dgm:prSet/>
      <dgm:spPr/>
      <dgm:t>
        <a:bodyPr/>
        <a:lstStyle/>
        <a:p>
          <a:endParaRPr lang="en-US"/>
        </a:p>
      </dgm:t>
    </dgm:pt>
    <dgm:pt modelId="{462E4A6F-8E41-AB49-8B20-08939A7F1645}">
      <dgm:prSet phldrT="[Text]"/>
      <dgm:spPr/>
      <dgm:t>
        <a:bodyPr/>
        <a:lstStyle/>
        <a:p>
          <a:r>
            <a:rPr lang="en-US" dirty="0" smtClean="0"/>
            <a:t>Z test</a:t>
          </a:r>
          <a:endParaRPr lang="en-US" dirty="0"/>
        </a:p>
      </dgm:t>
    </dgm:pt>
    <dgm:pt modelId="{0433BF6C-095F-8743-96CF-E77625A9832C}" type="parTrans" cxnId="{72BDD79D-A7DF-CF4F-85C4-532060AB45EC}">
      <dgm:prSet/>
      <dgm:spPr/>
      <dgm:t>
        <a:bodyPr/>
        <a:lstStyle/>
        <a:p>
          <a:endParaRPr lang="en-US"/>
        </a:p>
      </dgm:t>
    </dgm:pt>
    <dgm:pt modelId="{9AF93B88-270C-AB4A-A94A-86BACBEA9B3E}" type="sibTrans" cxnId="{72BDD79D-A7DF-CF4F-85C4-532060AB45EC}">
      <dgm:prSet/>
      <dgm:spPr/>
      <dgm:t>
        <a:bodyPr/>
        <a:lstStyle/>
        <a:p>
          <a:endParaRPr lang="en-US"/>
        </a:p>
      </dgm:t>
    </dgm:pt>
    <dgm:pt modelId="{72B11D05-5C9B-EB47-B3BE-F84AB5A60522}">
      <dgm:prSet phldrT="[Text]"/>
      <dgm:spPr/>
      <dgm:t>
        <a:bodyPr/>
        <a:lstStyle/>
        <a:p>
          <a:r>
            <a:rPr lang="en-US" dirty="0" smtClean="0"/>
            <a:t>T test</a:t>
          </a:r>
          <a:endParaRPr lang="en-US" dirty="0"/>
        </a:p>
      </dgm:t>
    </dgm:pt>
    <dgm:pt modelId="{0DB50592-3717-DF44-87D6-CCEFF432BFEE}" type="parTrans" cxnId="{745CBEA8-046E-EE42-8E56-1E21939F61D9}">
      <dgm:prSet/>
      <dgm:spPr/>
      <dgm:t>
        <a:bodyPr/>
        <a:lstStyle/>
        <a:p>
          <a:endParaRPr lang="en-US"/>
        </a:p>
      </dgm:t>
    </dgm:pt>
    <dgm:pt modelId="{99F0F4AB-26D0-9740-876E-7F4F216E38A9}" type="sibTrans" cxnId="{745CBEA8-046E-EE42-8E56-1E21939F61D9}">
      <dgm:prSet/>
      <dgm:spPr/>
      <dgm:t>
        <a:bodyPr/>
        <a:lstStyle/>
        <a:p>
          <a:endParaRPr lang="en-US"/>
        </a:p>
      </dgm:t>
    </dgm:pt>
    <dgm:pt modelId="{5779DDBB-5B78-F544-AAE7-70A131B4FC43}" type="pres">
      <dgm:prSet presAssocID="{5C95225C-E765-4142-90C0-2B1192904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16C85-5BB4-9048-BDD8-7EB7DACE4E04}" type="pres">
      <dgm:prSet presAssocID="{C2929F84-A3D5-864C-9D00-BCEEBB5FED78}" presName="root1" presStyleCnt="0"/>
      <dgm:spPr/>
    </dgm:pt>
    <dgm:pt modelId="{FD427E01-1FAF-6342-8A29-03DC45064E43}" type="pres">
      <dgm:prSet presAssocID="{C2929F84-A3D5-864C-9D00-BCEEBB5FED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122C4-CF9F-AF4A-A5F2-940BADE04D08}" type="pres">
      <dgm:prSet presAssocID="{C2929F84-A3D5-864C-9D00-BCEEBB5FED78}" presName="level2hierChild" presStyleCnt="0"/>
      <dgm:spPr/>
    </dgm:pt>
    <dgm:pt modelId="{A670F65C-FC34-3C44-B734-A4B92C41582D}" type="pres">
      <dgm:prSet presAssocID="{5296D5C1-BB59-344F-B22A-16866820582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3E5E0F4-6DEE-A947-B93D-648A14CC6928}" type="pres">
      <dgm:prSet presAssocID="{5296D5C1-BB59-344F-B22A-16866820582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AE2725F-6ED5-8F45-917E-9A5F0F730F67}" type="pres">
      <dgm:prSet presAssocID="{CA6661DD-5EB9-E444-99D1-6F0ED1CDE89F}" presName="root2" presStyleCnt="0"/>
      <dgm:spPr/>
    </dgm:pt>
    <dgm:pt modelId="{5965008E-C03D-B04C-9821-C71790683784}" type="pres">
      <dgm:prSet presAssocID="{CA6661DD-5EB9-E444-99D1-6F0ED1CDE89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BEAE5-8552-6F43-9BAD-EB28955FB52D}" type="pres">
      <dgm:prSet presAssocID="{CA6661DD-5EB9-E444-99D1-6F0ED1CDE89F}" presName="level3hierChild" presStyleCnt="0"/>
      <dgm:spPr/>
    </dgm:pt>
    <dgm:pt modelId="{A5B35914-96A8-B64F-896F-85F23EFC364F}" type="pres">
      <dgm:prSet presAssocID="{8C512D1C-A9A6-974F-A4DD-C17E3822749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F0F508C3-85A0-D247-9A8C-EEF8728C458E}" type="pres">
      <dgm:prSet presAssocID="{8C512D1C-A9A6-974F-A4DD-C17E3822749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B655AE20-98AC-AD48-8D49-44F3F0DACA08}" type="pres">
      <dgm:prSet presAssocID="{FFC5CFF1-813D-394B-AEF6-E3D74C971D2F}" presName="root2" presStyleCnt="0"/>
      <dgm:spPr/>
    </dgm:pt>
    <dgm:pt modelId="{531C9898-F024-E74A-AB33-D0233732188A}" type="pres">
      <dgm:prSet presAssocID="{FFC5CFF1-813D-394B-AEF6-E3D74C971D2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D40C07-F4F2-844C-A21D-919D6291E80E}" type="pres">
      <dgm:prSet presAssocID="{FFC5CFF1-813D-394B-AEF6-E3D74C971D2F}" presName="level3hierChild" presStyleCnt="0"/>
      <dgm:spPr/>
    </dgm:pt>
    <dgm:pt modelId="{E034F0B3-884D-4C4B-8F0C-B277C9833A30}" type="pres">
      <dgm:prSet presAssocID="{0433BF6C-095F-8743-96CF-E77625A9832C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80E7B853-B3A3-9A44-94DC-8754CD3C9951}" type="pres">
      <dgm:prSet presAssocID="{0433BF6C-095F-8743-96CF-E77625A9832C}" presName="connTx" presStyleLbl="parChTrans1D4" presStyleIdx="0" presStyleCnt="2"/>
      <dgm:spPr/>
      <dgm:t>
        <a:bodyPr/>
        <a:lstStyle/>
        <a:p>
          <a:endParaRPr lang="en-US"/>
        </a:p>
      </dgm:t>
    </dgm:pt>
    <dgm:pt modelId="{A6D1A0FF-9086-3946-9B27-B9EE29876FF6}" type="pres">
      <dgm:prSet presAssocID="{462E4A6F-8E41-AB49-8B20-08939A7F1645}" presName="root2" presStyleCnt="0"/>
      <dgm:spPr/>
    </dgm:pt>
    <dgm:pt modelId="{B910A211-20F4-F643-B84D-331F3C52BC88}" type="pres">
      <dgm:prSet presAssocID="{462E4A6F-8E41-AB49-8B20-08939A7F164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333A2-D362-704E-9B05-026382DD9B24}" type="pres">
      <dgm:prSet presAssocID="{462E4A6F-8E41-AB49-8B20-08939A7F1645}" presName="level3hierChild" presStyleCnt="0"/>
      <dgm:spPr/>
    </dgm:pt>
    <dgm:pt modelId="{8C10138D-CCD6-3840-B9B2-2B6BAC3CE0A6}" type="pres">
      <dgm:prSet presAssocID="{15EBE581-1482-0C4E-B359-DB4915618DC9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725AD51-49C9-B449-BDAD-AF334653CBAB}" type="pres">
      <dgm:prSet presAssocID="{15EBE581-1482-0C4E-B359-DB4915618DC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DD3BDFB4-F2A3-274C-961C-4ED625C96FC3}" type="pres">
      <dgm:prSet presAssocID="{FC7167DE-47DC-164D-883D-81F69F95FD24}" presName="root2" presStyleCnt="0"/>
      <dgm:spPr/>
    </dgm:pt>
    <dgm:pt modelId="{4153094A-073C-3244-A556-8945664239CD}" type="pres">
      <dgm:prSet presAssocID="{FC7167DE-47DC-164D-883D-81F69F95FD2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E9FAA-B0A4-2942-BCA8-311D461A9E39}" type="pres">
      <dgm:prSet presAssocID="{FC7167DE-47DC-164D-883D-81F69F95FD24}" presName="level3hierChild" presStyleCnt="0"/>
      <dgm:spPr/>
    </dgm:pt>
    <dgm:pt modelId="{4D13CBB3-EE52-FB42-8EFA-BB17E49CD7F2}" type="pres">
      <dgm:prSet presAssocID="{0DB50592-3717-DF44-87D6-CCEFF432BFEE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EEBED1E0-CCFD-C242-912B-86D72873B9C9}" type="pres">
      <dgm:prSet presAssocID="{0DB50592-3717-DF44-87D6-CCEFF432BFEE}" presName="connTx" presStyleLbl="parChTrans1D4" presStyleIdx="1" presStyleCnt="2"/>
      <dgm:spPr/>
      <dgm:t>
        <a:bodyPr/>
        <a:lstStyle/>
        <a:p>
          <a:endParaRPr lang="en-US"/>
        </a:p>
      </dgm:t>
    </dgm:pt>
    <dgm:pt modelId="{1323B6A0-D93D-BF43-BDF0-48469DC3AF99}" type="pres">
      <dgm:prSet presAssocID="{72B11D05-5C9B-EB47-B3BE-F84AB5A60522}" presName="root2" presStyleCnt="0"/>
      <dgm:spPr/>
    </dgm:pt>
    <dgm:pt modelId="{9AB12FE3-866F-E74A-8462-9DDD8D83D0AA}" type="pres">
      <dgm:prSet presAssocID="{72B11D05-5C9B-EB47-B3BE-F84AB5A60522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346652-8A1C-E14C-97A1-D846596E3CED}" type="pres">
      <dgm:prSet presAssocID="{72B11D05-5C9B-EB47-B3BE-F84AB5A60522}" presName="level3hierChild" presStyleCnt="0"/>
      <dgm:spPr/>
    </dgm:pt>
    <dgm:pt modelId="{797EDCF8-A9E1-A64A-BE19-A20BA518B544}" type="pres">
      <dgm:prSet presAssocID="{243FA799-B555-7C4C-AB5A-E6DB0BDAF13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C2A6AA6-0C1F-8C42-BD55-4383090381F6}" type="pres">
      <dgm:prSet presAssocID="{243FA799-B555-7C4C-AB5A-E6DB0BDAF13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EAC282-E6D9-234A-B228-3C88782C5057}" type="pres">
      <dgm:prSet presAssocID="{13238708-3990-3443-A6A8-C50CE0EE43E6}" presName="root2" presStyleCnt="0"/>
      <dgm:spPr/>
    </dgm:pt>
    <dgm:pt modelId="{6A79325E-B716-7446-A0F0-843636FB093B}" type="pres">
      <dgm:prSet presAssocID="{13238708-3990-3443-A6A8-C50CE0EE43E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E6BC-B03F-C04C-8D6F-FAEE97A034F0}" type="pres">
      <dgm:prSet presAssocID="{13238708-3990-3443-A6A8-C50CE0EE43E6}" presName="level3hierChild" presStyleCnt="0"/>
      <dgm:spPr/>
    </dgm:pt>
    <dgm:pt modelId="{E62AC2CE-1F5C-924B-89A7-6B33E7D76669}" type="pres">
      <dgm:prSet presAssocID="{43A4EB68-3B53-FC4C-B5BD-AA3483DB81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5D52BBD-7A9C-FF44-B584-2409D685CC43}" type="pres">
      <dgm:prSet presAssocID="{43A4EB68-3B53-FC4C-B5BD-AA3483DB81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9B93AF-6466-994A-BD89-E8C5918CF54C}" type="pres">
      <dgm:prSet presAssocID="{A790AFA2-7FBA-E34C-A48D-6D0516ADFDCD}" presName="root2" presStyleCnt="0"/>
      <dgm:spPr/>
    </dgm:pt>
    <dgm:pt modelId="{6EA96E16-328E-BC4D-A8EE-9ABE79CD1DD2}" type="pres">
      <dgm:prSet presAssocID="{A790AFA2-7FBA-E34C-A48D-6D0516ADFDC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148E5-49CF-C644-801F-4C4A26A7FDEC}" type="pres">
      <dgm:prSet presAssocID="{A790AFA2-7FBA-E34C-A48D-6D0516ADFDCD}" presName="level3hierChild" presStyleCnt="0"/>
      <dgm:spPr/>
    </dgm:pt>
  </dgm:ptLst>
  <dgm:cxnLst>
    <dgm:cxn modelId="{A8DAB240-A9BD-2947-AA54-FC93202CBEA5}" srcId="{CA6661DD-5EB9-E444-99D1-6F0ED1CDE89F}" destId="{FFC5CFF1-813D-394B-AEF6-E3D74C971D2F}" srcOrd="0" destOrd="0" parTransId="{8C512D1C-A9A6-974F-A4DD-C17E38227495}" sibTransId="{63E2E96B-F692-C042-B7B7-08C1F6908E0D}"/>
    <dgm:cxn modelId="{DB0C0452-CFCB-9340-82A9-0966746E43D6}" type="presOf" srcId="{CA6661DD-5EB9-E444-99D1-6F0ED1CDE89F}" destId="{5965008E-C03D-B04C-9821-C71790683784}" srcOrd="0" destOrd="0" presId="urn:microsoft.com/office/officeart/2008/layout/HorizontalMultiLevelHierarchy"/>
    <dgm:cxn modelId="{35B53C4D-5292-B54E-B854-15DA693C139A}" srcId="{5C95225C-E765-4142-90C0-2B1192904D0F}" destId="{C2929F84-A3D5-864C-9D00-BCEEBB5FED78}" srcOrd="0" destOrd="0" parTransId="{B1E25A2E-0DAE-7948-9030-FE85C8B0ABEB}" sibTransId="{7CE28743-6E83-7D40-AD31-184E1E045B21}"/>
    <dgm:cxn modelId="{BE5AB500-DE96-7349-8309-81A40A0FC037}" type="presOf" srcId="{5296D5C1-BB59-344F-B22A-16866820582E}" destId="{63E5E0F4-6DEE-A947-B93D-648A14CC6928}" srcOrd="1" destOrd="0" presId="urn:microsoft.com/office/officeart/2008/layout/HorizontalMultiLevelHierarchy"/>
    <dgm:cxn modelId="{72BDD79D-A7DF-CF4F-85C4-532060AB45EC}" srcId="{FFC5CFF1-813D-394B-AEF6-E3D74C971D2F}" destId="{462E4A6F-8E41-AB49-8B20-08939A7F1645}" srcOrd="0" destOrd="0" parTransId="{0433BF6C-095F-8743-96CF-E77625A9832C}" sibTransId="{9AF93B88-270C-AB4A-A94A-86BACBEA9B3E}"/>
    <dgm:cxn modelId="{33126E27-2CF6-2041-A421-703C90AF9214}" srcId="{C2929F84-A3D5-864C-9D00-BCEEBB5FED78}" destId="{13238708-3990-3443-A6A8-C50CE0EE43E6}" srcOrd="1" destOrd="0" parTransId="{243FA799-B555-7C4C-AB5A-E6DB0BDAF136}" sibTransId="{7E3C8EF8-E3D8-F34A-B405-9B69E5CAFE60}"/>
    <dgm:cxn modelId="{BCFB76A9-9CAA-1B46-9005-A011FFFE0C19}" type="presOf" srcId="{A790AFA2-7FBA-E34C-A48D-6D0516ADFDCD}" destId="{6EA96E16-328E-BC4D-A8EE-9ABE79CD1DD2}" srcOrd="0" destOrd="0" presId="urn:microsoft.com/office/officeart/2008/layout/HorizontalMultiLevelHierarchy"/>
    <dgm:cxn modelId="{F06FDE07-41D0-714B-BEB4-92F18433EBBF}" type="presOf" srcId="{72B11D05-5C9B-EB47-B3BE-F84AB5A60522}" destId="{9AB12FE3-866F-E74A-8462-9DDD8D83D0AA}" srcOrd="0" destOrd="0" presId="urn:microsoft.com/office/officeart/2008/layout/HorizontalMultiLevelHierarchy"/>
    <dgm:cxn modelId="{F2B875F6-E14C-A749-9FE5-42C47AE09724}" type="presOf" srcId="{C2929F84-A3D5-864C-9D00-BCEEBB5FED78}" destId="{FD427E01-1FAF-6342-8A29-03DC45064E43}" srcOrd="0" destOrd="0" presId="urn:microsoft.com/office/officeart/2008/layout/HorizontalMultiLevelHierarchy"/>
    <dgm:cxn modelId="{7162724D-F750-3E42-BEEB-BBF656F2B197}" type="presOf" srcId="{0DB50592-3717-DF44-87D6-CCEFF432BFEE}" destId="{4D13CBB3-EE52-FB42-8EFA-BB17E49CD7F2}" srcOrd="0" destOrd="0" presId="urn:microsoft.com/office/officeart/2008/layout/HorizontalMultiLevelHierarchy"/>
    <dgm:cxn modelId="{CD39AB99-E22E-6B4E-8D9E-472E4F20B44D}" type="presOf" srcId="{5C95225C-E765-4142-90C0-2B1192904D0F}" destId="{5779DDBB-5B78-F544-AAE7-70A131B4FC43}" srcOrd="0" destOrd="0" presId="urn:microsoft.com/office/officeart/2008/layout/HorizontalMultiLevelHierarchy"/>
    <dgm:cxn modelId="{CFF73E19-0E82-5647-A693-8A3EEE5EC4B1}" type="presOf" srcId="{0433BF6C-095F-8743-96CF-E77625A9832C}" destId="{80E7B853-B3A3-9A44-94DC-8754CD3C9951}" srcOrd="1" destOrd="0" presId="urn:microsoft.com/office/officeart/2008/layout/HorizontalMultiLevelHierarchy"/>
    <dgm:cxn modelId="{7ABEDDC4-741F-6F4E-A0A5-3A079466470B}" srcId="{13238708-3990-3443-A6A8-C50CE0EE43E6}" destId="{A790AFA2-7FBA-E34C-A48D-6D0516ADFDCD}" srcOrd="0" destOrd="0" parTransId="{43A4EB68-3B53-FC4C-B5BD-AA3483DB8181}" sibTransId="{B39325DB-7081-8B49-8AC9-6CA3F00821FF}"/>
    <dgm:cxn modelId="{2490FE2E-7995-F64C-8CD3-A396BA5F7EF0}" type="presOf" srcId="{8C512D1C-A9A6-974F-A4DD-C17E38227495}" destId="{A5B35914-96A8-B64F-896F-85F23EFC364F}" srcOrd="0" destOrd="0" presId="urn:microsoft.com/office/officeart/2008/layout/HorizontalMultiLevelHierarchy"/>
    <dgm:cxn modelId="{C22CA8B1-A8F4-5040-9457-EF00FE32CF1D}" type="presOf" srcId="{0433BF6C-095F-8743-96CF-E77625A9832C}" destId="{E034F0B3-884D-4C4B-8F0C-B277C9833A30}" srcOrd="0" destOrd="0" presId="urn:microsoft.com/office/officeart/2008/layout/HorizontalMultiLevelHierarchy"/>
    <dgm:cxn modelId="{8FEB4DB5-413F-1E4C-8A7B-FC2AEC2FA914}" type="presOf" srcId="{FC7167DE-47DC-164D-883D-81F69F95FD24}" destId="{4153094A-073C-3244-A556-8945664239CD}" srcOrd="0" destOrd="0" presId="urn:microsoft.com/office/officeart/2008/layout/HorizontalMultiLevelHierarchy"/>
    <dgm:cxn modelId="{22AE8515-4A85-9547-B045-F276AFF99623}" type="presOf" srcId="{43A4EB68-3B53-FC4C-B5BD-AA3483DB8181}" destId="{65D52BBD-7A9C-FF44-B584-2409D685CC43}" srcOrd="1" destOrd="0" presId="urn:microsoft.com/office/officeart/2008/layout/HorizontalMultiLevelHierarchy"/>
    <dgm:cxn modelId="{37EC2318-B387-D047-AFD6-35FD564247B3}" type="presOf" srcId="{5296D5C1-BB59-344F-B22A-16866820582E}" destId="{A670F65C-FC34-3C44-B734-A4B92C41582D}" srcOrd="0" destOrd="0" presId="urn:microsoft.com/office/officeart/2008/layout/HorizontalMultiLevelHierarchy"/>
    <dgm:cxn modelId="{5CC18E81-634B-C945-826C-3D59EDBE4FC1}" type="presOf" srcId="{15EBE581-1482-0C4E-B359-DB4915618DC9}" destId="{8C10138D-CCD6-3840-B9B2-2B6BAC3CE0A6}" srcOrd="0" destOrd="0" presId="urn:microsoft.com/office/officeart/2008/layout/HorizontalMultiLevelHierarchy"/>
    <dgm:cxn modelId="{F12CDED5-FB8D-A94F-8D04-D1566C41F37E}" type="presOf" srcId="{43A4EB68-3B53-FC4C-B5BD-AA3483DB8181}" destId="{E62AC2CE-1F5C-924B-89A7-6B33E7D76669}" srcOrd="0" destOrd="0" presId="urn:microsoft.com/office/officeart/2008/layout/HorizontalMultiLevelHierarchy"/>
    <dgm:cxn modelId="{5ADC7E42-1B4F-0B41-A86E-2148D5552A9C}" type="presOf" srcId="{8C512D1C-A9A6-974F-A4DD-C17E38227495}" destId="{F0F508C3-85A0-D247-9A8C-EEF8728C458E}" srcOrd="1" destOrd="0" presId="urn:microsoft.com/office/officeart/2008/layout/HorizontalMultiLevelHierarchy"/>
    <dgm:cxn modelId="{5AEAC805-D652-8644-AF26-81CDDBCEF6D5}" type="presOf" srcId="{243FA799-B555-7C4C-AB5A-E6DB0BDAF136}" destId="{DC2A6AA6-0C1F-8C42-BD55-4383090381F6}" srcOrd="1" destOrd="0" presId="urn:microsoft.com/office/officeart/2008/layout/HorizontalMultiLevelHierarchy"/>
    <dgm:cxn modelId="{E27F64FC-DB85-B244-AAA3-4EB3E707792D}" type="presOf" srcId="{FFC5CFF1-813D-394B-AEF6-E3D74C971D2F}" destId="{531C9898-F024-E74A-AB33-D0233732188A}" srcOrd="0" destOrd="0" presId="urn:microsoft.com/office/officeart/2008/layout/HorizontalMultiLevelHierarchy"/>
    <dgm:cxn modelId="{BA58BC5B-A243-EF47-949B-FBC16055961F}" type="presOf" srcId="{0DB50592-3717-DF44-87D6-CCEFF432BFEE}" destId="{EEBED1E0-CCFD-C242-912B-86D72873B9C9}" srcOrd="1" destOrd="0" presId="urn:microsoft.com/office/officeart/2008/layout/HorizontalMultiLevelHierarchy"/>
    <dgm:cxn modelId="{160C2F70-906B-A949-89EF-F22B82BFE6E9}" type="presOf" srcId="{462E4A6F-8E41-AB49-8B20-08939A7F1645}" destId="{B910A211-20F4-F643-B84D-331F3C52BC88}" srcOrd="0" destOrd="0" presId="urn:microsoft.com/office/officeart/2008/layout/HorizontalMultiLevelHierarchy"/>
    <dgm:cxn modelId="{A7746056-7095-5C46-8D5C-C8C9564E6900}" type="presOf" srcId="{243FA799-B555-7C4C-AB5A-E6DB0BDAF136}" destId="{797EDCF8-A9E1-A64A-BE19-A20BA518B544}" srcOrd="0" destOrd="0" presId="urn:microsoft.com/office/officeart/2008/layout/HorizontalMultiLevelHierarchy"/>
    <dgm:cxn modelId="{745CBEA8-046E-EE42-8E56-1E21939F61D9}" srcId="{FC7167DE-47DC-164D-883D-81F69F95FD24}" destId="{72B11D05-5C9B-EB47-B3BE-F84AB5A60522}" srcOrd="0" destOrd="0" parTransId="{0DB50592-3717-DF44-87D6-CCEFF432BFEE}" sibTransId="{99F0F4AB-26D0-9740-876E-7F4F216E38A9}"/>
    <dgm:cxn modelId="{6E309778-5395-1F4D-B312-3605CF922727}" srcId="{CA6661DD-5EB9-E444-99D1-6F0ED1CDE89F}" destId="{FC7167DE-47DC-164D-883D-81F69F95FD24}" srcOrd="1" destOrd="0" parTransId="{15EBE581-1482-0C4E-B359-DB4915618DC9}" sibTransId="{5303CBE9-0BEF-FC45-9F51-AE5BBC5D98B4}"/>
    <dgm:cxn modelId="{0BF3CC63-8A1F-7D41-AB5A-B8359DD6EF27}" srcId="{C2929F84-A3D5-864C-9D00-BCEEBB5FED78}" destId="{CA6661DD-5EB9-E444-99D1-6F0ED1CDE89F}" srcOrd="0" destOrd="0" parTransId="{5296D5C1-BB59-344F-B22A-16866820582E}" sibTransId="{FE6B3D9F-10B6-FE43-ADEC-587105A42A67}"/>
    <dgm:cxn modelId="{CB82D4DC-1179-914A-9772-BB33A02672A8}" type="presOf" srcId="{15EBE581-1482-0C4E-B359-DB4915618DC9}" destId="{7725AD51-49C9-B449-BDAD-AF334653CBAB}" srcOrd="1" destOrd="0" presId="urn:microsoft.com/office/officeart/2008/layout/HorizontalMultiLevelHierarchy"/>
    <dgm:cxn modelId="{4F7F77EF-F19E-3D42-AE84-A2468040A02B}" type="presOf" srcId="{13238708-3990-3443-A6A8-C50CE0EE43E6}" destId="{6A79325E-B716-7446-A0F0-843636FB093B}" srcOrd="0" destOrd="0" presId="urn:microsoft.com/office/officeart/2008/layout/HorizontalMultiLevelHierarchy"/>
    <dgm:cxn modelId="{B02E9730-0A4B-EC4F-B72A-6554EEFB7453}" type="presParOf" srcId="{5779DDBB-5B78-F544-AAE7-70A131B4FC43}" destId="{13E16C85-5BB4-9048-BDD8-7EB7DACE4E04}" srcOrd="0" destOrd="0" presId="urn:microsoft.com/office/officeart/2008/layout/HorizontalMultiLevelHierarchy"/>
    <dgm:cxn modelId="{84D433BB-C37B-8042-8694-3CFA4CC8832E}" type="presParOf" srcId="{13E16C85-5BB4-9048-BDD8-7EB7DACE4E04}" destId="{FD427E01-1FAF-6342-8A29-03DC45064E43}" srcOrd="0" destOrd="0" presId="urn:microsoft.com/office/officeart/2008/layout/HorizontalMultiLevelHierarchy"/>
    <dgm:cxn modelId="{F613ABE9-AA20-304E-87A5-A2021A1B84A5}" type="presParOf" srcId="{13E16C85-5BB4-9048-BDD8-7EB7DACE4E04}" destId="{CDF122C4-CF9F-AF4A-A5F2-940BADE04D08}" srcOrd="1" destOrd="0" presId="urn:microsoft.com/office/officeart/2008/layout/HorizontalMultiLevelHierarchy"/>
    <dgm:cxn modelId="{C3109338-5389-7F40-9819-BAADDAFB94FC}" type="presParOf" srcId="{CDF122C4-CF9F-AF4A-A5F2-940BADE04D08}" destId="{A670F65C-FC34-3C44-B734-A4B92C41582D}" srcOrd="0" destOrd="0" presId="urn:microsoft.com/office/officeart/2008/layout/HorizontalMultiLevelHierarchy"/>
    <dgm:cxn modelId="{DBD1D484-0261-9C47-A2D4-46AEE6FBBA00}" type="presParOf" srcId="{A670F65C-FC34-3C44-B734-A4B92C41582D}" destId="{63E5E0F4-6DEE-A947-B93D-648A14CC6928}" srcOrd="0" destOrd="0" presId="urn:microsoft.com/office/officeart/2008/layout/HorizontalMultiLevelHierarchy"/>
    <dgm:cxn modelId="{E15CF4CD-BED4-4D4E-88B5-1E7E36510710}" type="presParOf" srcId="{CDF122C4-CF9F-AF4A-A5F2-940BADE04D08}" destId="{3AE2725F-6ED5-8F45-917E-9A5F0F730F67}" srcOrd="1" destOrd="0" presId="urn:microsoft.com/office/officeart/2008/layout/HorizontalMultiLevelHierarchy"/>
    <dgm:cxn modelId="{08EB1B5B-B4F3-354C-8AF2-4F9265E3FF0B}" type="presParOf" srcId="{3AE2725F-6ED5-8F45-917E-9A5F0F730F67}" destId="{5965008E-C03D-B04C-9821-C71790683784}" srcOrd="0" destOrd="0" presId="urn:microsoft.com/office/officeart/2008/layout/HorizontalMultiLevelHierarchy"/>
    <dgm:cxn modelId="{F0D5ABCB-CF5A-2B48-8810-5FE4CB23E3DD}" type="presParOf" srcId="{3AE2725F-6ED5-8F45-917E-9A5F0F730F67}" destId="{C49BEAE5-8552-6F43-9BAD-EB28955FB52D}" srcOrd="1" destOrd="0" presId="urn:microsoft.com/office/officeart/2008/layout/HorizontalMultiLevelHierarchy"/>
    <dgm:cxn modelId="{93CF754F-F579-8449-BC91-1344D2C47F34}" type="presParOf" srcId="{C49BEAE5-8552-6F43-9BAD-EB28955FB52D}" destId="{A5B35914-96A8-B64F-896F-85F23EFC364F}" srcOrd="0" destOrd="0" presId="urn:microsoft.com/office/officeart/2008/layout/HorizontalMultiLevelHierarchy"/>
    <dgm:cxn modelId="{50AFEC0D-E12B-714D-9BA3-FE70BCC5D65B}" type="presParOf" srcId="{A5B35914-96A8-B64F-896F-85F23EFC364F}" destId="{F0F508C3-85A0-D247-9A8C-EEF8728C458E}" srcOrd="0" destOrd="0" presId="urn:microsoft.com/office/officeart/2008/layout/HorizontalMultiLevelHierarchy"/>
    <dgm:cxn modelId="{427FE1FE-F260-C44C-81C2-D09AFEB55116}" type="presParOf" srcId="{C49BEAE5-8552-6F43-9BAD-EB28955FB52D}" destId="{B655AE20-98AC-AD48-8D49-44F3F0DACA08}" srcOrd="1" destOrd="0" presId="urn:microsoft.com/office/officeart/2008/layout/HorizontalMultiLevelHierarchy"/>
    <dgm:cxn modelId="{2C0FCC4B-5AA1-3441-9B4D-9D92BCBCEA6B}" type="presParOf" srcId="{B655AE20-98AC-AD48-8D49-44F3F0DACA08}" destId="{531C9898-F024-E74A-AB33-D0233732188A}" srcOrd="0" destOrd="0" presId="urn:microsoft.com/office/officeart/2008/layout/HorizontalMultiLevelHierarchy"/>
    <dgm:cxn modelId="{7335AF18-50FC-8148-BF3C-EC49C15C7700}" type="presParOf" srcId="{B655AE20-98AC-AD48-8D49-44F3F0DACA08}" destId="{B2D40C07-F4F2-844C-A21D-919D6291E80E}" srcOrd="1" destOrd="0" presId="urn:microsoft.com/office/officeart/2008/layout/HorizontalMultiLevelHierarchy"/>
    <dgm:cxn modelId="{AE6696F1-2B36-2648-8894-064BC3EFFB3B}" type="presParOf" srcId="{B2D40C07-F4F2-844C-A21D-919D6291E80E}" destId="{E034F0B3-884D-4C4B-8F0C-B277C9833A30}" srcOrd="0" destOrd="0" presId="urn:microsoft.com/office/officeart/2008/layout/HorizontalMultiLevelHierarchy"/>
    <dgm:cxn modelId="{E7663E89-558E-8F48-8E93-B4425B5C3E8A}" type="presParOf" srcId="{E034F0B3-884D-4C4B-8F0C-B277C9833A30}" destId="{80E7B853-B3A3-9A44-94DC-8754CD3C9951}" srcOrd="0" destOrd="0" presId="urn:microsoft.com/office/officeart/2008/layout/HorizontalMultiLevelHierarchy"/>
    <dgm:cxn modelId="{30B50480-E895-154E-81A1-DDF861721A0C}" type="presParOf" srcId="{B2D40C07-F4F2-844C-A21D-919D6291E80E}" destId="{A6D1A0FF-9086-3946-9B27-B9EE29876FF6}" srcOrd="1" destOrd="0" presId="urn:microsoft.com/office/officeart/2008/layout/HorizontalMultiLevelHierarchy"/>
    <dgm:cxn modelId="{D6C407EA-9199-A949-AB7A-0123797C1ED8}" type="presParOf" srcId="{A6D1A0FF-9086-3946-9B27-B9EE29876FF6}" destId="{B910A211-20F4-F643-B84D-331F3C52BC88}" srcOrd="0" destOrd="0" presId="urn:microsoft.com/office/officeart/2008/layout/HorizontalMultiLevelHierarchy"/>
    <dgm:cxn modelId="{6B04400C-FAA9-4B43-80E5-267E6CFD6D8D}" type="presParOf" srcId="{A6D1A0FF-9086-3946-9B27-B9EE29876FF6}" destId="{36C333A2-D362-704E-9B05-026382DD9B24}" srcOrd="1" destOrd="0" presId="urn:microsoft.com/office/officeart/2008/layout/HorizontalMultiLevelHierarchy"/>
    <dgm:cxn modelId="{B59A579A-58F0-B44F-A317-2C72CE1D5CFF}" type="presParOf" srcId="{C49BEAE5-8552-6F43-9BAD-EB28955FB52D}" destId="{8C10138D-CCD6-3840-B9B2-2B6BAC3CE0A6}" srcOrd="2" destOrd="0" presId="urn:microsoft.com/office/officeart/2008/layout/HorizontalMultiLevelHierarchy"/>
    <dgm:cxn modelId="{6C63707D-5399-0F40-991A-60B680970BD6}" type="presParOf" srcId="{8C10138D-CCD6-3840-B9B2-2B6BAC3CE0A6}" destId="{7725AD51-49C9-B449-BDAD-AF334653CBAB}" srcOrd="0" destOrd="0" presId="urn:microsoft.com/office/officeart/2008/layout/HorizontalMultiLevelHierarchy"/>
    <dgm:cxn modelId="{73A532D1-7481-F740-8362-C75C8D59A6B1}" type="presParOf" srcId="{C49BEAE5-8552-6F43-9BAD-EB28955FB52D}" destId="{DD3BDFB4-F2A3-274C-961C-4ED625C96FC3}" srcOrd="3" destOrd="0" presId="urn:microsoft.com/office/officeart/2008/layout/HorizontalMultiLevelHierarchy"/>
    <dgm:cxn modelId="{E0E6E05E-9F80-8F43-B85F-3D229AAE28EB}" type="presParOf" srcId="{DD3BDFB4-F2A3-274C-961C-4ED625C96FC3}" destId="{4153094A-073C-3244-A556-8945664239CD}" srcOrd="0" destOrd="0" presId="urn:microsoft.com/office/officeart/2008/layout/HorizontalMultiLevelHierarchy"/>
    <dgm:cxn modelId="{A16F4BC2-42EA-934A-AF0A-C457973897EF}" type="presParOf" srcId="{DD3BDFB4-F2A3-274C-961C-4ED625C96FC3}" destId="{2D8E9FAA-B0A4-2942-BCA8-311D461A9E39}" srcOrd="1" destOrd="0" presId="urn:microsoft.com/office/officeart/2008/layout/HorizontalMultiLevelHierarchy"/>
    <dgm:cxn modelId="{84847913-BC37-D740-9C7A-BBD1933FD232}" type="presParOf" srcId="{2D8E9FAA-B0A4-2942-BCA8-311D461A9E39}" destId="{4D13CBB3-EE52-FB42-8EFA-BB17E49CD7F2}" srcOrd="0" destOrd="0" presId="urn:microsoft.com/office/officeart/2008/layout/HorizontalMultiLevelHierarchy"/>
    <dgm:cxn modelId="{D871B343-91B5-FC49-B629-35C416178BD3}" type="presParOf" srcId="{4D13CBB3-EE52-FB42-8EFA-BB17E49CD7F2}" destId="{EEBED1E0-CCFD-C242-912B-86D72873B9C9}" srcOrd="0" destOrd="0" presId="urn:microsoft.com/office/officeart/2008/layout/HorizontalMultiLevelHierarchy"/>
    <dgm:cxn modelId="{02996387-E451-A149-B092-E5A433733BD5}" type="presParOf" srcId="{2D8E9FAA-B0A4-2942-BCA8-311D461A9E39}" destId="{1323B6A0-D93D-BF43-BDF0-48469DC3AF99}" srcOrd="1" destOrd="0" presId="urn:microsoft.com/office/officeart/2008/layout/HorizontalMultiLevelHierarchy"/>
    <dgm:cxn modelId="{888A2E97-75FB-C942-A450-590DE65567BB}" type="presParOf" srcId="{1323B6A0-D93D-BF43-BDF0-48469DC3AF99}" destId="{9AB12FE3-866F-E74A-8462-9DDD8D83D0AA}" srcOrd="0" destOrd="0" presId="urn:microsoft.com/office/officeart/2008/layout/HorizontalMultiLevelHierarchy"/>
    <dgm:cxn modelId="{6C2EADF2-36E2-184C-A833-6F172B55813E}" type="presParOf" srcId="{1323B6A0-D93D-BF43-BDF0-48469DC3AF99}" destId="{ED346652-8A1C-E14C-97A1-D846596E3CED}" srcOrd="1" destOrd="0" presId="urn:microsoft.com/office/officeart/2008/layout/HorizontalMultiLevelHierarchy"/>
    <dgm:cxn modelId="{B84B5A87-D12B-ED44-A0DA-5AECD0FD4402}" type="presParOf" srcId="{CDF122C4-CF9F-AF4A-A5F2-940BADE04D08}" destId="{797EDCF8-A9E1-A64A-BE19-A20BA518B544}" srcOrd="2" destOrd="0" presId="urn:microsoft.com/office/officeart/2008/layout/HorizontalMultiLevelHierarchy"/>
    <dgm:cxn modelId="{F68ED9EE-33F8-7643-B416-7D0AA6F25108}" type="presParOf" srcId="{797EDCF8-A9E1-A64A-BE19-A20BA518B544}" destId="{DC2A6AA6-0C1F-8C42-BD55-4383090381F6}" srcOrd="0" destOrd="0" presId="urn:microsoft.com/office/officeart/2008/layout/HorizontalMultiLevelHierarchy"/>
    <dgm:cxn modelId="{A0D92397-0341-AB4C-B1B3-BED68CFBC734}" type="presParOf" srcId="{CDF122C4-CF9F-AF4A-A5F2-940BADE04D08}" destId="{77EAC282-E6D9-234A-B228-3C88782C5057}" srcOrd="3" destOrd="0" presId="urn:microsoft.com/office/officeart/2008/layout/HorizontalMultiLevelHierarchy"/>
    <dgm:cxn modelId="{BB668F60-11FB-5F43-BD39-9142D2C71F99}" type="presParOf" srcId="{77EAC282-E6D9-234A-B228-3C88782C5057}" destId="{6A79325E-B716-7446-A0F0-843636FB093B}" srcOrd="0" destOrd="0" presId="urn:microsoft.com/office/officeart/2008/layout/HorizontalMultiLevelHierarchy"/>
    <dgm:cxn modelId="{A55A5CF4-2FA1-7F46-A0C2-7DA93E304C21}" type="presParOf" srcId="{77EAC282-E6D9-234A-B228-3C88782C5057}" destId="{45C7E6BC-B03F-C04C-8D6F-FAEE97A034F0}" srcOrd="1" destOrd="0" presId="urn:microsoft.com/office/officeart/2008/layout/HorizontalMultiLevelHierarchy"/>
    <dgm:cxn modelId="{DEF690C9-C543-AA4D-A229-7278CD33498A}" type="presParOf" srcId="{45C7E6BC-B03F-C04C-8D6F-FAEE97A034F0}" destId="{E62AC2CE-1F5C-924B-89A7-6B33E7D76669}" srcOrd="0" destOrd="0" presId="urn:microsoft.com/office/officeart/2008/layout/HorizontalMultiLevelHierarchy"/>
    <dgm:cxn modelId="{7C78E467-B95C-F041-8CEB-7E1C0C0C6DBA}" type="presParOf" srcId="{E62AC2CE-1F5C-924B-89A7-6B33E7D76669}" destId="{65D52BBD-7A9C-FF44-B584-2409D685CC43}" srcOrd="0" destOrd="0" presId="urn:microsoft.com/office/officeart/2008/layout/HorizontalMultiLevelHierarchy"/>
    <dgm:cxn modelId="{ADECEFDD-E205-494F-B6B4-E0E566884C0A}" type="presParOf" srcId="{45C7E6BC-B03F-C04C-8D6F-FAEE97A034F0}" destId="{F39B93AF-6466-994A-BD89-E8C5918CF54C}" srcOrd="1" destOrd="0" presId="urn:microsoft.com/office/officeart/2008/layout/HorizontalMultiLevelHierarchy"/>
    <dgm:cxn modelId="{04D50141-4307-A14C-981D-AB2CADE00B49}" type="presParOf" srcId="{F39B93AF-6466-994A-BD89-E8C5918CF54C}" destId="{6EA96E16-328E-BC4D-A8EE-9ABE79CD1DD2}" srcOrd="0" destOrd="0" presId="urn:microsoft.com/office/officeart/2008/layout/HorizontalMultiLevelHierarchy"/>
    <dgm:cxn modelId="{0EBC477D-D96D-D041-A17A-31DA3F57420F}" type="presParOf" srcId="{F39B93AF-6466-994A-BD89-E8C5918CF54C}" destId="{62F148E5-49CF-C644-801F-4C4A26A7FD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A43DDF-D065-B942-867A-C100A9E929F5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CAA17A9-ACE8-274F-84C0-A60A2CC15B34}">
      <dgm:prSet phldrT="[Text]" custT="1"/>
      <dgm:spPr/>
      <dgm:t>
        <a:bodyPr/>
        <a:lstStyle/>
        <a:p>
          <a:r>
            <a:rPr lang="en-US" sz="2000" dirty="0" smtClean="0"/>
            <a:t>Chapter 4</a:t>
          </a:r>
          <a:endParaRPr lang="en-US" sz="2000" dirty="0"/>
        </a:p>
      </dgm:t>
    </dgm:pt>
    <dgm:pt modelId="{60841037-E3F3-A740-A8B7-BE05D92D8ED4}" type="parTrans" cxnId="{2BA0FFC9-9905-C348-AD4F-5870619CD0B0}">
      <dgm:prSet/>
      <dgm:spPr/>
      <dgm:t>
        <a:bodyPr/>
        <a:lstStyle/>
        <a:p>
          <a:endParaRPr lang="en-US"/>
        </a:p>
      </dgm:t>
    </dgm:pt>
    <dgm:pt modelId="{3B304A11-3CD8-6E42-A986-22EC5810E740}" type="sibTrans" cxnId="{2BA0FFC9-9905-C348-AD4F-5870619CD0B0}">
      <dgm:prSet/>
      <dgm:spPr/>
      <dgm:t>
        <a:bodyPr/>
        <a:lstStyle/>
        <a:p>
          <a:endParaRPr lang="en-US"/>
        </a:p>
      </dgm:t>
    </dgm:pt>
    <dgm:pt modelId="{F9C7CED2-A259-444F-B872-E4DCC9FB9D1C}">
      <dgm:prSet phldrT="[Text]" custT="1"/>
      <dgm:spPr/>
      <dgm:t>
        <a:bodyPr/>
        <a:lstStyle/>
        <a:p>
          <a:r>
            <a:rPr lang="en-US" sz="2000" dirty="0" smtClean="0"/>
            <a:t>Point Estimation</a:t>
          </a:r>
          <a:endParaRPr lang="en-US" sz="2000" dirty="0"/>
        </a:p>
      </dgm:t>
    </dgm:pt>
    <dgm:pt modelId="{13165E88-8C7F-4D47-872C-1E99DACC0D87}" type="parTrans" cxnId="{C52D7FD6-8E70-554A-828B-B52BE84166E1}">
      <dgm:prSet/>
      <dgm:spPr/>
      <dgm:t>
        <a:bodyPr/>
        <a:lstStyle/>
        <a:p>
          <a:endParaRPr lang="en-US" sz="3200"/>
        </a:p>
      </dgm:t>
    </dgm:pt>
    <dgm:pt modelId="{DE33B051-A68B-394B-9FAA-CD4417218F29}" type="sibTrans" cxnId="{C52D7FD6-8E70-554A-828B-B52BE84166E1}">
      <dgm:prSet/>
      <dgm:spPr/>
      <dgm:t>
        <a:bodyPr/>
        <a:lstStyle/>
        <a:p>
          <a:endParaRPr lang="en-US"/>
        </a:p>
      </dgm:t>
    </dgm:pt>
    <dgm:pt modelId="{ACEDC9D3-B1D8-E148-A3FF-57F0D89E643E}">
      <dgm:prSet phldrT="[Text]" custT="1"/>
      <dgm:spPr/>
      <dgm:t>
        <a:bodyPr/>
        <a:lstStyle/>
        <a:p>
          <a:r>
            <a:rPr lang="en-US" sz="2000" dirty="0" smtClean="0"/>
            <a:t>Biased/unbiased estimators</a:t>
          </a:r>
          <a:endParaRPr lang="en-US" sz="2000" dirty="0"/>
        </a:p>
      </dgm:t>
    </dgm:pt>
    <dgm:pt modelId="{C29840E0-4A9F-9B48-B092-72194897B46E}" type="parTrans" cxnId="{A8CD3F7A-7E08-DE4C-9FD1-ECECB8C18C4D}">
      <dgm:prSet/>
      <dgm:spPr/>
      <dgm:t>
        <a:bodyPr/>
        <a:lstStyle/>
        <a:p>
          <a:endParaRPr lang="en-US" sz="3200"/>
        </a:p>
      </dgm:t>
    </dgm:pt>
    <dgm:pt modelId="{5F67EAA1-2BB2-4844-B50E-47F218A12DBC}" type="sibTrans" cxnId="{A8CD3F7A-7E08-DE4C-9FD1-ECECB8C18C4D}">
      <dgm:prSet/>
      <dgm:spPr/>
      <dgm:t>
        <a:bodyPr/>
        <a:lstStyle/>
        <a:p>
          <a:endParaRPr lang="en-US"/>
        </a:p>
      </dgm:t>
    </dgm:pt>
    <dgm:pt modelId="{A0A22FDE-F31E-1944-BAE6-897AEE917F58}">
      <dgm:prSet phldrT="[Text]" custT="1"/>
      <dgm:spPr/>
      <dgm:t>
        <a:bodyPr/>
        <a:lstStyle/>
        <a:p>
          <a:r>
            <a:rPr lang="en-US" sz="2000" dirty="0" smtClean="0"/>
            <a:t>Hypothesis testing</a:t>
          </a:r>
          <a:endParaRPr lang="en-US" sz="2000" dirty="0"/>
        </a:p>
      </dgm:t>
    </dgm:pt>
    <dgm:pt modelId="{B8A15112-48B4-964E-A5F6-9FA749CF2C26}" type="parTrans" cxnId="{82DB5DF7-77D4-FE40-B562-7A02C2AFA2BC}">
      <dgm:prSet/>
      <dgm:spPr/>
      <dgm:t>
        <a:bodyPr/>
        <a:lstStyle/>
        <a:p>
          <a:endParaRPr lang="en-US" sz="3200"/>
        </a:p>
      </dgm:t>
    </dgm:pt>
    <dgm:pt modelId="{5CCB92EF-8E0C-8A46-8095-519471CB1832}" type="sibTrans" cxnId="{82DB5DF7-77D4-FE40-B562-7A02C2AFA2BC}">
      <dgm:prSet/>
      <dgm:spPr/>
      <dgm:t>
        <a:bodyPr/>
        <a:lstStyle/>
        <a:p>
          <a:endParaRPr lang="en-US"/>
        </a:p>
      </dgm:t>
    </dgm:pt>
    <dgm:pt modelId="{7B60BD3F-1101-104D-BF63-7193DA5D8714}">
      <dgm:prSet phldrT="[Text]" custT="1"/>
      <dgm:spPr/>
      <dgm:t>
        <a:bodyPr/>
        <a:lstStyle/>
        <a:p>
          <a:r>
            <a:rPr lang="en-US" sz="2000" dirty="0" smtClean="0"/>
            <a:t>One sided/two sided</a:t>
          </a:r>
          <a:endParaRPr lang="en-US" sz="2000" dirty="0"/>
        </a:p>
      </dgm:t>
    </dgm:pt>
    <dgm:pt modelId="{78CD5005-3A4A-1C43-A811-97AFDA3AEE72}" type="parTrans" cxnId="{C16F9548-0393-4440-A8AA-5476BC8C9B4F}">
      <dgm:prSet/>
      <dgm:spPr/>
      <dgm:t>
        <a:bodyPr/>
        <a:lstStyle/>
        <a:p>
          <a:endParaRPr lang="en-US" sz="3200"/>
        </a:p>
      </dgm:t>
    </dgm:pt>
    <dgm:pt modelId="{131FB9AC-8A3E-414E-8EA5-C66DFAB38CC9}" type="sibTrans" cxnId="{C16F9548-0393-4440-A8AA-5476BC8C9B4F}">
      <dgm:prSet/>
      <dgm:spPr/>
      <dgm:t>
        <a:bodyPr/>
        <a:lstStyle/>
        <a:p>
          <a:endParaRPr lang="en-US"/>
        </a:p>
      </dgm:t>
    </dgm:pt>
    <dgm:pt modelId="{175F0BDF-E8C9-8443-8322-76121A4AFED3}">
      <dgm:prSet phldrT="[Text]" custT="1"/>
      <dgm:spPr/>
      <dgm:t>
        <a:bodyPr/>
        <a:lstStyle/>
        <a:p>
          <a:r>
            <a:rPr lang="en-US" sz="2000" dirty="0" smtClean="0"/>
            <a:t>Mean; variance known</a:t>
          </a:r>
          <a:endParaRPr lang="en-US" sz="2000" dirty="0"/>
        </a:p>
      </dgm:t>
    </dgm:pt>
    <dgm:pt modelId="{BD8FD4F5-2649-6D4E-9A12-34255AD1904E}" type="parTrans" cxnId="{88055105-1E50-2940-8250-D47737698811}">
      <dgm:prSet/>
      <dgm:spPr/>
      <dgm:t>
        <a:bodyPr/>
        <a:lstStyle/>
        <a:p>
          <a:endParaRPr lang="en-US"/>
        </a:p>
      </dgm:t>
    </dgm:pt>
    <dgm:pt modelId="{C5E1170B-638A-2745-A1DF-2B202159BDAF}" type="sibTrans" cxnId="{88055105-1E50-2940-8250-D47737698811}">
      <dgm:prSet/>
      <dgm:spPr/>
      <dgm:t>
        <a:bodyPr/>
        <a:lstStyle/>
        <a:p>
          <a:endParaRPr lang="en-US"/>
        </a:p>
      </dgm:t>
    </dgm:pt>
    <dgm:pt modelId="{EF63B466-B730-C940-9E7E-A8383D326B36}">
      <dgm:prSet phldrT="[Text]" custT="1"/>
      <dgm:spPr/>
      <dgm:t>
        <a:bodyPr/>
        <a:lstStyle/>
        <a:p>
          <a:r>
            <a:rPr lang="en-US" sz="2000" dirty="0" smtClean="0"/>
            <a:t>Z test</a:t>
          </a:r>
          <a:endParaRPr lang="en-US" sz="2000" dirty="0"/>
        </a:p>
      </dgm:t>
    </dgm:pt>
    <dgm:pt modelId="{B07B76EC-C898-0C41-8034-719FD9E6725B}" type="parTrans" cxnId="{953BD3EE-C629-2048-A702-2E9C3B6636ED}">
      <dgm:prSet/>
      <dgm:spPr/>
      <dgm:t>
        <a:bodyPr/>
        <a:lstStyle/>
        <a:p>
          <a:endParaRPr lang="en-US" sz="3200"/>
        </a:p>
      </dgm:t>
    </dgm:pt>
    <dgm:pt modelId="{C4736D52-9882-EB48-9D5B-718A21CFF7A1}" type="sibTrans" cxnId="{953BD3EE-C629-2048-A702-2E9C3B6636ED}">
      <dgm:prSet/>
      <dgm:spPr/>
      <dgm:t>
        <a:bodyPr/>
        <a:lstStyle/>
        <a:p>
          <a:endParaRPr lang="en-US"/>
        </a:p>
      </dgm:t>
    </dgm:pt>
    <dgm:pt modelId="{2EF937BB-9163-774D-8429-FF43393DC5E5}">
      <dgm:prSet phldrT="[Text]" custT="1"/>
      <dgm:spPr/>
      <dgm:t>
        <a:bodyPr/>
        <a:lstStyle/>
        <a:p>
          <a:r>
            <a:rPr lang="en-US" sz="2000" dirty="0" smtClean="0"/>
            <a:t>Mean; variance unknown</a:t>
          </a:r>
          <a:endParaRPr lang="en-US" sz="2000" dirty="0"/>
        </a:p>
      </dgm:t>
    </dgm:pt>
    <dgm:pt modelId="{7DED055F-59BB-E840-A986-4F6C165F1B63}" type="parTrans" cxnId="{03CF0D82-43B1-7041-B548-8CADAE25CA57}">
      <dgm:prSet/>
      <dgm:spPr/>
      <dgm:t>
        <a:bodyPr/>
        <a:lstStyle/>
        <a:p>
          <a:endParaRPr lang="en-US"/>
        </a:p>
      </dgm:t>
    </dgm:pt>
    <dgm:pt modelId="{5AE98A6F-A282-C74D-8A0D-670CC58F9E06}" type="sibTrans" cxnId="{03CF0D82-43B1-7041-B548-8CADAE25CA57}">
      <dgm:prSet/>
      <dgm:spPr/>
      <dgm:t>
        <a:bodyPr/>
        <a:lstStyle/>
        <a:p>
          <a:endParaRPr lang="en-US"/>
        </a:p>
      </dgm:t>
    </dgm:pt>
    <dgm:pt modelId="{B9220DE5-6908-B243-A1BF-714E60BABC3D}">
      <dgm:prSet phldrT="[Text]" custT="1"/>
      <dgm:spPr/>
      <dgm:t>
        <a:bodyPr/>
        <a:lstStyle/>
        <a:p>
          <a:r>
            <a:rPr lang="en-US" sz="2000" dirty="0" smtClean="0"/>
            <a:t>T test</a:t>
          </a:r>
          <a:endParaRPr lang="en-US" sz="2000" dirty="0"/>
        </a:p>
      </dgm:t>
    </dgm:pt>
    <dgm:pt modelId="{991A9338-7F77-F447-A555-C56660D2CE40}" type="parTrans" cxnId="{AD5A1F49-70FE-8143-94DD-862298D320DD}">
      <dgm:prSet/>
      <dgm:spPr/>
      <dgm:t>
        <a:bodyPr/>
        <a:lstStyle/>
        <a:p>
          <a:endParaRPr lang="en-US" sz="3200"/>
        </a:p>
      </dgm:t>
    </dgm:pt>
    <dgm:pt modelId="{C509D2EE-21BF-8244-A209-784EDCED056D}" type="sibTrans" cxnId="{AD5A1F49-70FE-8143-94DD-862298D320DD}">
      <dgm:prSet/>
      <dgm:spPr/>
      <dgm:t>
        <a:bodyPr/>
        <a:lstStyle/>
        <a:p>
          <a:endParaRPr lang="en-US"/>
        </a:p>
      </dgm:t>
    </dgm:pt>
    <dgm:pt modelId="{9C67F6AC-8B10-004D-BF40-4DDD896FC2C6}">
      <dgm:prSet phldrT="[Text]" custT="1"/>
      <dgm:spPr/>
      <dgm:t>
        <a:bodyPr/>
        <a:lstStyle/>
        <a:p>
          <a:r>
            <a:rPr lang="en-US" sz="2000" dirty="0" smtClean="0"/>
            <a:t>Variance of normal population</a:t>
          </a:r>
          <a:endParaRPr lang="en-US" sz="2000" dirty="0"/>
        </a:p>
      </dgm:t>
    </dgm:pt>
    <dgm:pt modelId="{1AA2DCD8-C913-B149-8564-FEF762E84DE9}" type="parTrans" cxnId="{25AF9C46-3687-2441-AC23-FDD9F5978E1B}">
      <dgm:prSet/>
      <dgm:spPr/>
      <dgm:t>
        <a:bodyPr/>
        <a:lstStyle/>
        <a:p>
          <a:endParaRPr lang="en-US"/>
        </a:p>
      </dgm:t>
    </dgm:pt>
    <dgm:pt modelId="{72F04F8D-8B7B-5749-9F0A-D1A830B58002}" type="sibTrans" cxnId="{25AF9C46-3687-2441-AC23-FDD9F5978E1B}">
      <dgm:prSet/>
      <dgm:spPr/>
      <dgm:t>
        <a:bodyPr/>
        <a:lstStyle/>
        <a:p>
          <a:endParaRPr lang="en-US"/>
        </a:p>
      </dgm:t>
    </dgm:pt>
    <dgm:pt modelId="{F05658C2-2E2A-4642-8952-857F96CD7B43}">
      <dgm:prSet phldrT="[Text]" custT="1"/>
      <dgm:spPr/>
      <dgm:t>
        <a:bodyPr/>
        <a:lstStyle/>
        <a:p>
          <a:r>
            <a:rPr lang="en-US" sz="2000" dirty="0" smtClean="0"/>
            <a:t>Chi-square test</a:t>
          </a:r>
          <a:endParaRPr lang="en-US" sz="2000" dirty="0"/>
        </a:p>
      </dgm:t>
    </dgm:pt>
    <dgm:pt modelId="{CF01454A-F845-C940-9842-0EA7FB482C82}" type="parTrans" cxnId="{07AAE9EE-EFCA-D84B-BC6E-6256C5E0481B}">
      <dgm:prSet/>
      <dgm:spPr/>
      <dgm:t>
        <a:bodyPr/>
        <a:lstStyle/>
        <a:p>
          <a:endParaRPr lang="en-US" sz="3200"/>
        </a:p>
      </dgm:t>
    </dgm:pt>
    <dgm:pt modelId="{B9E9D6FA-A78D-7948-BAF2-B37442442790}" type="sibTrans" cxnId="{07AAE9EE-EFCA-D84B-BC6E-6256C5E0481B}">
      <dgm:prSet/>
      <dgm:spPr/>
      <dgm:t>
        <a:bodyPr/>
        <a:lstStyle/>
        <a:p>
          <a:endParaRPr lang="en-US"/>
        </a:p>
      </dgm:t>
    </dgm:pt>
    <dgm:pt modelId="{72404A6C-4AF4-AE44-8E1D-5DFAE704BE93}">
      <dgm:prSet phldrT="[Text]" custT="1"/>
      <dgm:spPr/>
      <dgm:t>
        <a:bodyPr/>
        <a:lstStyle/>
        <a:p>
          <a:r>
            <a:rPr lang="en-US" sz="2000" dirty="0" smtClean="0"/>
            <a:t>Goodness of fit</a:t>
          </a:r>
          <a:endParaRPr lang="en-US" sz="2000" dirty="0"/>
        </a:p>
      </dgm:t>
    </dgm:pt>
    <dgm:pt modelId="{83BFB683-9F11-6F41-A9CE-D5E57DF36B80}" type="parTrans" cxnId="{2DB13F23-49B4-B948-A251-9E2F804DC585}">
      <dgm:prSet/>
      <dgm:spPr/>
      <dgm:t>
        <a:bodyPr/>
        <a:lstStyle/>
        <a:p>
          <a:endParaRPr lang="en-US"/>
        </a:p>
      </dgm:t>
    </dgm:pt>
    <dgm:pt modelId="{2A1BB199-091B-E442-999C-B0F5D93B549F}" type="sibTrans" cxnId="{2DB13F23-49B4-B948-A251-9E2F804DC585}">
      <dgm:prSet/>
      <dgm:spPr/>
      <dgm:t>
        <a:bodyPr/>
        <a:lstStyle/>
        <a:p>
          <a:endParaRPr lang="en-US"/>
        </a:p>
      </dgm:t>
    </dgm:pt>
    <dgm:pt modelId="{8D934BC9-FB10-0A46-A8DD-E0EC200BC4F3}">
      <dgm:prSet phldrT="[Text]" custT="1"/>
      <dgm:spPr/>
      <dgm:t>
        <a:bodyPr/>
        <a:lstStyle/>
        <a:p>
          <a:r>
            <a:rPr lang="en-US" sz="2000" dirty="0" smtClean="0"/>
            <a:t>Type I/type II errors</a:t>
          </a:r>
          <a:endParaRPr lang="en-US" sz="2000" dirty="0"/>
        </a:p>
      </dgm:t>
    </dgm:pt>
    <dgm:pt modelId="{CF634268-BB50-2A41-AE3F-8AFF38B78FFB}" type="parTrans" cxnId="{8CD3C8CD-D134-B84E-B82D-F864F40AEEF3}">
      <dgm:prSet/>
      <dgm:spPr/>
      <dgm:t>
        <a:bodyPr/>
        <a:lstStyle/>
        <a:p>
          <a:endParaRPr lang="en-US" sz="3200"/>
        </a:p>
      </dgm:t>
    </dgm:pt>
    <dgm:pt modelId="{A7CDED33-7F44-084F-B98A-3DCF686B14A2}" type="sibTrans" cxnId="{8CD3C8CD-D134-B84E-B82D-F864F40AEEF3}">
      <dgm:prSet/>
      <dgm:spPr/>
      <dgm:t>
        <a:bodyPr/>
        <a:lstStyle/>
        <a:p>
          <a:endParaRPr lang="en-US"/>
        </a:p>
      </dgm:t>
    </dgm:pt>
    <dgm:pt modelId="{61C2C49F-6FFB-7B45-BCBD-C3FE76F837C4}">
      <dgm:prSet phldrT="[Text]" custT="1"/>
      <dgm:spPr/>
      <dgm:t>
        <a:bodyPr/>
        <a:lstStyle/>
        <a:p>
          <a:r>
            <a:rPr lang="en-US" sz="2000" dirty="0" smtClean="0"/>
            <a:t>Chi-square test</a:t>
          </a:r>
          <a:endParaRPr lang="en-US" sz="2000" dirty="0"/>
        </a:p>
      </dgm:t>
    </dgm:pt>
    <dgm:pt modelId="{F0BAE47A-B311-8B4F-B765-81A676CF9469}" type="parTrans" cxnId="{27B91E8B-16DE-184C-A4DE-76C3942A6645}">
      <dgm:prSet/>
      <dgm:spPr/>
      <dgm:t>
        <a:bodyPr/>
        <a:lstStyle/>
        <a:p>
          <a:endParaRPr lang="en-US" sz="3200"/>
        </a:p>
      </dgm:t>
    </dgm:pt>
    <dgm:pt modelId="{152B0DBD-95E2-5043-8B97-9499966F8E72}" type="sibTrans" cxnId="{27B91E8B-16DE-184C-A4DE-76C3942A6645}">
      <dgm:prSet/>
      <dgm:spPr/>
      <dgm:t>
        <a:bodyPr/>
        <a:lstStyle/>
        <a:p>
          <a:endParaRPr lang="en-US"/>
        </a:p>
      </dgm:t>
    </dgm:pt>
    <dgm:pt modelId="{08552B04-368D-2242-9AFE-995B65FCF370}">
      <dgm:prSet phldrT="[Text]" custT="1"/>
      <dgm:spPr/>
      <dgm:t>
        <a:bodyPr/>
        <a:lstStyle/>
        <a:p>
          <a:r>
            <a:rPr lang="en-US" sz="2000" dirty="0" smtClean="0"/>
            <a:t>Confidence Intervals</a:t>
          </a:r>
          <a:endParaRPr lang="en-US" sz="2000" dirty="0"/>
        </a:p>
      </dgm:t>
    </dgm:pt>
    <dgm:pt modelId="{A456DBED-1BD9-E74C-8F44-7491DF111852}" type="parTrans" cxnId="{415354AF-9804-9F4A-A60D-F05F89C70B11}">
      <dgm:prSet/>
      <dgm:spPr/>
      <dgm:t>
        <a:bodyPr/>
        <a:lstStyle/>
        <a:p>
          <a:endParaRPr lang="en-US" sz="3200"/>
        </a:p>
      </dgm:t>
    </dgm:pt>
    <dgm:pt modelId="{54DD6D6A-8262-F748-9ECD-4F4B5F666427}" type="sibTrans" cxnId="{415354AF-9804-9F4A-A60D-F05F89C70B11}">
      <dgm:prSet/>
      <dgm:spPr/>
      <dgm:t>
        <a:bodyPr/>
        <a:lstStyle/>
        <a:p>
          <a:endParaRPr lang="en-US"/>
        </a:p>
      </dgm:t>
    </dgm:pt>
    <dgm:pt modelId="{15C3CA8F-679C-B149-8D02-848DFD801C64}">
      <dgm:prSet phldrT="[Text]" custT="1"/>
      <dgm:spPr/>
      <dgm:t>
        <a:bodyPr/>
        <a:lstStyle/>
        <a:p>
          <a:r>
            <a:rPr lang="en-US" sz="2000" dirty="0" smtClean="0"/>
            <a:t>P values</a:t>
          </a:r>
          <a:endParaRPr lang="en-US" sz="2000" dirty="0"/>
        </a:p>
      </dgm:t>
    </dgm:pt>
    <dgm:pt modelId="{2335F7CC-0D3C-B345-BBDB-520B8FC646C2}" type="parTrans" cxnId="{9CF67B4D-DA78-3248-9536-EE98CF0DA92B}">
      <dgm:prSet/>
      <dgm:spPr/>
      <dgm:t>
        <a:bodyPr/>
        <a:lstStyle/>
        <a:p>
          <a:endParaRPr lang="en-US" sz="3200"/>
        </a:p>
      </dgm:t>
    </dgm:pt>
    <dgm:pt modelId="{82254663-AF64-3741-AC30-CCDED9E04273}" type="sibTrans" cxnId="{9CF67B4D-DA78-3248-9536-EE98CF0DA92B}">
      <dgm:prSet/>
      <dgm:spPr/>
      <dgm:t>
        <a:bodyPr/>
        <a:lstStyle/>
        <a:p>
          <a:endParaRPr lang="en-US"/>
        </a:p>
      </dgm:t>
    </dgm:pt>
    <dgm:pt modelId="{B5B98BE6-EC2F-6B42-A8CB-B4F508B3EE84}">
      <dgm:prSet phldrT="[Text]" custT="1"/>
      <dgm:spPr/>
      <dgm:t>
        <a:bodyPr/>
        <a:lstStyle/>
        <a:p>
          <a:r>
            <a:rPr lang="en-US" sz="2000" dirty="0" smtClean="0"/>
            <a:t>Compute z values for type I and type II</a:t>
          </a:r>
          <a:endParaRPr lang="en-US" sz="2000" dirty="0"/>
        </a:p>
      </dgm:t>
    </dgm:pt>
    <dgm:pt modelId="{7D18C8F1-552F-AC43-878F-9B88F6B7BB54}" type="parTrans" cxnId="{97D1851B-04C0-6148-8215-245997FDBCEA}">
      <dgm:prSet/>
      <dgm:spPr/>
      <dgm:t>
        <a:bodyPr/>
        <a:lstStyle/>
        <a:p>
          <a:endParaRPr lang="en-US" sz="3200"/>
        </a:p>
      </dgm:t>
    </dgm:pt>
    <dgm:pt modelId="{3E0BD370-9376-BA42-A1C3-01D3C1A48FDA}" type="sibTrans" cxnId="{97D1851B-04C0-6148-8215-245997FDBCEA}">
      <dgm:prSet/>
      <dgm:spPr/>
      <dgm:t>
        <a:bodyPr/>
        <a:lstStyle/>
        <a:p>
          <a:endParaRPr lang="en-US"/>
        </a:p>
      </dgm:t>
    </dgm:pt>
    <dgm:pt modelId="{B59F8E28-3345-304D-9F34-08668E078D8D}">
      <dgm:prSet phldrT="[Text]" custT="1"/>
      <dgm:spPr/>
      <dgm:t>
        <a:bodyPr/>
        <a:lstStyle/>
        <a:p>
          <a:r>
            <a:rPr lang="en-US" sz="2000" dirty="0" smtClean="0"/>
            <a:t>OC curve for type II error; n-1 </a:t>
          </a:r>
          <a:r>
            <a:rPr lang="en-US" sz="2000" dirty="0" err="1" smtClean="0"/>
            <a:t>d.o.f</a:t>
          </a:r>
          <a:r>
            <a:rPr lang="en-US" sz="2000" dirty="0" smtClean="0"/>
            <a:t>.</a:t>
          </a:r>
          <a:endParaRPr lang="en-US" sz="2000" dirty="0"/>
        </a:p>
      </dgm:t>
    </dgm:pt>
    <dgm:pt modelId="{135D6717-908F-9D4E-AE72-24AF56F639C1}" type="parTrans" cxnId="{18B616F4-89D2-C042-850A-90B74F7280AB}">
      <dgm:prSet/>
      <dgm:spPr/>
      <dgm:t>
        <a:bodyPr/>
        <a:lstStyle/>
        <a:p>
          <a:endParaRPr lang="en-US" sz="3200"/>
        </a:p>
      </dgm:t>
    </dgm:pt>
    <dgm:pt modelId="{54D9AA2C-88B8-2343-BCF5-89041D04FAD7}" type="sibTrans" cxnId="{18B616F4-89D2-C042-850A-90B74F7280AB}">
      <dgm:prSet/>
      <dgm:spPr/>
      <dgm:t>
        <a:bodyPr/>
        <a:lstStyle/>
        <a:p>
          <a:endParaRPr lang="en-US"/>
        </a:p>
      </dgm:t>
    </dgm:pt>
    <dgm:pt modelId="{8ADD8586-EC44-F34A-8A48-BCF50D44892F}">
      <dgm:prSet phldrT="[Text]" custT="1"/>
      <dgm:spPr/>
      <dgm:t>
        <a:bodyPr/>
        <a:lstStyle/>
        <a:p>
          <a:r>
            <a:rPr lang="en-US" sz="2000" dirty="0" smtClean="0"/>
            <a:t>n-1 </a:t>
          </a:r>
          <a:r>
            <a:rPr lang="en-US" sz="2000" dirty="0" err="1" smtClean="0"/>
            <a:t>d.o.f</a:t>
          </a:r>
          <a:r>
            <a:rPr lang="en-US" sz="2000" dirty="0" smtClean="0"/>
            <a:t>.</a:t>
          </a:r>
          <a:endParaRPr lang="en-US" sz="2000" dirty="0"/>
        </a:p>
      </dgm:t>
    </dgm:pt>
    <dgm:pt modelId="{A67B2A62-DBC1-EF47-86B6-39EDD17588A4}" type="sibTrans" cxnId="{B8905515-9D6D-FE48-9769-8983287EBDF1}">
      <dgm:prSet/>
      <dgm:spPr/>
      <dgm:t>
        <a:bodyPr/>
        <a:lstStyle/>
        <a:p>
          <a:endParaRPr lang="en-US"/>
        </a:p>
      </dgm:t>
    </dgm:pt>
    <dgm:pt modelId="{EB64109F-53CD-8D42-AD57-7E1B3F8816DA}" type="parTrans" cxnId="{B8905515-9D6D-FE48-9769-8983287EBDF1}">
      <dgm:prSet/>
      <dgm:spPr/>
      <dgm:t>
        <a:bodyPr/>
        <a:lstStyle/>
        <a:p>
          <a:endParaRPr lang="en-US"/>
        </a:p>
      </dgm:t>
    </dgm:pt>
    <dgm:pt modelId="{8B35C87C-6AC9-9549-B992-9B0B7FDD30B1}">
      <dgm:prSet phldrT="[Text]" custT="1"/>
      <dgm:spPr/>
      <dgm:t>
        <a:bodyPr/>
        <a:lstStyle/>
        <a:p>
          <a:r>
            <a:rPr lang="en-US" sz="2000" dirty="0" smtClean="0"/>
            <a:t>k-p-1 </a:t>
          </a:r>
          <a:r>
            <a:rPr lang="en-US" sz="2000" dirty="0" err="1" smtClean="0"/>
            <a:t>d.o.f</a:t>
          </a:r>
          <a:r>
            <a:rPr lang="en-US" sz="2000" dirty="0" smtClean="0"/>
            <a:t>.</a:t>
          </a:r>
          <a:endParaRPr lang="en-US" sz="2000" dirty="0"/>
        </a:p>
      </dgm:t>
    </dgm:pt>
    <dgm:pt modelId="{BE06D8B0-73A2-B348-8951-CEAB4EB4C215}" type="parTrans" cxnId="{94237D5E-BB23-5D48-97A6-EE8294BD2929}">
      <dgm:prSet/>
      <dgm:spPr/>
      <dgm:t>
        <a:bodyPr/>
        <a:lstStyle/>
        <a:p>
          <a:endParaRPr lang="en-US"/>
        </a:p>
      </dgm:t>
    </dgm:pt>
    <dgm:pt modelId="{366FD60D-83B9-5E4E-97AC-1BA0121535D6}" type="sibTrans" cxnId="{94237D5E-BB23-5D48-97A6-EE8294BD2929}">
      <dgm:prSet/>
      <dgm:spPr/>
      <dgm:t>
        <a:bodyPr/>
        <a:lstStyle/>
        <a:p>
          <a:endParaRPr lang="en-US"/>
        </a:p>
      </dgm:t>
    </dgm:pt>
    <dgm:pt modelId="{15335BD5-FED4-FA45-9394-E3225EC877DB}" type="pres">
      <dgm:prSet presAssocID="{5EA43DDF-D065-B942-867A-C100A9E929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889B5E-F4DA-2F47-B4E6-4B4F366942D4}" type="pres">
      <dgm:prSet presAssocID="{ECAA17A9-ACE8-274F-84C0-A60A2CC15B34}" presName="hierRoot1" presStyleCnt="0">
        <dgm:presLayoutVars>
          <dgm:hierBranch val="init"/>
        </dgm:presLayoutVars>
      </dgm:prSet>
      <dgm:spPr/>
    </dgm:pt>
    <dgm:pt modelId="{4859C10B-3865-7F4D-B31D-DF0C92D2BC3D}" type="pres">
      <dgm:prSet presAssocID="{ECAA17A9-ACE8-274F-84C0-A60A2CC15B34}" presName="rootComposite1" presStyleCnt="0"/>
      <dgm:spPr/>
    </dgm:pt>
    <dgm:pt modelId="{2BE5B196-11BC-7E4B-9CC0-F8FCE7BB22C4}" type="pres">
      <dgm:prSet presAssocID="{ECAA17A9-ACE8-274F-84C0-A60A2CC15B34}" presName="rootText1" presStyleLbl="node0" presStyleIdx="0" presStyleCnt="5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D8E7DB-A65C-4A47-8E05-FED9531E5566}" type="pres">
      <dgm:prSet presAssocID="{ECAA17A9-ACE8-274F-84C0-A60A2CC15B3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F8E835-E9B6-A54A-B728-B12F02F29EA7}" type="pres">
      <dgm:prSet presAssocID="{ECAA17A9-ACE8-274F-84C0-A60A2CC15B34}" presName="hierChild2" presStyleCnt="0"/>
      <dgm:spPr/>
    </dgm:pt>
    <dgm:pt modelId="{630AA7ED-A721-6A4F-A466-B8A337AF5F21}" type="pres">
      <dgm:prSet presAssocID="{13165E88-8C7F-4D47-872C-1E99DACC0D87}" presName="Name64" presStyleLbl="parChTrans1D2" presStyleIdx="0" presStyleCnt="6" custSzX="200958" custSzY="1400774"/>
      <dgm:spPr/>
      <dgm:t>
        <a:bodyPr/>
        <a:lstStyle/>
        <a:p>
          <a:endParaRPr lang="en-US"/>
        </a:p>
      </dgm:t>
    </dgm:pt>
    <dgm:pt modelId="{28DA0C99-0528-4B40-BBD1-8D7D657FD9A5}" type="pres">
      <dgm:prSet presAssocID="{F9C7CED2-A259-444F-B872-E4DCC9FB9D1C}" presName="hierRoot2" presStyleCnt="0">
        <dgm:presLayoutVars>
          <dgm:hierBranch val="init"/>
        </dgm:presLayoutVars>
      </dgm:prSet>
      <dgm:spPr/>
    </dgm:pt>
    <dgm:pt modelId="{C5459FE6-7D7A-E84F-902E-81EEDFC00207}" type="pres">
      <dgm:prSet presAssocID="{F9C7CED2-A259-444F-B872-E4DCC9FB9D1C}" presName="rootComposite" presStyleCnt="0"/>
      <dgm:spPr/>
    </dgm:pt>
    <dgm:pt modelId="{1D3E28C7-7B2E-A64D-A862-6A0E96293F45}" type="pres">
      <dgm:prSet presAssocID="{F9C7CED2-A259-444F-B872-E4DCC9FB9D1C}" presName="rootText" presStyleLbl="node2" presStyleIdx="0" presStyleCnt="6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64302-FF6F-714B-85CC-97D6C243E6D2}" type="pres">
      <dgm:prSet presAssocID="{F9C7CED2-A259-444F-B872-E4DCC9FB9D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D4D06A89-2E8F-7243-91EE-D7FB01183B26}" type="pres">
      <dgm:prSet presAssocID="{F9C7CED2-A259-444F-B872-E4DCC9FB9D1C}" presName="hierChild4" presStyleCnt="0"/>
      <dgm:spPr/>
    </dgm:pt>
    <dgm:pt modelId="{4A6D5427-4619-C74D-8CED-B16B4DDCC738}" type="pres">
      <dgm:prSet presAssocID="{C29840E0-4A9F-9B48-B092-72194897B46E}" presName="Name64" presStyleLbl="parChTrans1D3" presStyleIdx="0" presStyleCnt="9" custSzX="200958" custSzY="202335"/>
      <dgm:spPr/>
      <dgm:t>
        <a:bodyPr/>
        <a:lstStyle/>
        <a:p>
          <a:endParaRPr lang="en-US"/>
        </a:p>
      </dgm:t>
    </dgm:pt>
    <dgm:pt modelId="{4BE8319C-C340-9B43-A4F6-68132EF3170F}" type="pres">
      <dgm:prSet presAssocID="{ACEDC9D3-B1D8-E148-A3FF-57F0D89E643E}" presName="hierRoot2" presStyleCnt="0">
        <dgm:presLayoutVars>
          <dgm:hierBranch val="init"/>
        </dgm:presLayoutVars>
      </dgm:prSet>
      <dgm:spPr/>
    </dgm:pt>
    <dgm:pt modelId="{C61E5CB6-BF4A-A647-B00B-CA9036569A97}" type="pres">
      <dgm:prSet presAssocID="{ACEDC9D3-B1D8-E148-A3FF-57F0D89E643E}" presName="rootComposite" presStyleCnt="0"/>
      <dgm:spPr/>
    </dgm:pt>
    <dgm:pt modelId="{30B494EE-70E6-AF42-877B-8BA9EB67759F}" type="pres">
      <dgm:prSet presAssocID="{ACEDC9D3-B1D8-E148-A3FF-57F0D89E643E}" presName="rootText" presStyleLbl="node3" presStyleIdx="0" presStyleCnt="9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3C06BB-5456-D64C-8644-68E662DC78B2}" type="pres">
      <dgm:prSet presAssocID="{ACEDC9D3-B1D8-E148-A3FF-57F0D89E643E}" presName="rootConnector" presStyleLbl="node3" presStyleIdx="0" presStyleCnt="9"/>
      <dgm:spPr/>
      <dgm:t>
        <a:bodyPr/>
        <a:lstStyle/>
        <a:p>
          <a:endParaRPr lang="en-US"/>
        </a:p>
      </dgm:t>
    </dgm:pt>
    <dgm:pt modelId="{B256EADA-40F7-914A-AD33-EE44BA0245CC}" type="pres">
      <dgm:prSet presAssocID="{ACEDC9D3-B1D8-E148-A3FF-57F0D89E643E}" presName="hierChild4" presStyleCnt="0"/>
      <dgm:spPr/>
    </dgm:pt>
    <dgm:pt modelId="{6AA7C2EC-B73F-4445-AA6F-17EDF28F4848}" type="pres">
      <dgm:prSet presAssocID="{ACEDC9D3-B1D8-E148-A3FF-57F0D89E643E}" presName="hierChild5" presStyleCnt="0"/>
      <dgm:spPr/>
    </dgm:pt>
    <dgm:pt modelId="{762F77E2-BAB2-2A4F-BEE3-879C7C7CA8CD}" type="pres">
      <dgm:prSet presAssocID="{F9C7CED2-A259-444F-B872-E4DCC9FB9D1C}" presName="hierChild5" presStyleCnt="0"/>
      <dgm:spPr/>
    </dgm:pt>
    <dgm:pt modelId="{487C8CE7-B490-A942-BAE2-5A00294AC6E0}" type="pres">
      <dgm:prSet presAssocID="{B8A15112-48B4-964E-A5F6-9FA749CF2C26}" presName="Name64" presStyleLbl="parChTrans1D2" presStyleIdx="1" presStyleCnt="6" custSzX="200958" custSzY="1400774"/>
      <dgm:spPr/>
      <dgm:t>
        <a:bodyPr/>
        <a:lstStyle/>
        <a:p>
          <a:endParaRPr lang="en-US"/>
        </a:p>
      </dgm:t>
    </dgm:pt>
    <dgm:pt modelId="{A1F10278-DCC5-6140-A003-9A9042210397}" type="pres">
      <dgm:prSet presAssocID="{A0A22FDE-F31E-1944-BAE6-897AEE917F58}" presName="hierRoot2" presStyleCnt="0">
        <dgm:presLayoutVars>
          <dgm:hierBranch val="init"/>
        </dgm:presLayoutVars>
      </dgm:prSet>
      <dgm:spPr/>
    </dgm:pt>
    <dgm:pt modelId="{85B21087-0747-064F-9ED3-3AC2D922A05D}" type="pres">
      <dgm:prSet presAssocID="{A0A22FDE-F31E-1944-BAE6-897AEE917F58}" presName="rootComposite" presStyleCnt="0"/>
      <dgm:spPr/>
    </dgm:pt>
    <dgm:pt modelId="{0F360331-3690-8247-A629-011CF5A71FF0}" type="pres">
      <dgm:prSet presAssocID="{A0A22FDE-F31E-1944-BAE6-897AEE917F58}" presName="rootText" presStyleLbl="node2" presStyleIdx="1" presStyleCnt="6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2B8B7-D081-E848-9A6E-8DBA1950BB37}" type="pres">
      <dgm:prSet presAssocID="{A0A22FDE-F31E-1944-BAE6-897AEE917F58}" presName="rootConnector" presStyleLbl="node2" presStyleIdx="1" presStyleCnt="6"/>
      <dgm:spPr/>
      <dgm:t>
        <a:bodyPr/>
        <a:lstStyle/>
        <a:p>
          <a:endParaRPr lang="en-US"/>
        </a:p>
      </dgm:t>
    </dgm:pt>
    <dgm:pt modelId="{40D7E0A0-2E86-FB4A-B2DA-0416507207CB}" type="pres">
      <dgm:prSet presAssocID="{A0A22FDE-F31E-1944-BAE6-897AEE917F58}" presName="hierChild4" presStyleCnt="0"/>
      <dgm:spPr/>
    </dgm:pt>
    <dgm:pt modelId="{A611B1A1-E8F1-6A46-A3A7-C339AA51A787}" type="pres">
      <dgm:prSet presAssocID="{78CD5005-3A4A-1C43-A811-97AFDA3AEE72}" presName="Name64" presStyleLbl="parChTrans1D3" presStyleIdx="1" presStyleCnt="9" custSzX="200958" custSzY="1680929"/>
      <dgm:spPr/>
      <dgm:t>
        <a:bodyPr/>
        <a:lstStyle/>
        <a:p>
          <a:endParaRPr lang="en-US"/>
        </a:p>
      </dgm:t>
    </dgm:pt>
    <dgm:pt modelId="{A815AA6A-B50C-E244-9844-1037EEC7C885}" type="pres">
      <dgm:prSet presAssocID="{7B60BD3F-1101-104D-BF63-7193DA5D8714}" presName="hierRoot2" presStyleCnt="0">
        <dgm:presLayoutVars>
          <dgm:hierBranch val="init"/>
        </dgm:presLayoutVars>
      </dgm:prSet>
      <dgm:spPr/>
    </dgm:pt>
    <dgm:pt modelId="{A5990C3E-A391-FE49-A3B5-9FA4C944EC25}" type="pres">
      <dgm:prSet presAssocID="{7B60BD3F-1101-104D-BF63-7193DA5D8714}" presName="rootComposite" presStyleCnt="0"/>
      <dgm:spPr/>
    </dgm:pt>
    <dgm:pt modelId="{EDA705CE-B00E-154F-A821-224C063C586E}" type="pres">
      <dgm:prSet presAssocID="{7B60BD3F-1101-104D-BF63-7193DA5D8714}" presName="rootText" presStyleLbl="node3" presStyleIdx="1" presStyleCnt="9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CB7CD-8AB4-7840-9B4C-76FACB4A502A}" type="pres">
      <dgm:prSet presAssocID="{7B60BD3F-1101-104D-BF63-7193DA5D8714}" presName="rootConnector" presStyleLbl="node3" presStyleIdx="1" presStyleCnt="9"/>
      <dgm:spPr/>
      <dgm:t>
        <a:bodyPr/>
        <a:lstStyle/>
        <a:p>
          <a:endParaRPr lang="en-US"/>
        </a:p>
      </dgm:t>
    </dgm:pt>
    <dgm:pt modelId="{E96ED88B-2063-7C4A-A571-BA9E18CCD286}" type="pres">
      <dgm:prSet presAssocID="{7B60BD3F-1101-104D-BF63-7193DA5D8714}" presName="hierChild4" presStyleCnt="0"/>
      <dgm:spPr/>
    </dgm:pt>
    <dgm:pt modelId="{02CBAFFE-0431-E445-B650-2A8793E296ED}" type="pres">
      <dgm:prSet presAssocID="{7B60BD3F-1101-104D-BF63-7193DA5D8714}" presName="hierChild5" presStyleCnt="0"/>
      <dgm:spPr/>
    </dgm:pt>
    <dgm:pt modelId="{802005FA-EF58-394C-A9B1-0A6E8CBD17BC}" type="pres">
      <dgm:prSet presAssocID="{CF634268-BB50-2A41-AE3F-8AFF38B78FFB}" presName="Name64" presStyleLbl="parChTrans1D3" presStyleIdx="2" presStyleCnt="9" custSzX="200958" custSzY="560309"/>
      <dgm:spPr/>
      <dgm:t>
        <a:bodyPr/>
        <a:lstStyle/>
        <a:p>
          <a:endParaRPr lang="en-US"/>
        </a:p>
      </dgm:t>
    </dgm:pt>
    <dgm:pt modelId="{4442F6B0-B338-D04F-BE88-F4ACC1FD8962}" type="pres">
      <dgm:prSet presAssocID="{8D934BC9-FB10-0A46-A8DD-E0EC200BC4F3}" presName="hierRoot2" presStyleCnt="0">
        <dgm:presLayoutVars>
          <dgm:hierBranch val="init"/>
        </dgm:presLayoutVars>
      </dgm:prSet>
      <dgm:spPr/>
    </dgm:pt>
    <dgm:pt modelId="{21B6BFEA-B2CE-D340-A610-49744C9B0D90}" type="pres">
      <dgm:prSet presAssocID="{8D934BC9-FB10-0A46-A8DD-E0EC200BC4F3}" presName="rootComposite" presStyleCnt="0"/>
      <dgm:spPr/>
    </dgm:pt>
    <dgm:pt modelId="{2903877E-71F5-324C-BA50-6EE354267454}" type="pres">
      <dgm:prSet presAssocID="{8D934BC9-FB10-0A46-A8DD-E0EC200BC4F3}" presName="rootText" presStyleLbl="node3" presStyleIdx="2" presStyleCnt="9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E0B686-CAF4-5E4B-B72A-638D4554CE9E}" type="pres">
      <dgm:prSet presAssocID="{8D934BC9-FB10-0A46-A8DD-E0EC200BC4F3}" presName="rootConnector" presStyleLbl="node3" presStyleIdx="2" presStyleCnt="9"/>
      <dgm:spPr/>
      <dgm:t>
        <a:bodyPr/>
        <a:lstStyle/>
        <a:p>
          <a:endParaRPr lang="en-US"/>
        </a:p>
      </dgm:t>
    </dgm:pt>
    <dgm:pt modelId="{855CCBD3-D678-D745-9CC8-468DF5A18836}" type="pres">
      <dgm:prSet presAssocID="{8D934BC9-FB10-0A46-A8DD-E0EC200BC4F3}" presName="hierChild4" presStyleCnt="0"/>
      <dgm:spPr/>
    </dgm:pt>
    <dgm:pt modelId="{F9D000EF-FA57-C743-9937-311477CD6ADC}" type="pres">
      <dgm:prSet presAssocID="{8D934BC9-FB10-0A46-A8DD-E0EC200BC4F3}" presName="hierChild5" presStyleCnt="0"/>
      <dgm:spPr/>
    </dgm:pt>
    <dgm:pt modelId="{4F2B7105-EB17-8940-878D-8A39F7063D10}" type="pres">
      <dgm:prSet presAssocID="{A456DBED-1BD9-E74C-8F44-7491DF111852}" presName="Name64" presStyleLbl="parChTrans1D3" presStyleIdx="3" presStyleCnt="9" custSzX="200958" custSzY="560309"/>
      <dgm:spPr/>
      <dgm:t>
        <a:bodyPr/>
        <a:lstStyle/>
        <a:p>
          <a:endParaRPr lang="en-US"/>
        </a:p>
      </dgm:t>
    </dgm:pt>
    <dgm:pt modelId="{AE4C87BA-AE17-4C48-8E46-16475EC7FA7F}" type="pres">
      <dgm:prSet presAssocID="{08552B04-368D-2242-9AFE-995B65FCF370}" presName="hierRoot2" presStyleCnt="0">
        <dgm:presLayoutVars>
          <dgm:hierBranch val="init"/>
        </dgm:presLayoutVars>
      </dgm:prSet>
      <dgm:spPr/>
    </dgm:pt>
    <dgm:pt modelId="{F9CAD945-7086-004B-A395-89CFBA9ECAF7}" type="pres">
      <dgm:prSet presAssocID="{08552B04-368D-2242-9AFE-995B65FCF370}" presName="rootComposite" presStyleCnt="0"/>
      <dgm:spPr/>
    </dgm:pt>
    <dgm:pt modelId="{0305959D-6199-C246-A310-5B0EA50371B2}" type="pres">
      <dgm:prSet presAssocID="{08552B04-368D-2242-9AFE-995B65FCF370}" presName="rootText" presStyleLbl="node3" presStyleIdx="3" presStyleCnt="9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EF1625-DFD6-1242-9830-D1BD3C3DC571}" type="pres">
      <dgm:prSet presAssocID="{08552B04-368D-2242-9AFE-995B65FCF370}" presName="rootConnector" presStyleLbl="node3" presStyleIdx="3" presStyleCnt="9"/>
      <dgm:spPr/>
      <dgm:t>
        <a:bodyPr/>
        <a:lstStyle/>
        <a:p>
          <a:endParaRPr lang="en-US"/>
        </a:p>
      </dgm:t>
    </dgm:pt>
    <dgm:pt modelId="{D2FC0E32-2A50-9A4F-9E81-F409B3EBF0CE}" type="pres">
      <dgm:prSet presAssocID="{08552B04-368D-2242-9AFE-995B65FCF370}" presName="hierChild4" presStyleCnt="0"/>
      <dgm:spPr/>
    </dgm:pt>
    <dgm:pt modelId="{8ECF380F-6D18-F446-B449-60BDC8A5463C}" type="pres">
      <dgm:prSet presAssocID="{08552B04-368D-2242-9AFE-995B65FCF370}" presName="hierChild5" presStyleCnt="0"/>
      <dgm:spPr/>
    </dgm:pt>
    <dgm:pt modelId="{40667CF5-E97F-5540-B252-AA04729698E4}" type="pres">
      <dgm:prSet presAssocID="{2335F7CC-0D3C-B345-BBDB-520B8FC646C2}" presName="Name64" presStyleLbl="parChTrans1D3" presStyleIdx="4" presStyleCnt="9" custSzX="200958" custSzY="1680929"/>
      <dgm:spPr/>
      <dgm:t>
        <a:bodyPr/>
        <a:lstStyle/>
        <a:p>
          <a:endParaRPr lang="en-US"/>
        </a:p>
      </dgm:t>
    </dgm:pt>
    <dgm:pt modelId="{2E8F46A6-9E45-E74A-8321-073447363420}" type="pres">
      <dgm:prSet presAssocID="{15C3CA8F-679C-B149-8D02-848DFD801C64}" presName="hierRoot2" presStyleCnt="0">
        <dgm:presLayoutVars>
          <dgm:hierBranch val="init"/>
        </dgm:presLayoutVars>
      </dgm:prSet>
      <dgm:spPr/>
    </dgm:pt>
    <dgm:pt modelId="{979ED834-6FD8-754F-AED6-0DA8491FF95A}" type="pres">
      <dgm:prSet presAssocID="{15C3CA8F-679C-B149-8D02-848DFD801C64}" presName="rootComposite" presStyleCnt="0"/>
      <dgm:spPr/>
    </dgm:pt>
    <dgm:pt modelId="{221C2C82-C8B7-D34E-A72C-DC7BA148FB02}" type="pres">
      <dgm:prSet presAssocID="{15C3CA8F-679C-B149-8D02-848DFD801C64}" presName="rootText" presStyleLbl="node3" presStyleIdx="4" presStyleCnt="9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673202-A684-784C-BA35-3C6B67D1E522}" type="pres">
      <dgm:prSet presAssocID="{15C3CA8F-679C-B149-8D02-848DFD801C64}" presName="rootConnector" presStyleLbl="node3" presStyleIdx="4" presStyleCnt="9"/>
      <dgm:spPr/>
      <dgm:t>
        <a:bodyPr/>
        <a:lstStyle/>
        <a:p>
          <a:endParaRPr lang="en-US"/>
        </a:p>
      </dgm:t>
    </dgm:pt>
    <dgm:pt modelId="{F4415C8F-01B1-A343-9A0E-3F601FE45BD0}" type="pres">
      <dgm:prSet presAssocID="{15C3CA8F-679C-B149-8D02-848DFD801C64}" presName="hierChild4" presStyleCnt="0"/>
      <dgm:spPr/>
    </dgm:pt>
    <dgm:pt modelId="{21F6607F-0AD9-BF49-B462-5AD25C096CC4}" type="pres">
      <dgm:prSet presAssocID="{15C3CA8F-679C-B149-8D02-848DFD801C64}" presName="hierChild5" presStyleCnt="0"/>
      <dgm:spPr/>
    </dgm:pt>
    <dgm:pt modelId="{08C8CA97-73A1-964D-9725-335052C34461}" type="pres">
      <dgm:prSet presAssocID="{A0A22FDE-F31E-1944-BAE6-897AEE917F58}" presName="hierChild5" presStyleCnt="0"/>
      <dgm:spPr/>
    </dgm:pt>
    <dgm:pt modelId="{7A0488E5-4391-E943-99B1-1B7AD0163D4C}" type="pres">
      <dgm:prSet presAssocID="{ECAA17A9-ACE8-274F-84C0-A60A2CC15B34}" presName="hierChild3" presStyleCnt="0"/>
      <dgm:spPr/>
    </dgm:pt>
    <dgm:pt modelId="{4D696B7E-41A6-EA4B-8807-798460531F6B}" type="pres">
      <dgm:prSet presAssocID="{175F0BDF-E8C9-8443-8322-76121A4AFED3}" presName="hierRoot1" presStyleCnt="0">
        <dgm:presLayoutVars>
          <dgm:hierBranch val="init"/>
        </dgm:presLayoutVars>
      </dgm:prSet>
      <dgm:spPr/>
    </dgm:pt>
    <dgm:pt modelId="{02EECF0A-7C49-D341-9C33-3FB87A8BD5C2}" type="pres">
      <dgm:prSet presAssocID="{175F0BDF-E8C9-8443-8322-76121A4AFED3}" presName="rootComposite1" presStyleCnt="0"/>
      <dgm:spPr/>
    </dgm:pt>
    <dgm:pt modelId="{27747E51-0998-0640-BB2D-E232E3826D0C}" type="pres">
      <dgm:prSet presAssocID="{175F0BDF-E8C9-8443-8322-76121A4AFED3}" presName="rootText1" presStyleLbl="node0" presStyleIdx="1" presStyleCnt="5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DC8B40-8956-264C-A2B4-0A2AA5230580}" type="pres">
      <dgm:prSet presAssocID="{175F0BDF-E8C9-8443-8322-76121A4AFED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49AE2A7-D39F-AC4B-8A0F-FCF21A15D70E}" type="pres">
      <dgm:prSet presAssocID="{175F0BDF-E8C9-8443-8322-76121A4AFED3}" presName="hierChild2" presStyleCnt="0"/>
      <dgm:spPr/>
    </dgm:pt>
    <dgm:pt modelId="{FEC29910-2529-9A44-B5A4-0F3839696FE9}" type="pres">
      <dgm:prSet presAssocID="{B07B76EC-C898-0C41-8034-719FD9E6725B}" presName="Name64" presStyleLbl="parChTrans1D2" presStyleIdx="2" presStyleCnt="6" custSzX="200958" custSzY="202335"/>
      <dgm:spPr/>
      <dgm:t>
        <a:bodyPr/>
        <a:lstStyle/>
        <a:p>
          <a:endParaRPr lang="en-US"/>
        </a:p>
      </dgm:t>
    </dgm:pt>
    <dgm:pt modelId="{EC1F83D9-75F5-5349-A8A3-449707F5827B}" type="pres">
      <dgm:prSet presAssocID="{EF63B466-B730-C940-9E7E-A8383D326B36}" presName="hierRoot2" presStyleCnt="0">
        <dgm:presLayoutVars>
          <dgm:hierBranch val="init"/>
        </dgm:presLayoutVars>
      </dgm:prSet>
      <dgm:spPr/>
    </dgm:pt>
    <dgm:pt modelId="{3C3E7E88-BB7C-6547-96EF-B93B5BD41E67}" type="pres">
      <dgm:prSet presAssocID="{EF63B466-B730-C940-9E7E-A8383D326B36}" presName="rootComposite" presStyleCnt="0"/>
      <dgm:spPr/>
    </dgm:pt>
    <dgm:pt modelId="{A6AE3043-FA1F-F341-939E-4FD29493B984}" type="pres">
      <dgm:prSet presAssocID="{EF63B466-B730-C940-9E7E-A8383D326B36}" presName="rootText" presStyleLbl="node2" presStyleIdx="2" presStyleCnt="6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76BFF1-8C35-9A4C-852D-BBE4C1E86161}" type="pres">
      <dgm:prSet presAssocID="{EF63B466-B730-C940-9E7E-A8383D326B36}" presName="rootConnector" presStyleLbl="node2" presStyleIdx="2" presStyleCnt="6"/>
      <dgm:spPr/>
      <dgm:t>
        <a:bodyPr/>
        <a:lstStyle/>
        <a:p>
          <a:endParaRPr lang="en-US"/>
        </a:p>
      </dgm:t>
    </dgm:pt>
    <dgm:pt modelId="{37FC9F52-3028-3E48-89FB-93204FF8FB98}" type="pres">
      <dgm:prSet presAssocID="{EF63B466-B730-C940-9E7E-A8383D326B36}" presName="hierChild4" presStyleCnt="0"/>
      <dgm:spPr/>
    </dgm:pt>
    <dgm:pt modelId="{3D6585AB-F8EC-804B-B004-0A8E1ED94F59}" type="pres">
      <dgm:prSet presAssocID="{7D18C8F1-552F-AC43-878F-9B88F6B7BB54}" presName="Name64" presStyleLbl="parChTrans1D3" presStyleIdx="5" presStyleCnt="9" custSzX="200958" custSzY="202335"/>
      <dgm:spPr/>
      <dgm:t>
        <a:bodyPr/>
        <a:lstStyle/>
        <a:p>
          <a:endParaRPr lang="en-US"/>
        </a:p>
      </dgm:t>
    </dgm:pt>
    <dgm:pt modelId="{2B510B47-54D0-134D-8458-37937032ABBC}" type="pres">
      <dgm:prSet presAssocID="{B5B98BE6-EC2F-6B42-A8CB-B4F508B3EE84}" presName="hierRoot2" presStyleCnt="0">
        <dgm:presLayoutVars>
          <dgm:hierBranch val="init"/>
        </dgm:presLayoutVars>
      </dgm:prSet>
      <dgm:spPr/>
    </dgm:pt>
    <dgm:pt modelId="{5E2531D0-2768-FF4F-8582-C10D465A7E2E}" type="pres">
      <dgm:prSet presAssocID="{B5B98BE6-EC2F-6B42-A8CB-B4F508B3EE84}" presName="rootComposite" presStyleCnt="0"/>
      <dgm:spPr/>
    </dgm:pt>
    <dgm:pt modelId="{BC0A836F-1A91-AE47-BD9F-FAF1F1099A8A}" type="pres">
      <dgm:prSet presAssocID="{B5B98BE6-EC2F-6B42-A8CB-B4F508B3EE84}" presName="rootText" presStyleLbl="node3" presStyleIdx="5" presStyleCnt="9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D9FD7E-FBA1-9A46-9E9B-9DC099EB8537}" type="pres">
      <dgm:prSet presAssocID="{B5B98BE6-EC2F-6B42-A8CB-B4F508B3EE84}" presName="rootConnector" presStyleLbl="node3" presStyleIdx="5" presStyleCnt="9"/>
      <dgm:spPr/>
      <dgm:t>
        <a:bodyPr/>
        <a:lstStyle/>
        <a:p>
          <a:endParaRPr lang="en-US"/>
        </a:p>
      </dgm:t>
    </dgm:pt>
    <dgm:pt modelId="{0948F770-CA5B-7348-976F-CD1F8158D2BF}" type="pres">
      <dgm:prSet presAssocID="{B5B98BE6-EC2F-6B42-A8CB-B4F508B3EE84}" presName="hierChild4" presStyleCnt="0"/>
      <dgm:spPr/>
    </dgm:pt>
    <dgm:pt modelId="{43C66477-F82F-EB4B-91D9-42D83779203A}" type="pres">
      <dgm:prSet presAssocID="{B5B98BE6-EC2F-6B42-A8CB-B4F508B3EE84}" presName="hierChild5" presStyleCnt="0"/>
      <dgm:spPr/>
    </dgm:pt>
    <dgm:pt modelId="{746ACF47-4BA4-924E-8EDF-EE230FD78ADE}" type="pres">
      <dgm:prSet presAssocID="{EF63B466-B730-C940-9E7E-A8383D326B36}" presName="hierChild5" presStyleCnt="0"/>
      <dgm:spPr/>
    </dgm:pt>
    <dgm:pt modelId="{8BD55DDC-1965-B54D-BD6B-9E42476E29BC}" type="pres">
      <dgm:prSet presAssocID="{175F0BDF-E8C9-8443-8322-76121A4AFED3}" presName="hierChild3" presStyleCnt="0"/>
      <dgm:spPr/>
    </dgm:pt>
    <dgm:pt modelId="{5E05139E-7F65-9D4A-A8D9-5FB72BF09152}" type="pres">
      <dgm:prSet presAssocID="{2EF937BB-9163-774D-8429-FF43393DC5E5}" presName="hierRoot1" presStyleCnt="0">
        <dgm:presLayoutVars>
          <dgm:hierBranch val="init"/>
        </dgm:presLayoutVars>
      </dgm:prSet>
      <dgm:spPr/>
    </dgm:pt>
    <dgm:pt modelId="{53B34E95-0487-C242-AE89-3BFA549A82BD}" type="pres">
      <dgm:prSet presAssocID="{2EF937BB-9163-774D-8429-FF43393DC5E5}" presName="rootComposite1" presStyleCnt="0"/>
      <dgm:spPr/>
    </dgm:pt>
    <dgm:pt modelId="{9FB0A5AC-3484-DD43-B311-E72D767BDF3D}" type="pres">
      <dgm:prSet presAssocID="{2EF937BB-9163-774D-8429-FF43393DC5E5}" presName="rootText1" presStyleLbl="node0" presStyleIdx="2" presStyleCnt="5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E31389-E87C-8D42-BC82-FCCC272625D9}" type="pres">
      <dgm:prSet presAssocID="{2EF937BB-9163-774D-8429-FF43393DC5E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4E7370-359B-A747-9B28-795468616FC4}" type="pres">
      <dgm:prSet presAssocID="{2EF937BB-9163-774D-8429-FF43393DC5E5}" presName="hierChild2" presStyleCnt="0"/>
      <dgm:spPr/>
    </dgm:pt>
    <dgm:pt modelId="{E3B14013-C063-C142-834F-618961D08A5F}" type="pres">
      <dgm:prSet presAssocID="{991A9338-7F77-F447-A555-C56660D2CE40}" presName="Name64" presStyleLbl="parChTrans1D2" presStyleIdx="3" presStyleCnt="6" custSzX="200958" custSzY="202335"/>
      <dgm:spPr/>
      <dgm:t>
        <a:bodyPr/>
        <a:lstStyle/>
        <a:p>
          <a:endParaRPr lang="en-US"/>
        </a:p>
      </dgm:t>
    </dgm:pt>
    <dgm:pt modelId="{4544CBA9-066C-3542-850B-DBCD9A634532}" type="pres">
      <dgm:prSet presAssocID="{B9220DE5-6908-B243-A1BF-714E60BABC3D}" presName="hierRoot2" presStyleCnt="0">
        <dgm:presLayoutVars>
          <dgm:hierBranch val="init"/>
        </dgm:presLayoutVars>
      </dgm:prSet>
      <dgm:spPr/>
    </dgm:pt>
    <dgm:pt modelId="{75FD8703-1CB7-CC41-AE50-2E83036B3FE0}" type="pres">
      <dgm:prSet presAssocID="{B9220DE5-6908-B243-A1BF-714E60BABC3D}" presName="rootComposite" presStyleCnt="0"/>
      <dgm:spPr/>
    </dgm:pt>
    <dgm:pt modelId="{F5E16722-1625-754B-BC93-69F698CE016E}" type="pres">
      <dgm:prSet presAssocID="{B9220DE5-6908-B243-A1BF-714E60BABC3D}" presName="rootText" presStyleLbl="node2" presStyleIdx="3" presStyleCnt="6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EFAA40-DC1F-1348-8AE3-ECB32B2B5D6E}" type="pres">
      <dgm:prSet presAssocID="{B9220DE5-6908-B243-A1BF-714E60BABC3D}" presName="rootConnector" presStyleLbl="node2" presStyleIdx="3" presStyleCnt="6"/>
      <dgm:spPr/>
      <dgm:t>
        <a:bodyPr/>
        <a:lstStyle/>
        <a:p>
          <a:endParaRPr lang="en-US"/>
        </a:p>
      </dgm:t>
    </dgm:pt>
    <dgm:pt modelId="{67CDFDDE-6A29-BF4A-B795-DCC6250B0D7B}" type="pres">
      <dgm:prSet presAssocID="{B9220DE5-6908-B243-A1BF-714E60BABC3D}" presName="hierChild4" presStyleCnt="0"/>
      <dgm:spPr/>
    </dgm:pt>
    <dgm:pt modelId="{832CF59D-E076-434C-91FD-AF330AED7272}" type="pres">
      <dgm:prSet presAssocID="{135D6717-908F-9D4E-AE72-24AF56F639C1}" presName="Name64" presStyleLbl="parChTrans1D3" presStyleIdx="6" presStyleCnt="9" custSzX="200958" custSzY="202335"/>
      <dgm:spPr/>
      <dgm:t>
        <a:bodyPr/>
        <a:lstStyle/>
        <a:p>
          <a:endParaRPr lang="en-US"/>
        </a:p>
      </dgm:t>
    </dgm:pt>
    <dgm:pt modelId="{E0E12407-E7A8-C549-9EC8-D3DF2F4333BC}" type="pres">
      <dgm:prSet presAssocID="{B59F8E28-3345-304D-9F34-08668E078D8D}" presName="hierRoot2" presStyleCnt="0">
        <dgm:presLayoutVars>
          <dgm:hierBranch val="init"/>
        </dgm:presLayoutVars>
      </dgm:prSet>
      <dgm:spPr/>
    </dgm:pt>
    <dgm:pt modelId="{EC4EE3E3-3F32-264D-8B71-5ED9F1B67259}" type="pres">
      <dgm:prSet presAssocID="{B59F8E28-3345-304D-9F34-08668E078D8D}" presName="rootComposite" presStyleCnt="0"/>
      <dgm:spPr/>
    </dgm:pt>
    <dgm:pt modelId="{B4C6632B-8BD0-9840-ADEA-767A9D289B99}" type="pres">
      <dgm:prSet presAssocID="{B59F8E28-3345-304D-9F34-08668E078D8D}" presName="rootText" presStyleLbl="node3" presStyleIdx="6" presStyleCnt="9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9EB6D0-E1FC-E344-AFC1-4E2E7BBB55D0}" type="pres">
      <dgm:prSet presAssocID="{B59F8E28-3345-304D-9F34-08668E078D8D}" presName="rootConnector" presStyleLbl="node3" presStyleIdx="6" presStyleCnt="9"/>
      <dgm:spPr/>
      <dgm:t>
        <a:bodyPr/>
        <a:lstStyle/>
        <a:p>
          <a:endParaRPr lang="en-US"/>
        </a:p>
      </dgm:t>
    </dgm:pt>
    <dgm:pt modelId="{6A3C4A05-3BDA-CF42-A483-C40C61D7B484}" type="pres">
      <dgm:prSet presAssocID="{B59F8E28-3345-304D-9F34-08668E078D8D}" presName="hierChild4" presStyleCnt="0"/>
      <dgm:spPr/>
    </dgm:pt>
    <dgm:pt modelId="{BEB91156-3C63-3A4D-90E7-AD4E6C9129F3}" type="pres">
      <dgm:prSet presAssocID="{B59F8E28-3345-304D-9F34-08668E078D8D}" presName="hierChild5" presStyleCnt="0"/>
      <dgm:spPr/>
    </dgm:pt>
    <dgm:pt modelId="{B2BEE417-D8C2-A447-BC33-26E570056B72}" type="pres">
      <dgm:prSet presAssocID="{B9220DE5-6908-B243-A1BF-714E60BABC3D}" presName="hierChild5" presStyleCnt="0"/>
      <dgm:spPr/>
    </dgm:pt>
    <dgm:pt modelId="{03BE7F19-A619-F44F-9E49-DCA2B30A918D}" type="pres">
      <dgm:prSet presAssocID="{2EF937BB-9163-774D-8429-FF43393DC5E5}" presName="hierChild3" presStyleCnt="0"/>
      <dgm:spPr/>
    </dgm:pt>
    <dgm:pt modelId="{D2B7E7AC-0EA2-9C46-BEB9-B98861DF6AFC}" type="pres">
      <dgm:prSet presAssocID="{9C67F6AC-8B10-004D-BF40-4DDD896FC2C6}" presName="hierRoot1" presStyleCnt="0">
        <dgm:presLayoutVars>
          <dgm:hierBranch val="init"/>
        </dgm:presLayoutVars>
      </dgm:prSet>
      <dgm:spPr/>
    </dgm:pt>
    <dgm:pt modelId="{18854D76-24EC-D343-8FE5-080EF02275EF}" type="pres">
      <dgm:prSet presAssocID="{9C67F6AC-8B10-004D-BF40-4DDD896FC2C6}" presName="rootComposite1" presStyleCnt="0"/>
      <dgm:spPr/>
    </dgm:pt>
    <dgm:pt modelId="{372FC5A4-0BA0-C644-8DF8-AE3A9DD6525E}" type="pres">
      <dgm:prSet presAssocID="{9C67F6AC-8B10-004D-BF40-4DDD896FC2C6}" presName="rootText1" presStyleLbl="node0" presStyleIdx="3" presStyleCnt="5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3B8F63-03EA-E543-B57D-B3ED38BF7719}" type="pres">
      <dgm:prSet presAssocID="{9C67F6AC-8B10-004D-BF40-4DDD896FC2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EB44C03-683B-F54A-BAC4-E5D4BC1E04CD}" type="pres">
      <dgm:prSet presAssocID="{9C67F6AC-8B10-004D-BF40-4DDD896FC2C6}" presName="hierChild2" presStyleCnt="0"/>
      <dgm:spPr/>
    </dgm:pt>
    <dgm:pt modelId="{9298A40B-3E00-3D4C-8435-33EE26B405B7}" type="pres">
      <dgm:prSet presAssocID="{CF01454A-F845-C940-9842-0EA7FB482C82}" presName="Name64" presStyleLbl="parChTrans1D2" presStyleIdx="4" presStyleCnt="6" custSzX="200958" custSzY="202335"/>
      <dgm:spPr/>
      <dgm:t>
        <a:bodyPr/>
        <a:lstStyle/>
        <a:p>
          <a:endParaRPr lang="en-US"/>
        </a:p>
      </dgm:t>
    </dgm:pt>
    <dgm:pt modelId="{E1B27056-45C4-7E4A-9FEF-987ED515EB34}" type="pres">
      <dgm:prSet presAssocID="{F05658C2-2E2A-4642-8952-857F96CD7B43}" presName="hierRoot2" presStyleCnt="0">
        <dgm:presLayoutVars>
          <dgm:hierBranch val="init"/>
        </dgm:presLayoutVars>
      </dgm:prSet>
      <dgm:spPr/>
    </dgm:pt>
    <dgm:pt modelId="{9CEA6F0C-5936-FC41-83A9-1ED8C59F2BA9}" type="pres">
      <dgm:prSet presAssocID="{F05658C2-2E2A-4642-8952-857F96CD7B43}" presName="rootComposite" presStyleCnt="0"/>
      <dgm:spPr/>
    </dgm:pt>
    <dgm:pt modelId="{491388C3-C32D-5B45-A49E-5B75A6BF949E}" type="pres">
      <dgm:prSet presAssocID="{F05658C2-2E2A-4642-8952-857F96CD7B43}" presName="rootText" presStyleLbl="node2" presStyleIdx="4" presStyleCnt="6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F888C-FBB3-9449-98BB-36027ED2BB73}" type="pres">
      <dgm:prSet presAssocID="{F05658C2-2E2A-4642-8952-857F96CD7B43}" presName="rootConnector" presStyleLbl="node2" presStyleIdx="4" presStyleCnt="6"/>
      <dgm:spPr/>
      <dgm:t>
        <a:bodyPr/>
        <a:lstStyle/>
        <a:p>
          <a:endParaRPr lang="en-US"/>
        </a:p>
      </dgm:t>
    </dgm:pt>
    <dgm:pt modelId="{B8E274EA-197E-F34F-ADAA-30D048379D1C}" type="pres">
      <dgm:prSet presAssocID="{F05658C2-2E2A-4642-8952-857F96CD7B43}" presName="hierChild4" presStyleCnt="0"/>
      <dgm:spPr/>
    </dgm:pt>
    <dgm:pt modelId="{4D3897F4-A855-F848-A6F4-5F4B673EC84B}" type="pres">
      <dgm:prSet presAssocID="{EB64109F-53CD-8D42-AD57-7E1B3F8816DA}" presName="Name64" presStyleLbl="parChTrans1D3" presStyleIdx="7" presStyleCnt="9"/>
      <dgm:spPr/>
      <dgm:t>
        <a:bodyPr/>
        <a:lstStyle/>
        <a:p>
          <a:endParaRPr lang="en-US"/>
        </a:p>
      </dgm:t>
    </dgm:pt>
    <dgm:pt modelId="{31F2DEFB-37F8-6C4E-A3FD-3FBE86AADE6A}" type="pres">
      <dgm:prSet presAssocID="{8ADD8586-EC44-F34A-8A48-BCF50D44892F}" presName="hierRoot2" presStyleCnt="0">
        <dgm:presLayoutVars>
          <dgm:hierBranch val="init"/>
        </dgm:presLayoutVars>
      </dgm:prSet>
      <dgm:spPr/>
    </dgm:pt>
    <dgm:pt modelId="{BA11DF07-1E7C-E746-99F1-040F4C87EFE5}" type="pres">
      <dgm:prSet presAssocID="{8ADD8586-EC44-F34A-8A48-BCF50D44892F}" presName="rootComposite" presStyleCnt="0"/>
      <dgm:spPr/>
    </dgm:pt>
    <dgm:pt modelId="{AACC76F9-3D37-FD4F-915A-917860D5B8F1}" type="pres">
      <dgm:prSet presAssocID="{8ADD8586-EC44-F34A-8A48-BCF50D44892F}" presName="rootText" presStyleLbl="node3" presStyleIdx="7" presStyleCnt="9" custScaleX="403725" custScaleY="2232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C8899E-D744-224F-8EE0-60EC53F7B243}" type="pres">
      <dgm:prSet presAssocID="{8ADD8586-EC44-F34A-8A48-BCF50D44892F}" presName="rootConnector" presStyleLbl="node3" presStyleIdx="7" presStyleCnt="9"/>
      <dgm:spPr/>
      <dgm:t>
        <a:bodyPr/>
        <a:lstStyle/>
        <a:p>
          <a:endParaRPr lang="en-US"/>
        </a:p>
      </dgm:t>
    </dgm:pt>
    <dgm:pt modelId="{35933FBE-5A6E-BA45-B693-DD49BD741887}" type="pres">
      <dgm:prSet presAssocID="{8ADD8586-EC44-F34A-8A48-BCF50D44892F}" presName="hierChild4" presStyleCnt="0"/>
      <dgm:spPr/>
    </dgm:pt>
    <dgm:pt modelId="{DDD654FC-28E2-4F4E-BA65-8F059B40FCB3}" type="pres">
      <dgm:prSet presAssocID="{8ADD8586-EC44-F34A-8A48-BCF50D44892F}" presName="hierChild5" presStyleCnt="0"/>
      <dgm:spPr/>
    </dgm:pt>
    <dgm:pt modelId="{5E68D1A5-6224-A94D-AFAB-296F5407D04E}" type="pres">
      <dgm:prSet presAssocID="{F05658C2-2E2A-4642-8952-857F96CD7B43}" presName="hierChild5" presStyleCnt="0"/>
      <dgm:spPr/>
    </dgm:pt>
    <dgm:pt modelId="{E0EF6BCA-F620-0A4D-812F-2C2691AB70D0}" type="pres">
      <dgm:prSet presAssocID="{9C67F6AC-8B10-004D-BF40-4DDD896FC2C6}" presName="hierChild3" presStyleCnt="0"/>
      <dgm:spPr/>
    </dgm:pt>
    <dgm:pt modelId="{DEEE918F-82CE-4440-AA89-82BF017DEDC6}" type="pres">
      <dgm:prSet presAssocID="{72404A6C-4AF4-AE44-8E1D-5DFAE704BE93}" presName="hierRoot1" presStyleCnt="0">
        <dgm:presLayoutVars>
          <dgm:hierBranch val="init"/>
        </dgm:presLayoutVars>
      </dgm:prSet>
      <dgm:spPr/>
    </dgm:pt>
    <dgm:pt modelId="{AE568007-9A18-9246-98FA-AC332A77C77D}" type="pres">
      <dgm:prSet presAssocID="{72404A6C-4AF4-AE44-8E1D-5DFAE704BE93}" presName="rootComposite1" presStyleCnt="0"/>
      <dgm:spPr/>
    </dgm:pt>
    <dgm:pt modelId="{57C7A7FE-70F0-594A-BE20-E9BFEC1C9499}" type="pres">
      <dgm:prSet presAssocID="{72404A6C-4AF4-AE44-8E1D-5DFAE704BE93}" presName="rootText1" presStyleLbl="node0" presStyleIdx="4" presStyleCnt="5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A951C-3E7C-A146-B5B7-75A4DF7D59D6}" type="pres">
      <dgm:prSet presAssocID="{72404A6C-4AF4-AE44-8E1D-5DFAE704BE9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343EE5-663F-144F-9A4D-9F98B4B3CF2A}" type="pres">
      <dgm:prSet presAssocID="{72404A6C-4AF4-AE44-8E1D-5DFAE704BE93}" presName="hierChild2" presStyleCnt="0"/>
      <dgm:spPr/>
    </dgm:pt>
    <dgm:pt modelId="{47CD1525-9C68-9B4C-AF4D-2290F55F26A6}" type="pres">
      <dgm:prSet presAssocID="{F0BAE47A-B311-8B4F-B765-81A676CF9469}" presName="Name64" presStyleLbl="parChTrans1D2" presStyleIdx="5" presStyleCnt="6" custSzX="200958" custSzY="202335"/>
      <dgm:spPr/>
      <dgm:t>
        <a:bodyPr/>
        <a:lstStyle/>
        <a:p>
          <a:endParaRPr lang="en-US"/>
        </a:p>
      </dgm:t>
    </dgm:pt>
    <dgm:pt modelId="{62FCE97B-C076-9142-8F36-41FC6D47DAC8}" type="pres">
      <dgm:prSet presAssocID="{61C2C49F-6FFB-7B45-BCBD-C3FE76F837C4}" presName="hierRoot2" presStyleCnt="0">
        <dgm:presLayoutVars>
          <dgm:hierBranch val="init"/>
        </dgm:presLayoutVars>
      </dgm:prSet>
      <dgm:spPr/>
    </dgm:pt>
    <dgm:pt modelId="{1801C2C8-EC95-CA4F-A2C5-9928B275C29D}" type="pres">
      <dgm:prSet presAssocID="{61C2C49F-6FFB-7B45-BCBD-C3FE76F837C4}" presName="rootComposite" presStyleCnt="0"/>
      <dgm:spPr/>
    </dgm:pt>
    <dgm:pt modelId="{2C4D44DC-16CC-5940-8706-ECD4DA8252B6}" type="pres">
      <dgm:prSet presAssocID="{61C2C49F-6FFB-7B45-BCBD-C3FE76F837C4}" presName="rootText" presStyleLbl="node2" presStyleIdx="5" presStyleCnt="6" custScaleX="403792" custScaleY="221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EB194-7B68-5147-976E-0DF738C6D854}" type="pres">
      <dgm:prSet presAssocID="{61C2C49F-6FFB-7B45-BCBD-C3FE76F837C4}" presName="rootConnector" presStyleLbl="node2" presStyleIdx="5" presStyleCnt="6"/>
      <dgm:spPr/>
      <dgm:t>
        <a:bodyPr/>
        <a:lstStyle/>
        <a:p>
          <a:endParaRPr lang="en-US"/>
        </a:p>
      </dgm:t>
    </dgm:pt>
    <dgm:pt modelId="{58C90AD6-241E-664F-B82A-824DA9F74A8F}" type="pres">
      <dgm:prSet presAssocID="{61C2C49F-6FFB-7B45-BCBD-C3FE76F837C4}" presName="hierChild4" presStyleCnt="0"/>
      <dgm:spPr/>
    </dgm:pt>
    <dgm:pt modelId="{2295E706-579F-4B4F-B90E-8B248311EC67}" type="pres">
      <dgm:prSet presAssocID="{BE06D8B0-73A2-B348-8951-CEAB4EB4C215}" presName="Name64" presStyleLbl="parChTrans1D3" presStyleIdx="8" presStyleCnt="9"/>
      <dgm:spPr/>
      <dgm:t>
        <a:bodyPr/>
        <a:lstStyle/>
        <a:p>
          <a:endParaRPr lang="en-US"/>
        </a:p>
      </dgm:t>
    </dgm:pt>
    <dgm:pt modelId="{D8D454DA-4A8C-CA4F-9C45-70D3479B65C7}" type="pres">
      <dgm:prSet presAssocID="{8B35C87C-6AC9-9549-B992-9B0B7FDD30B1}" presName="hierRoot2" presStyleCnt="0">
        <dgm:presLayoutVars>
          <dgm:hierBranch val="init"/>
        </dgm:presLayoutVars>
      </dgm:prSet>
      <dgm:spPr/>
    </dgm:pt>
    <dgm:pt modelId="{CB0DE228-64F5-D041-B9C0-22E42BB1EE3C}" type="pres">
      <dgm:prSet presAssocID="{8B35C87C-6AC9-9549-B992-9B0B7FDD30B1}" presName="rootComposite" presStyleCnt="0"/>
      <dgm:spPr/>
    </dgm:pt>
    <dgm:pt modelId="{CA79FA50-9D89-424F-87DD-7F8A6FB58982}" type="pres">
      <dgm:prSet presAssocID="{8B35C87C-6AC9-9549-B992-9B0B7FDD30B1}" presName="rootText" presStyleLbl="node3" presStyleIdx="8" presStyleCnt="9" custScaleX="404183" custScaleY="2232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9C1CA-0E77-6945-BFB9-76C63C6475B9}" type="pres">
      <dgm:prSet presAssocID="{8B35C87C-6AC9-9549-B992-9B0B7FDD30B1}" presName="rootConnector" presStyleLbl="node3" presStyleIdx="8" presStyleCnt="9"/>
      <dgm:spPr/>
      <dgm:t>
        <a:bodyPr/>
        <a:lstStyle/>
        <a:p>
          <a:endParaRPr lang="en-US"/>
        </a:p>
      </dgm:t>
    </dgm:pt>
    <dgm:pt modelId="{7EFEE6D3-AC5C-9643-9738-3DDBDABB7BEB}" type="pres">
      <dgm:prSet presAssocID="{8B35C87C-6AC9-9549-B992-9B0B7FDD30B1}" presName="hierChild4" presStyleCnt="0"/>
      <dgm:spPr/>
    </dgm:pt>
    <dgm:pt modelId="{D7443A18-E4CF-0C46-9380-AFA0384801F6}" type="pres">
      <dgm:prSet presAssocID="{8B35C87C-6AC9-9549-B992-9B0B7FDD30B1}" presName="hierChild5" presStyleCnt="0"/>
      <dgm:spPr/>
    </dgm:pt>
    <dgm:pt modelId="{BDA96AA7-B407-934F-A19E-F07B841BDC9D}" type="pres">
      <dgm:prSet presAssocID="{61C2C49F-6FFB-7B45-BCBD-C3FE76F837C4}" presName="hierChild5" presStyleCnt="0"/>
      <dgm:spPr/>
    </dgm:pt>
    <dgm:pt modelId="{32CE11E3-41AD-D44B-8A6C-C37A64B1CD7C}" type="pres">
      <dgm:prSet presAssocID="{72404A6C-4AF4-AE44-8E1D-5DFAE704BE93}" presName="hierChild3" presStyleCnt="0"/>
      <dgm:spPr/>
    </dgm:pt>
  </dgm:ptLst>
  <dgm:cxnLst>
    <dgm:cxn modelId="{9D20EBE6-258F-6343-9983-7CCD07035152}" type="presOf" srcId="{8B35C87C-6AC9-9549-B992-9B0B7FDD30B1}" destId="{9C89C1CA-0E77-6945-BFB9-76C63C6475B9}" srcOrd="1" destOrd="0" presId="urn:microsoft.com/office/officeart/2009/3/layout/HorizontalOrganizationChart"/>
    <dgm:cxn modelId="{75F62420-2D1F-2248-84DC-12CE761CB303}" type="presOf" srcId="{B59F8E28-3345-304D-9F34-08668E078D8D}" destId="{B4C6632B-8BD0-9840-ADEA-767A9D289B99}" srcOrd="0" destOrd="0" presId="urn:microsoft.com/office/officeart/2009/3/layout/HorizontalOrganizationChart"/>
    <dgm:cxn modelId="{4A4C691B-E65A-EA45-BFA2-8C68282BAAA1}" type="presOf" srcId="{F0BAE47A-B311-8B4F-B765-81A676CF9469}" destId="{47CD1525-9C68-9B4C-AF4D-2290F55F26A6}" srcOrd="0" destOrd="0" presId="urn:microsoft.com/office/officeart/2009/3/layout/HorizontalOrganizationChart"/>
    <dgm:cxn modelId="{90B02115-895A-0B46-B1DA-9616AFA1F699}" type="presOf" srcId="{175F0BDF-E8C9-8443-8322-76121A4AFED3}" destId="{27DC8B40-8956-264C-A2B4-0A2AA5230580}" srcOrd="1" destOrd="0" presId="urn:microsoft.com/office/officeart/2009/3/layout/HorizontalOrganizationChart"/>
    <dgm:cxn modelId="{94237D5E-BB23-5D48-97A6-EE8294BD2929}" srcId="{61C2C49F-6FFB-7B45-BCBD-C3FE76F837C4}" destId="{8B35C87C-6AC9-9549-B992-9B0B7FDD30B1}" srcOrd="0" destOrd="0" parTransId="{BE06D8B0-73A2-B348-8951-CEAB4EB4C215}" sibTransId="{366FD60D-83B9-5E4E-97AC-1BA0121535D6}"/>
    <dgm:cxn modelId="{42729122-83FA-DD43-BA7D-74784804801D}" type="presOf" srcId="{B59F8E28-3345-304D-9F34-08668E078D8D}" destId="{089EB6D0-E1FC-E344-AFC1-4E2E7BBB55D0}" srcOrd="1" destOrd="0" presId="urn:microsoft.com/office/officeart/2009/3/layout/HorizontalOrganizationChart"/>
    <dgm:cxn modelId="{1C3CDA7E-8D53-4242-80A4-684A8AC58389}" type="presOf" srcId="{9C67F6AC-8B10-004D-BF40-4DDD896FC2C6}" destId="{372FC5A4-0BA0-C644-8DF8-AE3A9DD6525E}" srcOrd="0" destOrd="0" presId="urn:microsoft.com/office/officeart/2009/3/layout/HorizontalOrganizationChart"/>
    <dgm:cxn modelId="{2BA0FFC9-9905-C348-AD4F-5870619CD0B0}" srcId="{5EA43DDF-D065-B942-867A-C100A9E929F5}" destId="{ECAA17A9-ACE8-274F-84C0-A60A2CC15B34}" srcOrd="0" destOrd="0" parTransId="{60841037-E3F3-A740-A8B7-BE05D92D8ED4}" sibTransId="{3B304A11-3CD8-6E42-A986-22EC5810E740}"/>
    <dgm:cxn modelId="{13E1E93F-1E7D-3B4A-B486-F9020BD602E9}" type="presOf" srcId="{A0A22FDE-F31E-1944-BAE6-897AEE917F58}" destId="{01B2B8B7-D081-E848-9A6E-8DBA1950BB37}" srcOrd="1" destOrd="0" presId="urn:microsoft.com/office/officeart/2009/3/layout/HorizontalOrganizationChart"/>
    <dgm:cxn modelId="{415354AF-9804-9F4A-A60D-F05F89C70B11}" srcId="{A0A22FDE-F31E-1944-BAE6-897AEE917F58}" destId="{08552B04-368D-2242-9AFE-995B65FCF370}" srcOrd="2" destOrd="0" parTransId="{A456DBED-1BD9-E74C-8F44-7491DF111852}" sibTransId="{54DD6D6A-8262-F748-9ECD-4F4B5F666427}"/>
    <dgm:cxn modelId="{A9C25A58-3425-DF4F-A1C2-E03FB958C866}" type="presOf" srcId="{F05658C2-2E2A-4642-8952-857F96CD7B43}" destId="{491388C3-C32D-5B45-A49E-5B75A6BF949E}" srcOrd="0" destOrd="0" presId="urn:microsoft.com/office/officeart/2009/3/layout/HorizontalOrganizationChart"/>
    <dgm:cxn modelId="{79EECFE2-AAE6-0F42-A6BE-FADB24487DE2}" type="presOf" srcId="{F05658C2-2E2A-4642-8952-857F96CD7B43}" destId="{D2BF888C-FBB3-9449-98BB-36027ED2BB73}" srcOrd="1" destOrd="0" presId="urn:microsoft.com/office/officeart/2009/3/layout/HorizontalOrganizationChart"/>
    <dgm:cxn modelId="{492BC9BF-0F1D-AD4F-A693-761863EB5E75}" type="presOf" srcId="{135D6717-908F-9D4E-AE72-24AF56F639C1}" destId="{832CF59D-E076-434C-91FD-AF330AED7272}" srcOrd="0" destOrd="0" presId="urn:microsoft.com/office/officeart/2009/3/layout/HorizontalOrganizationChart"/>
    <dgm:cxn modelId="{E8FA5A7D-E2AE-904A-BBC7-242FBFC795EA}" type="presOf" srcId="{CF634268-BB50-2A41-AE3F-8AFF38B78FFB}" destId="{802005FA-EF58-394C-A9B1-0A6E8CBD17BC}" srcOrd="0" destOrd="0" presId="urn:microsoft.com/office/officeart/2009/3/layout/HorizontalOrganizationChart"/>
    <dgm:cxn modelId="{E86B2D95-7212-5443-A199-3BD6CFB825CA}" type="presOf" srcId="{F9C7CED2-A259-444F-B872-E4DCC9FB9D1C}" destId="{6EF64302-FF6F-714B-85CC-97D6C243E6D2}" srcOrd="1" destOrd="0" presId="urn:microsoft.com/office/officeart/2009/3/layout/HorizontalOrganizationChart"/>
    <dgm:cxn modelId="{69D9A695-EB6F-AA45-B1CC-9137CF27CC26}" type="presOf" srcId="{B07B76EC-C898-0C41-8034-719FD9E6725B}" destId="{FEC29910-2529-9A44-B5A4-0F3839696FE9}" srcOrd="0" destOrd="0" presId="urn:microsoft.com/office/officeart/2009/3/layout/HorizontalOrganizationChart"/>
    <dgm:cxn modelId="{E3307AE8-FDC9-764B-92E4-538ABF59355D}" type="presOf" srcId="{8ADD8586-EC44-F34A-8A48-BCF50D44892F}" destId="{AACC76F9-3D37-FD4F-915A-917860D5B8F1}" srcOrd="0" destOrd="0" presId="urn:microsoft.com/office/officeart/2009/3/layout/HorizontalOrganizationChart"/>
    <dgm:cxn modelId="{A89B5145-B285-EA4F-A27B-4C5798940630}" type="presOf" srcId="{BE06D8B0-73A2-B348-8951-CEAB4EB4C215}" destId="{2295E706-579F-4B4F-B90E-8B248311EC67}" srcOrd="0" destOrd="0" presId="urn:microsoft.com/office/officeart/2009/3/layout/HorizontalOrganizationChart"/>
    <dgm:cxn modelId="{07248C1A-31AB-2846-B613-3E88B3E64444}" type="presOf" srcId="{7B60BD3F-1101-104D-BF63-7193DA5D8714}" destId="{EDA705CE-B00E-154F-A821-224C063C586E}" srcOrd="0" destOrd="0" presId="urn:microsoft.com/office/officeart/2009/3/layout/HorizontalOrganizationChart"/>
    <dgm:cxn modelId="{7493F5D8-3891-A043-8E94-A55CD5CF5557}" type="presOf" srcId="{2EF937BB-9163-774D-8429-FF43393DC5E5}" destId="{1DE31389-E87C-8D42-BC82-FCCC272625D9}" srcOrd="1" destOrd="0" presId="urn:microsoft.com/office/officeart/2009/3/layout/HorizontalOrganizationChart"/>
    <dgm:cxn modelId="{BF6FA8A2-A426-F240-B604-D2B06AAC4519}" type="presOf" srcId="{72404A6C-4AF4-AE44-8E1D-5DFAE704BE93}" destId="{57C7A7FE-70F0-594A-BE20-E9BFEC1C9499}" srcOrd="0" destOrd="0" presId="urn:microsoft.com/office/officeart/2009/3/layout/HorizontalOrganizationChart"/>
    <dgm:cxn modelId="{59F58459-6068-2749-B7DD-25A31E8E65C2}" type="presOf" srcId="{8D934BC9-FB10-0A46-A8DD-E0EC200BC4F3}" destId="{2903877E-71F5-324C-BA50-6EE354267454}" srcOrd="0" destOrd="0" presId="urn:microsoft.com/office/officeart/2009/3/layout/HorizontalOrganizationChart"/>
    <dgm:cxn modelId="{721489BA-5B32-6E4C-9A80-D3A240D43AA0}" type="presOf" srcId="{13165E88-8C7F-4D47-872C-1E99DACC0D87}" destId="{630AA7ED-A721-6A4F-A466-B8A337AF5F21}" srcOrd="0" destOrd="0" presId="urn:microsoft.com/office/officeart/2009/3/layout/HorizontalOrganizationChart"/>
    <dgm:cxn modelId="{439BBEA2-D113-F446-A38A-10C61A10AEE8}" type="presOf" srcId="{CF01454A-F845-C940-9842-0EA7FB482C82}" destId="{9298A40B-3E00-3D4C-8435-33EE26B405B7}" srcOrd="0" destOrd="0" presId="urn:microsoft.com/office/officeart/2009/3/layout/HorizontalOrganizationChart"/>
    <dgm:cxn modelId="{9CF67B4D-DA78-3248-9536-EE98CF0DA92B}" srcId="{A0A22FDE-F31E-1944-BAE6-897AEE917F58}" destId="{15C3CA8F-679C-B149-8D02-848DFD801C64}" srcOrd="3" destOrd="0" parTransId="{2335F7CC-0D3C-B345-BBDB-520B8FC646C2}" sibTransId="{82254663-AF64-3741-AC30-CCDED9E04273}"/>
    <dgm:cxn modelId="{2DB13F23-49B4-B948-A251-9E2F804DC585}" srcId="{5EA43DDF-D065-B942-867A-C100A9E929F5}" destId="{72404A6C-4AF4-AE44-8E1D-5DFAE704BE93}" srcOrd="4" destOrd="0" parTransId="{83BFB683-9F11-6F41-A9CE-D5E57DF36B80}" sibTransId="{2A1BB199-091B-E442-999C-B0F5D93B549F}"/>
    <dgm:cxn modelId="{12A1D7AA-E5FE-4A4D-B354-B95DD00C23B2}" type="presOf" srcId="{08552B04-368D-2242-9AFE-995B65FCF370}" destId="{C1EF1625-DFD6-1242-9830-D1BD3C3DC571}" srcOrd="1" destOrd="0" presId="urn:microsoft.com/office/officeart/2009/3/layout/HorizontalOrganizationChart"/>
    <dgm:cxn modelId="{20656078-3AF1-784E-B971-BCD0AE72B4A3}" type="presOf" srcId="{B9220DE5-6908-B243-A1BF-714E60BABC3D}" destId="{F5E16722-1625-754B-BC93-69F698CE016E}" srcOrd="0" destOrd="0" presId="urn:microsoft.com/office/officeart/2009/3/layout/HorizontalOrganizationChart"/>
    <dgm:cxn modelId="{82DB5DF7-77D4-FE40-B562-7A02C2AFA2BC}" srcId="{ECAA17A9-ACE8-274F-84C0-A60A2CC15B34}" destId="{A0A22FDE-F31E-1944-BAE6-897AEE917F58}" srcOrd="1" destOrd="0" parTransId="{B8A15112-48B4-964E-A5F6-9FA749CF2C26}" sibTransId="{5CCB92EF-8E0C-8A46-8095-519471CB1832}"/>
    <dgm:cxn modelId="{3992F528-B356-0840-9C97-37BF26370089}" type="presOf" srcId="{72404A6C-4AF4-AE44-8E1D-5DFAE704BE93}" destId="{593A951C-3E7C-A146-B5B7-75A4DF7D59D6}" srcOrd="1" destOrd="0" presId="urn:microsoft.com/office/officeart/2009/3/layout/HorizontalOrganizationChart"/>
    <dgm:cxn modelId="{AD5A1F49-70FE-8143-94DD-862298D320DD}" srcId="{2EF937BB-9163-774D-8429-FF43393DC5E5}" destId="{B9220DE5-6908-B243-A1BF-714E60BABC3D}" srcOrd="0" destOrd="0" parTransId="{991A9338-7F77-F447-A555-C56660D2CE40}" sibTransId="{C509D2EE-21BF-8244-A209-784EDCED056D}"/>
    <dgm:cxn modelId="{33B96553-D1EF-B241-ADCC-2BF52E417C15}" type="presOf" srcId="{A0A22FDE-F31E-1944-BAE6-897AEE917F58}" destId="{0F360331-3690-8247-A629-011CF5A71FF0}" srcOrd="0" destOrd="0" presId="urn:microsoft.com/office/officeart/2009/3/layout/HorizontalOrganizationChart"/>
    <dgm:cxn modelId="{C12ADFB1-404D-3C40-9CDB-3F6CA6610B6D}" type="presOf" srcId="{EF63B466-B730-C940-9E7E-A8383D326B36}" destId="{A6AE3043-FA1F-F341-939E-4FD29493B984}" srcOrd="0" destOrd="0" presId="urn:microsoft.com/office/officeart/2009/3/layout/HorizontalOrganizationChart"/>
    <dgm:cxn modelId="{27B91E8B-16DE-184C-A4DE-76C3942A6645}" srcId="{72404A6C-4AF4-AE44-8E1D-5DFAE704BE93}" destId="{61C2C49F-6FFB-7B45-BCBD-C3FE76F837C4}" srcOrd="0" destOrd="0" parTransId="{F0BAE47A-B311-8B4F-B765-81A676CF9469}" sibTransId="{152B0DBD-95E2-5043-8B97-9499966F8E72}"/>
    <dgm:cxn modelId="{97D1851B-04C0-6148-8215-245997FDBCEA}" srcId="{EF63B466-B730-C940-9E7E-A8383D326B36}" destId="{B5B98BE6-EC2F-6B42-A8CB-B4F508B3EE84}" srcOrd="0" destOrd="0" parTransId="{7D18C8F1-552F-AC43-878F-9B88F6B7BB54}" sibTransId="{3E0BD370-9376-BA42-A1C3-01D3C1A48FDA}"/>
    <dgm:cxn modelId="{19DC84C7-3FBB-5244-82E6-18F584C27DBB}" type="presOf" srcId="{A456DBED-1BD9-E74C-8F44-7491DF111852}" destId="{4F2B7105-EB17-8940-878D-8A39F7063D10}" srcOrd="0" destOrd="0" presId="urn:microsoft.com/office/officeart/2009/3/layout/HorizontalOrganizationChart"/>
    <dgm:cxn modelId="{5CF57A1A-70C7-3641-91FD-F83412C40BB6}" type="presOf" srcId="{15C3CA8F-679C-B149-8D02-848DFD801C64}" destId="{9C673202-A684-784C-BA35-3C6B67D1E522}" srcOrd="1" destOrd="0" presId="urn:microsoft.com/office/officeart/2009/3/layout/HorizontalOrganizationChart"/>
    <dgm:cxn modelId="{97F261A9-07C2-D548-98B4-CDBFED6E6AA6}" type="presOf" srcId="{8B35C87C-6AC9-9549-B992-9B0B7FDD30B1}" destId="{CA79FA50-9D89-424F-87DD-7F8A6FB58982}" srcOrd="0" destOrd="0" presId="urn:microsoft.com/office/officeart/2009/3/layout/HorizontalOrganizationChart"/>
    <dgm:cxn modelId="{593FE951-414C-584E-98DC-FBCAEFFA69C1}" type="presOf" srcId="{08552B04-368D-2242-9AFE-995B65FCF370}" destId="{0305959D-6199-C246-A310-5B0EA50371B2}" srcOrd="0" destOrd="0" presId="urn:microsoft.com/office/officeart/2009/3/layout/HorizontalOrganizationChart"/>
    <dgm:cxn modelId="{953BD3EE-C629-2048-A702-2E9C3B6636ED}" srcId="{175F0BDF-E8C9-8443-8322-76121A4AFED3}" destId="{EF63B466-B730-C940-9E7E-A8383D326B36}" srcOrd="0" destOrd="0" parTransId="{B07B76EC-C898-0C41-8034-719FD9E6725B}" sibTransId="{C4736D52-9882-EB48-9D5B-718A21CFF7A1}"/>
    <dgm:cxn modelId="{033C9FFE-5891-C641-A045-28A40CCA0A73}" type="presOf" srcId="{9C67F6AC-8B10-004D-BF40-4DDD896FC2C6}" destId="{533B8F63-03EA-E543-B57D-B3ED38BF7719}" srcOrd="1" destOrd="0" presId="urn:microsoft.com/office/officeart/2009/3/layout/HorizontalOrganizationChart"/>
    <dgm:cxn modelId="{E436BD8C-EDD1-8747-BA69-A99AC1CCF888}" type="presOf" srcId="{2EF937BB-9163-774D-8429-FF43393DC5E5}" destId="{9FB0A5AC-3484-DD43-B311-E72D767BDF3D}" srcOrd="0" destOrd="0" presId="urn:microsoft.com/office/officeart/2009/3/layout/HorizontalOrganizationChart"/>
    <dgm:cxn modelId="{ABE54D3C-F2AA-D743-A80A-AE4C1C61DECA}" type="presOf" srcId="{61C2C49F-6FFB-7B45-BCBD-C3FE76F837C4}" destId="{2C4D44DC-16CC-5940-8706-ECD4DA8252B6}" srcOrd="0" destOrd="0" presId="urn:microsoft.com/office/officeart/2009/3/layout/HorizontalOrganizationChart"/>
    <dgm:cxn modelId="{C52D7FD6-8E70-554A-828B-B52BE84166E1}" srcId="{ECAA17A9-ACE8-274F-84C0-A60A2CC15B34}" destId="{F9C7CED2-A259-444F-B872-E4DCC9FB9D1C}" srcOrd="0" destOrd="0" parTransId="{13165E88-8C7F-4D47-872C-1E99DACC0D87}" sibTransId="{DE33B051-A68B-394B-9FAA-CD4417218F29}"/>
    <dgm:cxn modelId="{6D43248A-6CE5-5046-AFE6-5DE272A75222}" type="presOf" srcId="{B5B98BE6-EC2F-6B42-A8CB-B4F508B3EE84}" destId="{06D9FD7E-FBA1-9A46-9E9B-9DC099EB8537}" srcOrd="1" destOrd="0" presId="urn:microsoft.com/office/officeart/2009/3/layout/HorizontalOrganizationChart"/>
    <dgm:cxn modelId="{617AD265-F4A4-824B-9FC2-0AC7C30F5770}" type="presOf" srcId="{8ADD8586-EC44-F34A-8A48-BCF50D44892F}" destId="{E9C8899E-D744-224F-8EE0-60EC53F7B243}" srcOrd="1" destOrd="0" presId="urn:microsoft.com/office/officeart/2009/3/layout/HorizontalOrganizationChart"/>
    <dgm:cxn modelId="{B4788E56-5EC9-7542-96D7-744243243CEA}" type="presOf" srcId="{ACEDC9D3-B1D8-E148-A3FF-57F0D89E643E}" destId="{CB3C06BB-5456-D64C-8644-68E662DC78B2}" srcOrd="1" destOrd="0" presId="urn:microsoft.com/office/officeart/2009/3/layout/HorizontalOrganizationChart"/>
    <dgm:cxn modelId="{CD68C073-8702-3E40-B0EE-09BB658CD9C0}" type="presOf" srcId="{7D18C8F1-552F-AC43-878F-9B88F6B7BB54}" destId="{3D6585AB-F8EC-804B-B004-0A8E1ED94F59}" srcOrd="0" destOrd="0" presId="urn:microsoft.com/office/officeart/2009/3/layout/HorizontalOrganizationChart"/>
    <dgm:cxn modelId="{75DC8046-275E-F24C-967D-B6DBBF4F6B1D}" type="presOf" srcId="{7B60BD3F-1101-104D-BF63-7193DA5D8714}" destId="{BBACB7CD-8AB4-7840-9B4C-76FACB4A502A}" srcOrd="1" destOrd="0" presId="urn:microsoft.com/office/officeart/2009/3/layout/HorizontalOrganizationChart"/>
    <dgm:cxn modelId="{3A2C0AAF-19F4-8446-BA26-E94C07F535B6}" type="presOf" srcId="{15C3CA8F-679C-B149-8D02-848DFD801C64}" destId="{221C2C82-C8B7-D34E-A72C-DC7BA148FB02}" srcOrd="0" destOrd="0" presId="urn:microsoft.com/office/officeart/2009/3/layout/HorizontalOrganizationChart"/>
    <dgm:cxn modelId="{753D2549-93B5-5343-959E-8602EC8E2B92}" type="presOf" srcId="{B9220DE5-6908-B243-A1BF-714E60BABC3D}" destId="{6BEFAA40-DC1F-1348-8AE3-ECB32B2B5D6E}" srcOrd="1" destOrd="0" presId="urn:microsoft.com/office/officeart/2009/3/layout/HorizontalOrganizationChart"/>
    <dgm:cxn modelId="{B2CD74EB-F90B-C74A-B268-D37F55CC0ACF}" type="presOf" srcId="{61C2C49F-6FFB-7B45-BCBD-C3FE76F837C4}" destId="{CA3EB194-7B68-5147-976E-0DF738C6D854}" srcOrd="1" destOrd="0" presId="urn:microsoft.com/office/officeart/2009/3/layout/HorizontalOrganizationChart"/>
    <dgm:cxn modelId="{25AF9C46-3687-2441-AC23-FDD9F5978E1B}" srcId="{5EA43DDF-D065-B942-867A-C100A9E929F5}" destId="{9C67F6AC-8B10-004D-BF40-4DDD896FC2C6}" srcOrd="3" destOrd="0" parTransId="{1AA2DCD8-C913-B149-8564-FEF762E84DE9}" sibTransId="{72F04F8D-8B7B-5749-9F0A-D1A830B58002}"/>
    <dgm:cxn modelId="{81C280DD-E035-D44A-85C7-F39A3A5BB4B6}" type="presOf" srcId="{EB64109F-53CD-8D42-AD57-7E1B3F8816DA}" destId="{4D3897F4-A855-F848-A6F4-5F4B673EC84B}" srcOrd="0" destOrd="0" presId="urn:microsoft.com/office/officeart/2009/3/layout/HorizontalOrganizationChart"/>
    <dgm:cxn modelId="{07AAE9EE-EFCA-D84B-BC6E-6256C5E0481B}" srcId="{9C67F6AC-8B10-004D-BF40-4DDD896FC2C6}" destId="{F05658C2-2E2A-4642-8952-857F96CD7B43}" srcOrd="0" destOrd="0" parTransId="{CF01454A-F845-C940-9842-0EA7FB482C82}" sibTransId="{B9E9D6FA-A78D-7948-BAF2-B37442442790}"/>
    <dgm:cxn modelId="{7502BED0-602D-7A45-B313-5B8A427874FA}" type="presOf" srcId="{B5B98BE6-EC2F-6B42-A8CB-B4F508B3EE84}" destId="{BC0A836F-1A91-AE47-BD9F-FAF1F1099A8A}" srcOrd="0" destOrd="0" presId="urn:microsoft.com/office/officeart/2009/3/layout/HorizontalOrganizationChart"/>
    <dgm:cxn modelId="{03CF0D82-43B1-7041-B548-8CADAE25CA57}" srcId="{5EA43DDF-D065-B942-867A-C100A9E929F5}" destId="{2EF937BB-9163-774D-8429-FF43393DC5E5}" srcOrd="2" destOrd="0" parTransId="{7DED055F-59BB-E840-A986-4F6C165F1B63}" sibTransId="{5AE98A6F-A282-C74D-8A0D-670CC58F9E06}"/>
    <dgm:cxn modelId="{42FCE0ED-6B78-3941-AD58-9D0EA5F9B3C7}" type="presOf" srcId="{ECAA17A9-ACE8-274F-84C0-A60A2CC15B34}" destId="{CDD8E7DB-A65C-4A47-8E05-FED9531E5566}" srcOrd="1" destOrd="0" presId="urn:microsoft.com/office/officeart/2009/3/layout/HorizontalOrganizationChart"/>
    <dgm:cxn modelId="{B8905515-9D6D-FE48-9769-8983287EBDF1}" srcId="{F05658C2-2E2A-4642-8952-857F96CD7B43}" destId="{8ADD8586-EC44-F34A-8A48-BCF50D44892F}" srcOrd="0" destOrd="0" parTransId="{EB64109F-53CD-8D42-AD57-7E1B3F8816DA}" sibTransId="{A67B2A62-DBC1-EF47-86B6-39EDD17588A4}"/>
    <dgm:cxn modelId="{2B71C74D-602D-F542-9E54-F62F48D10BF0}" type="presOf" srcId="{175F0BDF-E8C9-8443-8322-76121A4AFED3}" destId="{27747E51-0998-0640-BB2D-E232E3826D0C}" srcOrd="0" destOrd="0" presId="urn:microsoft.com/office/officeart/2009/3/layout/HorizontalOrganizationChart"/>
    <dgm:cxn modelId="{8CD3C8CD-D134-B84E-B82D-F864F40AEEF3}" srcId="{A0A22FDE-F31E-1944-BAE6-897AEE917F58}" destId="{8D934BC9-FB10-0A46-A8DD-E0EC200BC4F3}" srcOrd="1" destOrd="0" parTransId="{CF634268-BB50-2A41-AE3F-8AFF38B78FFB}" sibTransId="{A7CDED33-7F44-084F-B98A-3DCF686B14A2}"/>
    <dgm:cxn modelId="{4F04E146-98ED-E945-9C4D-7347B591B988}" type="presOf" srcId="{2335F7CC-0D3C-B345-BBDB-520B8FC646C2}" destId="{40667CF5-E97F-5540-B252-AA04729698E4}" srcOrd="0" destOrd="0" presId="urn:microsoft.com/office/officeart/2009/3/layout/HorizontalOrganizationChart"/>
    <dgm:cxn modelId="{3976134C-C342-CF4D-9CE3-3F0DE6150D1B}" type="presOf" srcId="{ACEDC9D3-B1D8-E148-A3FF-57F0D89E643E}" destId="{30B494EE-70E6-AF42-877B-8BA9EB67759F}" srcOrd="0" destOrd="0" presId="urn:microsoft.com/office/officeart/2009/3/layout/HorizontalOrganizationChart"/>
    <dgm:cxn modelId="{B51F3013-E96C-0947-90E6-7544E64E93C8}" type="presOf" srcId="{8D934BC9-FB10-0A46-A8DD-E0EC200BC4F3}" destId="{67E0B686-CAF4-5E4B-B72A-638D4554CE9E}" srcOrd="1" destOrd="0" presId="urn:microsoft.com/office/officeart/2009/3/layout/HorizontalOrganizationChart"/>
    <dgm:cxn modelId="{E2A9C6ED-228F-EF41-A6FA-6B15248ABBAC}" type="presOf" srcId="{B8A15112-48B4-964E-A5F6-9FA749CF2C26}" destId="{487C8CE7-B490-A942-BAE2-5A00294AC6E0}" srcOrd="0" destOrd="0" presId="urn:microsoft.com/office/officeart/2009/3/layout/HorizontalOrganizationChart"/>
    <dgm:cxn modelId="{A92EA7DC-A924-CC4A-87A4-DA3AAC04AA78}" type="presOf" srcId="{EF63B466-B730-C940-9E7E-A8383D326B36}" destId="{F376BFF1-8C35-9A4C-852D-BBE4C1E86161}" srcOrd="1" destOrd="0" presId="urn:microsoft.com/office/officeart/2009/3/layout/HorizontalOrganizationChart"/>
    <dgm:cxn modelId="{370F8108-C7DB-5A4D-8777-9C7380EA0EF8}" type="presOf" srcId="{991A9338-7F77-F447-A555-C56660D2CE40}" destId="{E3B14013-C063-C142-834F-618961D08A5F}" srcOrd="0" destOrd="0" presId="urn:microsoft.com/office/officeart/2009/3/layout/HorizontalOrganizationChart"/>
    <dgm:cxn modelId="{7AF6A5F6-D00D-5346-99FE-EA57BFA6819C}" type="presOf" srcId="{ECAA17A9-ACE8-274F-84C0-A60A2CC15B34}" destId="{2BE5B196-11BC-7E4B-9CC0-F8FCE7BB22C4}" srcOrd="0" destOrd="0" presId="urn:microsoft.com/office/officeart/2009/3/layout/HorizontalOrganizationChart"/>
    <dgm:cxn modelId="{319AAE71-2BBE-7E44-AF85-6C85E85B5704}" type="presOf" srcId="{C29840E0-4A9F-9B48-B092-72194897B46E}" destId="{4A6D5427-4619-C74D-8CED-B16B4DDCC738}" srcOrd="0" destOrd="0" presId="urn:microsoft.com/office/officeart/2009/3/layout/HorizontalOrganizationChart"/>
    <dgm:cxn modelId="{E09242C1-90D6-D447-BB6E-A01CC85E05FB}" type="presOf" srcId="{78CD5005-3A4A-1C43-A811-97AFDA3AEE72}" destId="{A611B1A1-E8F1-6A46-A3A7-C339AA51A787}" srcOrd="0" destOrd="0" presId="urn:microsoft.com/office/officeart/2009/3/layout/HorizontalOrganizationChart"/>
    <dgm:cxn modelId="{C16F9548-0393-4440-A8AA-5476BC8C9B4F}" srcId="{A0A22FDE-F31E-1944-BAE6-897AEE917F58}" destId="{7B60BD3F-1101-104D-BF63-7193DA5D8714}" srcOrd="0" destOrd="0" parTransId="{78CD5005-3A4A-1C43-A811-97AFDA3AEE72}" sibTransId="{131FB9AC-8A3E-414E-8EA5-C66DFAB38CC9}"/>
    <dgm:cxn modelId="{72A867E6-D89B-1F4C-8479-7100BFD74D57}" type="presOf" srcId="{F9C7CED2-A259-444F-B872-E4DCC9FB9D1C}" destId="{1D3E28C7-7B2E-A64D-A862-6A0E96293F45}" srcOrd="0" destOrd="0" presId="urn:microsoft.com/office/officeart/2009/3/layout/HorizontalOrganizationChart"/>
    <dgm:cxn modelId="{88055105-1E50-2940-8250-D47737698811}" srcId="{5EA43DDF-D065-B942-867A-C100A9E929F5}" destId="{175F0BDF-E8C9-8443-8322-76121A4AFED3}" srcOrd="1" destOrd="0" parTransId="{BD8FD4F5-2649-6D4E-9A12-34255AD1904E}" sibTransId="{C5E1170B-638A-2745-A1DF-2B202159BDAF}"/>
    <dgm:cxn modelId="{619F7734-D0F9-0545-8A99-ED50E9025A17}" type="presOf" srcId="{5EA43DDF-D065-B942-867A-C100A9E929F5}" destId="{15335BD5-FED4-FA45-9394-E3225EC877DB}" srcOrd="0" destOrd="0" presId="urn:microsoft.com/office/officeart/2009/3/layout/HorizontalOrganizationChart"/>
    <dgm:cxn modelId="{A8CD3F7A-7E08-DE4C-9FD1-ECECB8C18C4D}" srcId="{F9C7CED2-A259-444F-B872-E4DCC9FB9D1C}" destId="{ACEDC9D3-B1D8-E148-A3FF-57F0D89E643E}" srcOrd="0" destOrd="0" parTransId="{C29840E0-4A9F-9B48-B092-72194897B46E}" sibTransId="{5F67EAA1-2BB2-4844-B50E-47F218A12DBC}"/>
    <dgm:cxn modelId="{18B616F4-89D2-C042-850A-90B74F7280AB}" srcId="{B9220DE5-6908-B243-A1BF-714E60BABC3D}" destId="{B59F8E28-3345-304D-9F34-08668E078D8D}" srcOrd="0" destOrd="0" parTransId="{135D6717-908F-9D4E-AE72-24AF56F639C1}" sibTransId="{54D9AA2C-88B8-2343-BCF5-89041D04FAD7}"/>
    <dgm:cxn modelId="{35BECA91-4A0D-114D-BAAA-A3281F1AD3E6}" type="presParOf" srcId="{15335BD5-FED4-FA45-9394-E3225EC877DB}" destId="{3F889B5E-F4DA-2F47-B4E6-4B4F366942D4}" srcOrd="0" destOrd="0" presId="urn:microsoft.com/office/officeart/2009/3/layout/HorizontalOrganizationChart"/>
    <dgm:cxn modelId="{0532F64F-A4E1-6448-A909-ED522B5C2D1B}" type="presParOf" srcId="{3F889B5E-F4DA-2F47-B4E6-4B4F366942D4}" destId="{4859C10B-3865-7F4D-B31D-DF0C92D2BC3D}" srcOrd="0" destOrd="0" presId="urn:microsoft.com/office/officeart/2009/3/layout/HorizontalOrganizationChart"/>
    <dgm:cxn modelId="{C82C9007-EF43-C846-9F7D-AD8F0B1FF15E}" type="presParOf" srcId="{4859C10B-3865-7F4D-B31D-DF0C92D2BC3D}" destId="{2BE5B196-11BC-7E4B-9CC0-F8FCE7BB22C4}" srcOrd="0" destOrd="0" presId="urn:microsoft.com/office/officeart/2009/3/layout/HorizontalOrganizationChart"/>
    <dgm:cxn modelId="{5E2765E3-2D60-3B4F-AC5F-196AA4EE3686}" type="presParOf" srcId="{4859C10B-3865-7F4D-B31D-DF0C92D2BC3D}" destId="{CDD8E7DB-A65C-4A47-8E05-FED9531E5566}" srcOrd="1" destOrd="0" presId="urn:microsoft.com/office/officeart/2009/3/layout/HorizontalOrganizationChart"/>
    <dgm:cxn modelId="{165C7845-2603-FF48-AB42-8C58681CB48E}" type="presParOf" srcId="{3F889B5E-F4DA-2F47-B4E6-4B4F366942D4}" destId="{ECF8E835-E9B6-A54A-B728-B12F02F29EA7}" srcOrd="1" destOrd="0" presId="urn:microsoft.com/office/officeart/2009/3/layout/HorizontalOrganizationChart"/>
    <dgm:cxn modelId="{52C220A4-CE96-B842-AC73-83290987F717}" type="presParOf" srcId="{ECF8E835-E9B6-A54A-B728-B12F02F29EA7}" destId="{630AA7ED-A721-6A4F-A466-B8A337AF5F21}" srcOrd="0" destOrd="0" presId="urn:microsoft.com/office/officeart/2009/3/layout/HorizontalOrganizationChart"/>
    <dgm:cxn modelId="{15E03745-5BA3-D146-B1B6-6206ABB3AB00}" type="presParOf" srcId="{ECF8E835-E9B6-A54A-B728-B12F02F29EA7}" destId="{28DA0C99-0528-4B40-BBD1-8D7D657FD9A5}" srcOrd="1" destOrd="0" presId="urn:microsoft.com/office/officeart/2009/3/layout/HorizontalOrganizationChart"/>
    <dgm:cxn modelId="{7B396277-418E-AB48-A4F8-83CEB1F80F22}" type="presParOf" srcId="{28DA0C99-0528-4B40-BBD1-8D7D657FD9A5}" destId="{C5459FE6-7D7A-E84F-902E-81EEDFC00207}" srcOrd="0" destOrd="0" presId="urn:microsoft.com/office/officeart/2009/3/layout/HorizontalOrganizationChart"/>
    <dgm:cxn modelId="{B3F1D99C-CC34-4E4C-8408-06CE48A21E8F}" type="presParOf" srcId="{C5459FE6-7D7A-E84F-902E-81EEDFC00207}" destId="{1D3E28C7-7B2E-A64D-A862-6A0E96293F45}" srcOrd="0" destOrd="0" presId="urn:microsoft.com/office/officeart/2009/3/layout/HorizontalOrganizationChart"/>
    <dgm:cxn modelId="{04965192-D4C7-1A4C-913C-20AB45D939E8}" type="presParOf" srcId="{C5459FE6-7D7A-E84F-902E-81EEDFC00207}" destId="{6EF64302-FF6F-714B-85CC-97D6C243E6D2}" srcOrd="1" destOrd="0" presId="urn:microsoft.com/office/officeart/2009/3/layout/HorizontalOrganizationChart"/>
    <dgm:cxn modelId="{4DE822E0-915D-6D4B-B6FC-E7238BCC3A09}" type="presParOf" srcId="{28DA0C99-0528-4B40-BBD1-8D7D657FD9A5}" destId="{D4D06A89-2E8F-7243-91EE-D7FB01183B26}" srcOrd="1" destOrd="0" presId="urn:microsoft.com/office/officeart/2009/3/layout/HorizontalOrganizationChart"/>
    <dgm:cxn modelId="{0D3474C3-A701-3949-9F59-59189306CF7E}" type="presParOf" srcId="{D4D06A89-2E8F-7243-91EE-D7FB01183B26}" destId="{4A6D5427-4619-C74D-8CED-B16B4DDCC738}" srcOrd="0" destOrd="0" presId="urn:microsoft.com/office/officeart/2009/3/layout/HorizontalOrganizationChart"/>
    <dgm:cxn modelId="{9EFA0D23-C51D-E946-8433-8339036FC7D5}" type="presParOf" srcId="{D4D06A89-2E8F-7243-91EE-D7FB01183B26}" destId="{4BE8319C-C340-9B43-A4F6-68132EF3170F}" srcOrd="1" destOrd="0" presId="urn:microsoft.com/office/officeart/2009/3/layout/HorizontalOrganizationChart"/>
    <dgm:cxn modelId="{E3F90F48-0E75-F04D-89B8-033375D2AF7B}" type="presParOf" srcId="{4BE8319C-C340-9B43-A4F6-68132EF3170F}" destId="{C61E5CB6-BF4A-A647-B00B-CA9036569A97}" srcOrd="0" destOrd="0" presId="urn:microsoft.com/office/officeart/2009/3/layout/HorizontalOrganizationChart"/>
    <dgm:cxn modelId="{E759469A-303E-8040-BE01-1990E1510ED1}" type="presParOf" srcId="{C61E5CB6-BF4A-A647-B00B-CA9036569A97}" destId="{30B494EE-70E6-AF42-877B-8BA9EB67759F}" srcOrd="0" destOrd="0" presId="urn:microsoft.com/office/officeart/2009/3/layout/HorizontalOrganizationChart"/>
    <dgm:cxn modelId="{92489E9D-3679-DD4B-B94E-CD738DB65E2C}" type="presParOf" srcId="{C61E5CB6-BF4A-A647-B00B-CA9036569A97}" destId="{CB3C06BB-5456-D64C-8644-68E662DC78B2}" srcOrd="1" destOrd="0" presId="urn:microsoft.com/office/officeart/2009/3/layout/HorizontalOrganizationChart"/>
    <dgm:cxn modelId="{7AD2DDC5-D3E8-6343-A03F-87C644376538}" type="presParOf" srcId="{4BE8319C-C340-9B43-A4F6-68132EF3170F}" destId="{B256EADA-40F7-914A-AD33-EE44BA0245CC}" srcOrd="1" destOrd="0" presId="urn:microsoft.com/office/officeart/2009/3/layout/HorizontalOrganizationChart"/>
    <dgm:cxn modelId="{4234716B-CAF2-1241-B880-36B4D8F66F8F}" type="presParOf" srcId="{4BE8319C-C340-9B43-A4F6-68132EF3170F}" destId="{6AA7C2EC-B73F-4445-AA6F-17EDF28F4848}" srcOrd="2" destOrd="0" presId="urn:microsoft.com/office/officeart/2009/3/layout/HorizontalOrganizationChart"/>
    <dgm:cxn modelId="{46DF1411-981F-BC43-BBC1-709AB7D9EB88}" type="presParOf" srcId="{28DA0C99-0528-4B40-BBD1-8D7D657FD9A5}" destId="{762F77E2-BAB2-2A4F-BEE3-879C7C7CA8CD}" srcOrd="2" destOrd="0" presId="urn:microsoft.com/office/officeart/2009/3/layout/HorizontalOrganizationChart"/>
    <dgm:cxn modelId="{C58A4282-8839-4549-BA56-2458BCC85BD2}" type="presParOf" srcId="{ECF8E835-E9B6-A54A-B728-B12F02F29EA7}" destId="{487C8CE7-B490-A942-BAE2-5A00294AC6E0}" srcOrd="2" destOrd="0" presId="urn:microsoft.com/office/officeart/2009/3/layout/HorizontalOrganizationChart"/>
    <dgm:cxn modelId="{942EE084-626C-7849-BEC1-1E76AC6C0B1F}" type="presParOf" srcId="{ECF8E835-E9B6-A54A-B728-B12F02F29EA7}" destId="{A1F10278-DCC5-6140-A003-9A9042210397}" srcOrd="3" destOrd="0" presId="urn:microsoft.com/office/officeart/2009/3/layout/HorizontalOrganizationChart"/>
    <dgm:cxn modelId="{46D8F981-B462-014B-AEAA-5481A885FDBE}" type="presParOf" srcId="{A1F10278-DCC5-6140-A003-9A9042210397}" destId="{85B21087-0747-064F-9ED3-3AC2D922A05D}" srcOrd="0" destOrd="0" presId="urn:microsoft.com/office/officeart/2009/3/layout/HorizontalOrganizationChart"/>
    <dgm:cxn modelId="{8BD78CBC-91E1-4D40-BF84-443B309DD28B}" type="presParOf" srcId="{85B21087-0747-064F-9ED3-3AC2D922A05D}" destId="{0F360331-3690-8247-A629-011CF5A71FF0}" srcOrd="0" destOrd="0" presId="urn:microsoft.com/office/officeart/2009/3/layout/HorizontalOrganizationChart"/>
    <dgm:cxn modelId="{57BD2AF5-98E2-9F45-A434-1EBEA899C1FA}" type="presParOf" srcId="{85B21087-0747-064F-9ED3-3AC2D922A05D}" destId="{01B2B8B7-D081-E848-9A6E-8DBA1950BB37}" srcOrd="1" destOrd="0" presId="urn:microsoft.com/office/officeart/2009/3/layout/HorizontalOrganizationChart"/>
    <dgm:cxn modelId="{8071893D-55A0-1743-BC2B-360F52206200}" type="presParOf" srcId="{A1F10278-DCC5-6140-A003-9A9042210397}" destId="{40D7E0A0-2E86-FB4A-B2DA-0416507207CB}" srcOrd="1" destOrd="0" presId="urn:microsoft.com/office/officeart/2009/3/layout/HorizontalOrganizationChart"/>
    <dgm:cxn modelId="{5FFF11BA-D09F-6742-BF11-C8846BBD11DF}" type="presParOf" srcId="{40D7E0A0-2E86-FB4A-B2DA-0416507207CB}" destId="{A611B1A1-E8F1-6A46-A3A7-C339AA51A787}" srcOrd="0" destOrd="0" presId="urn:microsoft.com/office/officeart/2009/3/layout/HorizontalOrganizationChart"/>
    <dgm:cxn modelId="{90BE2F81-E055-A54E-9F8B-9C1CBF0DCD27}" type="presParOf" srcId="{40D7E0A0-2E86-FB4A-B2DA-0416507207CB}" destId="{A815AA6A-B50C-E244-9844-1037EEC7C885}" srcOrd="1" destOrd="0" presId="urn:microsoft.com/office/officeart/2009/3/layout/HorizontalOrganizationChart"/>
    <dgm:cxn modelId="{28C48316-FA05-8D49-BF4F-43C04DCC8B7E}" type="presParOf" srcId="{A815AA6A-B50C-E244-9844-1037EEC7C885}" destId="{A5990C3E-A391-FE49-A3B5-9FA4C944EC25}" srcOrd="0" destOrd="0" presId="urn:microsoft.com/office/officeart/2009/3/layout/HorizontalOrganizationChart"/>
    <dgm:cxn modelId="{3D4E45EF-C21C-8246-BDD7-08341DFC67F4}" type="presParOf" srcId="{A5990C3E-A391-FE49-A3B5-9FA4C944EC25}" destId="{EDA705CE-B00E-154F-A821-224C063C586E}" srcOrd="0" destOrd="0" presId="urn:microsoft.com/office/officeart/2009/3/layout/HorizontalOrganizationChart"/>
    <dgm:cxn modelId="{CB3F5454-9AF5-E94C-A263-94D2C09F1B18}" type="presParOf" srcId="{A5990C3E-A391-FE49-A3B5-9FA4C944EC25}" destId="{BBACB7CD-8AB4-7840-9B4C-76FACB4A502A}" srcOrd="1" destOrd="0" presId="urn:microsoft.com/office/officeart/2009/3/layout/HorizontalOrganizationChart"/>
    <dgm:cxn modelId="{EA03B452-57E7-1446-BB87-7AABF0EC74C1}" type="presParOf" srcId="{A815AA6A-B50C-E244-9844-1037EEC7C885}" destId="{E96ED88B-2063-7C4A-A571-BA9E18CCD286}" srcOrd="1" destOrd="0" presId="urn:microsoft.com/office/officeart/2009/3/layout/HorizontalOrganizationChart"/>
    <dgm:cxn modelId="{C2D29801-C6EC-054D-BEED-8A8856023565}" type="presParOf" srcId="{A815AA6A-B50C-E244-9844-1037EEC7C885}" destId="{02CBAFFE-0431-E445-B650-2A8793E296ED}" srcOrd="2" destOrd="0" presId="urn:microsoft.com/office/officeart/2009/3/layout/HorizontalOrganizationChart"/>
    <dgm:cxn modelId="{4AA7062D-F868-2643-8EFC-02C77975B35B}" type="presParOf" srcId="{40D7E0A0-2E86-FB4A-B2DA-0416507207CB}" destId="{802005FA-EF58-394C-A9B1-0A6E8CBD17BC}" srcOrd="2" destOrd="0" presId="urn:microsoft.com/office/officeart/2009/3/layout/HorizontalOrganizationChart"/>
    <dgm:cxn modelId="{D0DABC78-4FAF-FC4F-AF9B-DBBABCC9B75E}" type="presParOf" srcId="{40D7E0A0-2E86-FB4A-B2DA-0416507207CB}" destId="{4442F6B0-B338-D04F-BE88-F4ACC1FD8962}" srcOrd="3" destOrd="0" presId="urn:microsoft.com/office/officeart/2009/3/layout/HorizontalOrganizationChart"/>
    <dgm:cxn modelId="{585E69EF-CA75-7D40-BBB6-1605BF363C65}" type="presParOf" srcId="{4442F6B0-B338-D04F-BE88-F4ACC1FD8962}" destId="{21B6BFEA-B2CE-D340-A610-49744C9B0D90}" srcOrd="0" destOrd="0" presId="urn:microsoft.com/office/officeart/2009/3/layout/HorizontalOrganizationChart"/>
    <dgm:cxn modelId="{7D86560E-243A-8849-82E1-B2ED0932BFA7}" type="presParOf" srcId="{21B6BFEA-B2CE-D340-A610-49744C9B0D90}" destId="{2903877E-71F5-324C-BA50-6EE354267454}" srcOrd="0" destOrd="0" presId="urn:microsoft.com/office/officeart/2009/3/layout/HorizontalOrganizationChart"/>
    <dgm:cxn modelId="{13A86ACE-9D0D-984D-9D1F-CD82A5A95D0D}" type="presParOf" srcId="{21B6BFEA-B2CE-D340-A610-49744C9B0D90}" destId="{67E0B686-CAF4-5E4B-B72A-638D4554CE9E}" srcOrd="1" destOrd="0" presId="urn:microsoft.com/office/officeart/2009/3/layout/HorizontalOrganizationChart"/>
    <dgm:cxn modelId="{3B144A7F-34B4-4247-ADBD-8B614AFB42CA}" type="presParOf" srcId="{4442F6B0-B338-D04F-BE88-F4ACC1FD8962}" destId="{855CCBD3-D678-D745-9CC8-468DF5A18836}" srcOrd="1" destOrd="0" presId="urn:microsoft.com/office/officeart/2009/3/layout/HorizontalOrganizationChart"/>
    <dgm:cxn modelId="{1733E90C-A527-504D-82CF-45BD546D43B4}" type="presParOf" srcId="{4442F6B0-B338-D04F-BE88-F4ACC1FD8962}" destId="{F9D000EF-FA57-C743-9937-311477CD6ADC}" srcOrd="2" destOrd="0" presId="urn:microsoft.com/office/officeart/2009/3/layout/HorizontalOrganizationChart"/>
    <dgm:cxn modelId="{F4E90F97-A912-3446-9EE2-E0108E4B0B39}" type="presParOf" srcId="{40D7E0A0-2E86-FB4A-B2DA-0416507207CB}" destId="{4F2B7105-EB17-8940-878D-8A39F7063D10}" srcOrd="4" destOrd="0" presId="urn:microsoft.com/office/officeart/2009/3/layout/HorizontalOrganizationChart"/>
    <dgm:cxn modelId="{3C13C5AE-90C9-294D-9C38-F9667531606E}" type="presParOf" srcId="{40D7E0A0-2E86-FB4A-B2DA-0416507207CB}" destId="{AE4C87BA-AE17-4C48-8E46-16475EC7FA7F}" srcOrd="5" destOrd="0" presId="urn:microsoft.com/office/officeart/2009/3/layout/HorizontalOrganizationChart"/>
    <dgm:cxn modelId="{A5A4D98F-0773-A34A-9577-297FF06ECFE7}" type="presParOf" srcId="{AE4C87BA-AE17-4C48-8E46-16475EC7FA7F}" destId="{F9CAD945-7086-004B-A395-89CFBA9ECAF7}" srcOrd="0" destOrd="0" presId="urn:microsoft.com/office/officeart/2009/3/layout/HorizontalOrganizationChart"/>
    <dgm:cxn modelId="{569AF123-E2EB-6B4C-9946-95A37AAACC9F}" type="presParOf" srcId="{F9CAD945-7086-004B-A395-89CFBA9ECAF7}" destId="{0305959D-6199-C246-A310-5B0EA50371B2}" srcOrd="0" destOrd="0" presId="urn:microsoft.com/office/officeart/2009/3/layout/HorizontalOrganizationChart"/>
    <dgm:cxn modelId="{586BABB8-B3E7-EF45-89F3-C27E45400208}" type="presParOf" srcId="{F9CAD945-7086-004B-A395-89CFBA9ECAF7}" destId="{C1EF1625-DFD6-1242-9830-D1BD3C3DC571}" srcOrd="1" destOrd="0" presId="urn:microsoft.com/office/officeart/2009/3/layout/HorizontalOrganizationChart"/>
    <dgm:cxn modelId="{603D416A-2382-8246-8A7D-7567CB1D10D0}" type="presParOf" srcId="{AE4C87BA-AE17-4C48-8E46-16475EC7FA7F}" destId="{D2FC0E32-2A50-9A4F-9E81-F409B3EBF0CE}" srcOrd="1" destOrd="0" presId="urn:microsoft.com/office/officeart/2009/3/layout/HorizontalOrganizationChart"/>
    <dgm:cxn modelId="{8E18520F-81F7-8D44-9514-36DE970BF2E6}" type="presParOf" srcId="{AE4C87BA-AE17-4C48-8E46-16475EC7FA7F}" destId="{8ECF380F-6D18-F446-B449-60BDC8A5463C}" srcOrd="2" destOrd="0" presId="urn:microsoft.com/office/officeart/2009/3/layout/HorizontalOrganizationChart"/>
    <dgm:cxn modelId="{E2454EE9-24F1-BF44-8938-879353B22BA1}" type="presParOf" srcId="{40D7E0A0-2E86-FB4A-B2DA-0416507207CB}" destId="{40667CF5-E97F-5540-B252-AA04729698E4}" srcOrd="6" destOrd="0" presId="urn:microsoft.com/office/officeart/2009/3/layout/HorizontalOrganizationChart"/>
    <dgm:cxn modelId="{55072B5A-B02E-4443-ABB3-F75AC0BF1F48}" type="presParOf" srcId="{40D7E0A0-2E86-FB4A-B2DA-0416507207CB}" destId="{2E8F46A6-9E45-E74A-8321-073447363420}" srcOrd="7" destOrd="0" presId="urn:microsoft.com/office/officeart/2009/3/layout/HorizontalOrganizationChart"/>
    <dgm:cxn modelId="{17B21E31-2BF4-C945-A24A-0BBF144EB739}" type="presParOf" srcId="{2E8F46A6-9E45-E74A-8321-073447363420}" destId="{979ED834-6FD8-754F-AED6-0DA8491FF95A}" srcOrd="0" destOrd="0" presId="urn:microsoft.com/office/officeart/2009/3/layout/HorizontalOrganizationChart"/>
    <dgm:cxn modelId="{D8AF76B0-E5ED-D84D-9C0B-5F4547B9AA96}" type="presParOf" srcId="{979ED834-6FD8-754F-AED6-0DA8491FF95A}" destId="{221C2C82-C8B7-D34E-A72C-DC7BA148FB02}" srcOrd="0" destOrd="0" presId="urn:microsoft.com/office/officeart/2009/3/layout/HorizontalOrganizationChart"/>
    <dgm:cxn modelId="{D209E0BD-69BF-3A40-8C07-E8939983CA1D}" type="presParOf" srcId="{979ED834-6FD8-754F-AED6-0DA8491FF95A}" destId="{9C673202-A684-784C-BA35-3C6B67D1E522}" srcOrd="1" destOrd="0" presId="urn:microsoft.com/office/officeart/2009/3/layout/HorizontalOrganizationChart"/>
    <dgm:cxn modelId="{96E3AA4D-D6A0-6E4B-8FD6-907137F6CCC7}" type="presParOf" srcId="{2E8F46A6-9E45-E74A-8321-073447363420}" destId="{F4415C8F-01B1-A343-9A0E-3F601FE45BD0}" srcOrd="1" destOrd="0" presId="urn:microsoft.com/office/officeart/2009/3/layout/HorizontalOrganizationChart"/>
    <dgm:cxn modelId="{66A7AB96-4360-5046-950B-5E6A84D7EA7A}" type="presParOf" srcId="{2E8F46A6-9E45-E74A-8321-073447363420}" destId="{21F6607F-0AD9-BF49-B462-5AD25C096CC4}" srcOrd="2" destOrd="0" presId="urn:microsoft.com/office/officeart/2009/3/layout/HorizontalOrganizationChart"/>
    <dgm:cxn modelId="{A273CD0F-C2E3-274F-8DE8-74F8E6F24B66}" type="presParOf" srcId="{A1F10278-DCC5-6140-A003-9A9042210397}" destId="{08C8CA97-73A1-964D-9725-335052C34461}" srcOrd="2" destOrd="0" presId="urn:microsoft.com/office/officeart/2009/3/layout/HorizontalOrganizationChart"/>
    <dgm:cxn modelId="{3845DD72-6EA1-E04E-A31D-A91A7707BF8D}" type="presParOf" srcId="{3F889B5E-F4DA-2F47-B4E6-4B4F366942D4}" destId="{7A0488E5-4391-E943-99B1-1B7AD0163D4C}" srcOrd="2" destOrd="0" presId="urn:microsoft.com/office/officeart/2009/3/layout/HorizontalOrganizationChart"/>
    <dgm:cxn modelId="{3A3C2B69-C852-F24B-84E1-12D7F0AFD3F8}" type="presParOf" srcId="{15335BD5-FED4-FA45-9394-E3225EC877DB}" destId="{4D696B7E-41A6-EA4B-8807-798460531F6B}" srcOrd="1" destOrd="0" presId="urn:microsoft.com/office/officeart/2009/3/layout/HorizontalOrganizationChart"/>
    <dgm:cxn modelId="{4443A4B9-906B-024C-A9E8-B0AB3B908000}" type="presParOf" srcId="{4D696B7E-41A6-EA4B-8807-798460531F6B}" destId="{02EECF0A-7C49-D341-9C33-3FB87A8BD5C2}" srcOrd="0" destOrd="0" presId="urn:microsoft.com/office/officeart/2009/3/layout/HorizontalOrganizationChart"/>
    <dgm:cxn modelId="{A46D8011-3516-0645-8461-DE14B127151A}" type="presParOf" srcId="{02EECF0A-7C49-D341-9C33-3FB87A8BD5C2}" destId="{27747E51-0998-0640-BB2D-E232E3826D0C}" srcOrd="0" destOrd="0" presId="urn:microsoft.com/office/officeart/2009/3/layout/HorizontalOrganizationChart"/>
    <dgm:cxn modelId="{A47A28C3-8284-9449-8F00-2F7199F4FA48}" type="presParOf" srcId="{02EECF0A-7C49-D341-9C33-3FB87A8BD5C2}" destId="{27DC8B40-8956-264C-A2B4-0A2AA5230580}" srcOrd="1" destOrd="0" presId="urn:microsoft.com/office/officeart/2009/3/layout/HorizontalOrganizationChart"/>
    <dgm:cxn modelId="{72BEE3E1-DDDE-9248-BDBF-228C7369315B}" type="presParOf" srcId="{4D696B7E-41A6-EA4B-8807-798460531F6B}" destId="{C49AE2A7-D39F-AC4B-8A0F-FCF21A15D70E}" srcOrd="1" destOrd="0" presId="urn:microsoft.com/office/officeart/2009/3/layout/HorizontalOrganizationChart"/>
    <dgm:cxn modelId="{D5E22CEF-325A-1848-B031-E1CAF8314EEC}" type="presParOf" srcId="{C49AE2A7-D39F-AC4B-8A0F-FCF21A15D70E}" destId="{FEC29910-2529-9A44-B5A4-0F3839696FE9}" srcOrd="0" destOrd="0" presId="urn:microsoft.com/office/officeart/2009/3/layout/HorizontalOrganizationChart"/>
    <dgm:cxn modelId="{C76B6C28-ACD5-FF43-8C36-2B83F38A224B}" type="presParOf" srcId="{C49AE2A7-D39F-AC4B-8A0F-FCF21A15D70E}" destId="{EC1F83D9-75F5-5349-A8A3-449707F5827B}" srcOrd="1" destOrd="0" presId="urn:microsoft.com/office/officeart/2009/3/layout/HorizontalOrganizationChart"/>
    <dgm:cxn modelId="{C9B92E14-0528-7A45-9833-8EEFD549D46D}" type="presParOf" srcId="{EC1F83D9-75F5-5349-A8A3-449707F5827B}" destId="{3C3E7E88-BB7C-6547-96EF-B93B5BD41E67}" srcOrd="0" destOrd="0" presId="urn:microsoft.com/office/officeart/2009/3/layout/HorizontalOrganizationChart"/>
    <dgm:cxn modelId="{CD08B581-296C-C243-90E9-FAB9922702E3}" type="presParOf" srcId="{3C3E7E88-BB7C-6547-96EF-B93B5BD41E67}" destId="{A6AE3043-FA1F-F341-939E-4FD29493B984}" srcOrd="0" destOrd="0" presId="urn:microsoft.com/office/officeart/2009/3/layout/HorizontalOrganizationChart"/>
    <dgm:cxn modelId="{9DE88EC9-544B-C545-B867-CF7DE3360539}" type="presParOf" srcId="{3C3E7E88-BB7C-6547-96EF-B93B5BD41E67}" destId="{F376BFF1-8C35-9A4C-852D-BBE4C1E86161}" srcOrd="1" destOrd="0" presId="urn:microsoft.com/office/officeart/2009/3/layout/HorizontalOrganizationChart"/>
    <dgm:cxn modelId="{FE1CF655-9F54-9C45-B2D0-E3131AF4C8D4}" type="presParOf" srcId="{EC1F83D9-75F5-5349-A8A3-449707F5827B}" destId="{37FC9F52-3028-3E48-89FB-93204FF8FB98}" srcOrd="1" destOrd="0" presId="urn:microsoft.com/office/officeart/2009/3/layout/HorizontalOrganizationChart"/>
    <dgm:cxn modelId="{61B10C25-FE11-664E-994A-8B5986132535}" type="presParOf" srcId="{37FC9F52-3028-3E48-89FB-93204FF8FB98}" destId="{3D6585AB-F8EC-804B-B004-0A8E1ED94F59}" srcOrd="0" destOrd="0" presId="urn:microsoft.com/office/officeart/2009/3/layout/HorizontalOrganizationChart"/>
    <dgm:cxn modelId="{58557B99-8355-BC41-8237-75D37C1A967E}" type="presParOf" srcId="{37FC9F52-3028-3E48-89FB-93204FF8FB98}" destId="{2B510B47-54D0-134D-8458-37937032ABBC}" srcOrd="1" destOrd="0" presId="urn:microsoft.com/office/officeart/2009/3/layout/HorizontalOrganizationChart"/>
    <dgm:cxn modelId="{E1099A00-DA01-3744-9A79-AADA4F7964A8}" type="presParOf" srcId="{2B510B47-54D0-134D-8458-37937032ABBC}" destId="{5E2531D0-2768-FF4F-8582-C10D465A7E2E}" srcOrd="0" destOrd="0" presId="urn:microsoft.com/office/officeart/2009/3/layout/HorizontalOrganizationChart"/>
    <dgm:cxn modelId="{39F51352-8513-F544-A0CC-9A80425E8F52}" type="presParOf" srcId="{5E2531D0-2768-FF4F-8582-C10D465A7E2E}" destId="{BC0A836F-1A91-AE47-BD9F-FAF1F1099A8A}" srcOrd="0" destOrd="0" presId="urn:microsoft.com/office/officeart/2009/3/layout/HorizontalOrganizationChart"/>
    <dgm:cxn modelId="{0F49D605-C0DB-0E45-9190-92BCD2585BEF}" type="presParOf" srcId="{5E2531D0-2768-FF4F-8582-C10D465A7E2E}" destId="{06D9FD7E-FBA1-9A46-9E9B-9DC099EB8537}" srcOrd="1" destOrd="0" presId="urn:microsoft.com/office/officeart/2009/3/layout/HorizontalOrganizationChart"/>
    <dgm:cxn modelId="{6D769E1B-723D-9E43-83BC-EB1C18E54C54}" type="presParOf" srcId="{2B510B47-54D0-134D-8458-37937032ABBC}" destId="{0948F770-CA5B-7348-976F-CD1F8158D2BF}" srcOrd="1" destOrd="0" presId="urn:microsoft.com/office/officeart/2009/3/layout/HorizontalOrganizationChart"/>
    <dgm:cxn modelId="{8B16E082-3495-124B-BD4C-3818B3A3AF8A}" type="presParOf" srcId="{2B510B47-54D0-134D-8458-37937032ABBC}" destId="{43C66477-F82F-EB4B-91D9-42D83779203A}" srcOrd="2" destOrd="0" presId="urn:microsoft.com/office/officeart/2009/3/layout/HorizontalOrganizationChart"/>
    <dgm:cxn modelId="{70E50EE2-D418-BC40-BC96-AFC9714A8AFA}" type="presParOf" srcId="{EC1F83D9-75F5-5349-A8A3-449707F5827B}" destId="{746ACF47-4BA4-924E-8EDF-EE230FD78ADE}" srcOrd="2" destOrd="0" presId="urn:microsoft.com/office/officeart/2009/3/layout/HorizontalOrganizationChart"/>
    <dgm:cxn modelId="{B8F7E708-67C2-1443-8A5A-47A908F3257D}" type="presParOf" srcId="{4D696B7E-41A6-EA4B-8807-798460531F6B}" destId="{8BD55DDC-1965-B54D-BD6B-9E42476E29BC}" srcOrd="2" destOrd="0" presId="urn:microsoft.com/office/officeart/2009/3/layout/HorizontalOrganizationChart"/>
    <dgm:cxn modelId="{8690126F-672C-2E40-BD5A-97DDD2A8314B}" type="presParOf" srcId="{15335BD5-FED4-FA45-9394-E3225EC877DB}" destId="{5E05139E-7F65-9D4A-A8D9-5FB72BF09152}" srcOrd="2" destOrd="0" presId="urn:microsoft.com/office/officeart/2009/3/layout/HorizontalOrganizationChart"/>
    <dgm:cxn modelId="{C7BA529E-3446-904D-A668-8ED3F33C21B3}" type="presParOf" srcId="{5E05139E-7F65-9D4A-A8D9-5FB72BF09152}" destId="{53B34E95-0487-C242-AE89-3BFA549A82BD}" srcOrd="0" destOrd="0" presId="urn:microsoft.com/office/officeart/2009/3/layout/HorizontalOrganizationChart"/>
    <dgm:cxn modelId="{DFB8F50F-2934-0642-889C-C3DBE5EDE61D}" type="presParOf" srcId="{53B34E95-0487-C242-AE89-3BFA549A82BD}" destId="{9FB0A5AC-3484-DD43-B311-E72D767BDF3D}" srcOrd="0" destOrd="0" presId="urn:microsoft.com/office/officeart/2009/3/layout/HorizontalOrganizationChart"/>
    <dgm:cxn modelId="{8CC42661-D40A-3849-9339-033CE116E6A5}" type="presParOf" srcId="{53B34E95-0487-C242-AE89-3BFA549A82BD}" destId="{1DE31389-E87C-8D42-BC82-FCCC272625D9}" srcOrd="1" destOrd="0" presId="urn:microsoft.com/office/officeart/2009/3/layout/HorizontalOrganizationChart"/>
    <dgm:cxn modelId="{0CDF662C-CF47-2049-A58D-3E590E576373}" type="presParOf" srcId="{5E05139E-7F65-9D4A-A8D9-5FB72BF09152}" destId="{024E7370-359B-A747-9B28-795468616FC4}" srcOrd="1" destOrd="0" presId="urn:microsoft.com/office/officeart/2009/3/layout/HorizontalOrganizationChart"/>
    <dgm:cxn modelId="{93AB7A4E-F3FD-784A-B78A-6F8BB23FCBF6}" type="presParOf" srcId="{024E7370-359B-A747-9B28-795468616FC4}" destId="{E3B14013-C063-C142-834F-618961D08A5F}" srcOrd="0" destOrd="0" presId="urn:microsoft.com/office/officeart/2009/3/layout/HorizontalOrganizationChart"/>
    <dgm:cxn modelId="{410D819A-4371-BE41-B275-B32A9AED04B5}" type="presParOf" srcId="{024E7370-359B-A747-9B28-795468616FC4}" destId="{4544CBA9-066C-3542-850B-DBCD9A634532}" srcOrd="1" destOrd="0" presId="urn:microsoft.com/office/officeart/2009/3/layout/HorizontalOrganizationChart"/>
    <dgm:cxn modelId="{D08EA454-43D2-1E4E-91EA-45E12611C32E}" type="presParOf" srcId="{4544CBA9-066C-3542-850B-DBCD9A634532}" destId="{75FD8703-1CB7-CC41-AE50-2E83036B3FE0}" srcOrd="0" destOrd="0" presId="urn:microsoft.com/office/officeart/2009/3/layout/HorizontalOrganizationChart"/>
    <dgm:cxn modelId="{3797D269-BB30-294D-BFC1-1D7F6E7E9BBC}" type="presParOf" srcId="{75FD8703-1CB7-CC41-AE50-2E83036B3FE0}" destId="{F5E16722-1625-754B-BC93-69F698CE016E}" srcOrd="0" destOrd="0" presId="urn:microsoft.com/office/officeart/2009/3/layout/HorizontalOrganizationChart"/>
    <dgm:cxn modelId="{268AA11B-226F-2449-9884-E8215BD9A00A}" type="presParOf" srcId="{75FD8703-1CB7-CC41-AE50-2E83036B3FE0}" destId="{6BEFAA40-DC1F-1348-8AE3-ECB32B2B5D6E}" srcOrd="1" destOrd="0" presId="urn:microsoft.com/office/officeart/2009/3/layout/HorizontalOrganizationChart"/>
    <dgm:cxn modelId="{420064B4-006C-CE41-9B8F-23663F1C4C99}" type="presParOf" srcId="{4544CBA9-066C-3542-850B-DBCD9A634532}" destId="{67CDFDDE-6A29-BF4A-B795-DCC6250B0D7B}" srcOrd="1" destOrd="0" presId="urn:microsoft.com/office/officeart/2009/3/layout/HorizontalOrganizationChart"/>
    <dgm:cxn modelId="{0727871E-9A89-2744-B3F0-11213DA2369E}" type="presParOf" srcId="{67CDFDDE-6A29-BF4A-B795-DCC6250B0D7B}" destId="{832CF59D-E076-434C-91FD-AF330AED7272}" srcOrd="0" destOrd="0" presId="urn:microsoft.com/office/officeart/2009/3/layout/HorizontalOrganizationChart"/>
    <dgm:cxn modelId="{9984842A-2FBE-BF48-8094-34CB4BC60660}" type="presParOf" srcId="{67CDFDDE-6A29-BF4A-B795-DCC6250B0D7B}" destId="{E0E12407-E7A8-C549-9EC8-D3DF2F4333BC}" srcOrd="1" destOrd="0" presId="urn:microsoft.com/office/officeart/2009/3/layout/HorizontalOrganizationChart"/>
    <dgm:cxn modelId="{1EB9A167-D9CF-2649-A25B-7AE6E95D6E3B}" type="presParOf" srcId="{E0E12407-E7A8-C549-9EC8-D3DF2F4333BC}" destId="{EC4EE3E3-3F32-264D-8B71-5ED9F1B67259}" srcOrd="0" destOrd="0" presId="urn:microsoft.com/office/officeart/2009/3/layout/HorizontalOrganizationChart"/>
    <dgm:cxn modelId="{A68A06D3-3ACF-584A-90FE-D119CFC2B258}" type="presParOf" srcId="{EC4EE3E3-3F32-264D-8B71-5ED9F1B67259}" destId="{B4C6632B-8BD0-9840-ADEA-767A9D289B99}" srcOrd="0" destOrd="0" presId="urn:microsoft.com/office/officeart/2009/3/layout/HorizontalOrganizationChart"/>
    <dgm:cxn modelId="{DA23B2AB-072D-A746-911E-4F52400FC025}" type="presParOf" srcId="{EC4EE3E3-3F32-264D-8B71-5ED9F1B67259}" destId="{089EB6D0-E1FC-E344-AFC1-4E2E7BBB55D0}" srcOrd="1" destOrd="0" presId="urn:microsoft.com/office/officeart/2009/3/layout/HorizontalOrganizationChart"/>
    <dgm:cxn modelId="{E10A8380-C4FE-B64C-9CB9-9AF00A62D577}" type="presParOf" srcId="{E0E12407-E7A8-C549-9EC8-D3DF2F4333BC}" destId="{6A3C4A05-3BDA-CF42-A483-C40C61D7B484}" srcOrd="1" destOrd="0" presId="urn:microsoft.com/office/officeart/2009/3/layout/HorizontalOrganizationChart"/>
    <dgm:cxn modelId="{0A2E35CE-988B-9E43-B117-14E0CEC20297}" type="presParOf" srcId="{E0E12407-E7A8-C549-9EC8-D3DF2F4333BC}" destId="{BEB91156-3C63-3A4D-90E7-AD4E6C9129F3}" srcOrd="2" destOrd="0" presId="urn:microsoft.com/office/officeart/2009/3/layout/HorizontalOrganizationChart"/>
    <dgm:cxn modelId="{10E16855-7010-FB4D-9518-928891AFDB0E}" type="presParOf" srcId="{4544CBA9-066C-3542-850B-DBCD9A634532}" destId="{B2BEE417-D8C2-A447-BC33-26E570056B72}" srcOrd="2" destOrd="0" presId="urn:microsoft.com/office/officeart/2009/3/layout/HorizontalOrganizationChart"/>
    <dgm:cxn modelId="{E8857FA5-9E99-4341-BFFD-F2CC2F9E22BF}" type="presParOf" srcId="{5E05139E-7F65-9D4A-A8D9-5FB72BF09152}" destId="{03BE7F19-A619-F44F-9E49-DCA2B30A918D}" srcOrd="2" destOrd="0" presId="urn:microsoft.com/office/officeart/2009/3/layout/HorizontalOrganizationChart"/>
    <dgm:cxn modelId="{58355F47-5623-6E47-8486-387E1CF147A2}" type="presParOf" srcId="{15335BD5-FED4-FA45-9394-E3225EC877DB}" destId="{D2B7E7AC-0EA2-9C46-BEB9-B98861DF6AFC}" srcOrd="3" destOrd="0" presId="urn:microsoft.com/office/officeart/2009/3/layout/HorizontalOrganizationChart"/>
    <dgm:cxn modelId="{69B5A5DF-C5E3-9749-9542-26B6DEBC2C61}" type="presParOf" srcId="{D2B7E7AC-0EA2-9C46-BEB9-B98861DF6AFC}" destId="{18854D76-24EC-D343-8FE5-080EF02275EF}" srcOrd="0" destOrd="0" presId="urn:microsoft.com/office/officeart/2009/3/layout/HorizontalOrganizationChart"/>
    <dgm:cxn modelId="{C92E712F-5A3C-1144-802C-59E9E9B48562}" type="presParOf" srcId="{18854D76-24EC-D343-8FE5-080EF02275EF}" destId="{372FC5A4-0BA0-C644-8DF8-AE3A9DD6525E}" srcOrd="0" destOrd="0" presId="urn:microsoft.com/office/officeart/2009/3/layout/HorizontalOrganizationChart"/>
    <dgm:cxn modelId="{730B022B-E61E-6640-A979-9C7C11E9A9B4}" type="presParOf" srcId="{18854D76-24EC-D343-8FE5-080EF02275EF}" destId="{533B8F63-03EA-E543-B57D-B3ED38BF7719}" srcOrd="1" destOrd="0" presId="urn:microsoft.com/office/officeart/2009/3/layout/HorizontalOrganizationChart"/>
    <dgm:cxn modelId="{2F4A43BE-32B9-4544-B229-9B13CA429BDD}" type="presParOf" srcId="{D2B7E7AC-0EA2-9C46-BEB9-B98861DF6AFC}" destId="{5EB44C03-683B-F54A-BAC4-E5D4BC1E04CD}" srcOrd="1" destOrd="0" presId="urn:microsoft.com/office/officeart/2009/3/layout/HorizontalOrganizationChart"/>
    <dgm:cxn modelId="{BAE075CB-EC1C-AF4D-B9AA-4C16832C5448}" type="presParOf" srcId="{5EB44C03-683B-F54A-BAC4-E5D4BC1E04CD}" destId="{9298A40B-3E00-3D4C-8435-33EE26B405B7}" srcOrd="0" destOrd="0" presId="urn:microsoft.com/office/officeart/2009/3/layout/HorizontalOrganizationChart"/>
    <dgm:cxn modelId="{1D54CB18-F285-0549-A3C6-C1DA303F89FE}" type="presParOf" srcId="{5EB44C03-683B-F54A-BAC4-E5D4BC1E04CD}" destId="{E1B27056-45C4-7E4A-9FEF-987ED515EB34}" srcOrd="1" destOrd="0" presId="urn:microsoft.com/office/officeart/2009/3/layout/HorizontalOrganizationChart"/>
    <dgm:cxn modelId="{11A64B22-CB56-E342-A8B0-5A0809FF2828}" type="presParOf" srcId="{E1B27056-45C4-7E4A-9FEF-987ED515EB34}" destId="{9CEA6F0C-5936-FC41-83A9-1ED8C59F2BA9}" srcOrd="0" destOrd="0" presId="urn:microsoft.com/office/officeart/2009/3/layout/HorizontalOrganizationChart"/>
    <dgm:cxn modelId="{A0DD6F5B-0F62-4E45-8781-DA3AC54A096C}" type="presParOf" srcId="{9CEA6F0C-5936-FC41-83A9-1ED8C59F2BA9}" destId="{491388C3-C32D-5B45-A49E-5B75A6BF949E}" srcOrd="0" destOrd="0" presId="urn:microsoft.com/office/officeart/2009/3/layout/HorizontalOrganizationChart"/>
    <dgm:cxn modelId="{AC7FB3DD-BB65-F846-817D-5D5E36ADC7FC}" type="presParOf" srcId="{9CEA6F0C-5936-FC41-83A9-1ED8C59F2BA9}" destId="{D2BF888C-FBB3-9449-98BB-36027ED2BB73}" srcOrd="1" destOrd="0" presId="urn:microsoft.com/office/officeart/2009/3/layout/HorizontalOrganizationChart"/>
    <dgm:cxn modelId="{31D492DF-ABC8-0F41-9AAA-36766EF067C6}" type="presParOf" srcId="{E1B27056-45C4-7E4A-9FEF-987ED515EB34}" destId="{B8E274EA-197E-F34F-ADAA-30D048379D1C}" srcOrd="1" destOrd="0" presId="urn:microsoft.com/office/officeart/2009/3/layout/HorizontalOrganizationChart"/>
    <dgm:cxn modelId="{AFCB31A5-07A9-4346-AE33-AD0AB498359D}" type="presParOf" srcId="{B8E274EA-197E-F34F-ADAA-30D048379D1C}" destId="{4D3897F4-A855-F848-A6F4-5F4B673EC84B}" srcOrd="0" destOrd="0" presId="urn:microsoft.com/office/officeart/2009/3/layout/HorizontalOrganizationChart"/>
    <dgm:cxn modelId="{BECDE491-445A-0247-81E6-ECED46140444}" type="presParOf" srcId="{B8E274EA-197E-F34F-ADAA-30D048379D1C}" destId="{31F2DEFB-37F8-6C4E-A3FD-3FBE86AADE6A}" srcOrd="1" destOrd="0" presId="urn:microsoft.com/office/officeart/2009/3/layout/HorizontalOrganizationChart"/>
    <dgm:cxn modelId="{17AFC92F-B729-FB49-B01F-9918189E484E}" type="presParOf" srcId="{31F2DEFB-37F8-6C4E-A3FD-3FBE86AADE6A}" destId="{BA11DF07-1E7C-E746-99F1-040F4C87EFE5}" srcOrd="0" destOrd="0" presId="urn:microsoft.com/office/officeart/2009/3/layout/HorizontalOrganizationChart"/>
    <dgm:cxn modelId="{13469B0D-79DC-5549-AFAE-D47576A5F728}" type="presParOf" srcId="{BA11DF07-1E7C-E746-99F1-040F4C87EFE5}" destId="{AACC76F9-3D37-FD4F-915A-917860D5B8F1}" srcOrd="0" destOrd="0" presId="urn:microsoft.com/office/officeart/2009/3/layout/HorizontalOrganizationChart"/>
    <dgm:cxn modelId="{0F2CEAAF-0388-DD49-8B55-49F08307F96D}" type="presParOf" srcId="{BA11DF07-1E7C-E746-99F1-040F4C87EFE5}" destId="{E9C8899E-D744-224F-8EE0-60EC53F7B243}" srcOrd="1" destOrd="0" presId="urn:microsoft.com/office/officeart/2009/3/layout/HorizontalOrganizationChart"/>
    <dgm:cxn modelId="{87AB8C79-AE28-EB42-B167-7849D07BE3C5}" type="presParOf" srcId="{31F2DEFB-37F8-6C4E-A3FD-3FBE86AADE6A}" destId="{35933FBE-5A6E-BA45-B693-DD49BD741887}" srcOrd="1" destOrd="0" presId="urn:microsoft.com/office/officeart/2009/3/layout/HorizontalOrganizationChart"/>
    <dgm:cxn modelId="{A6206F28-691D-CB4D-8B43-8C40F8C7A7EC}" type="presParOf" srcId="{31F2DEFB-37F8-6C4E-A3FD-3FBE86AADE6A}" destId="{DDD654FC-28E2-4F4E-BA65-8F059B40FCB3}" srcOrd="2" destOrd="0" presId="urn:microsoft.com/office/officeart/2009/3/layout/HorizontalOrganizationChart"/>
    <dgm:cxn modelId="{99943ADC-95E2-1241-9AE6-D96C0B70D722}" type="presParOf" srcId="{E1B27056-45C4-7E4A-9FEF-987ED515EB34}" destId="{5E68D1A5-6224-A94D-AFAB-296F5407D04E}" srcOrd="2" destOrd="0" presId="urn:microsoft.com/office/officeart/2009/3/layout/HorizontalOrganizationChart"/>
    <dgm:cxn modelId="{F4CEC6B0-3C9E-D34E-BB9B-00AB6E63F84D}" type="presParOf" srcId="{D2B7E7AC-0EA2-9C46-BEB9-B98861DF6AFC}" destId="{E0EF6BCA-F620-0A4D-812F-2C2691AB70D0}" srcOrd="2" destOrd="0" presId="urn:microsoft.com/office/officeart/2009/3/layout/HorizontalOrganizationChart"/>
    <dgm:cxn modelId="{58E7F307-5835-A64C-A673-795DB6BD90D7}" type="presParOf" srcId="{15335BD5-FED4-FA45-9394-E3225EC877DB}" destId="{DEEE918F-82CE-4440-AA89-82BF017DEDC6}" srcOrd="4" destOrd="0" presId="urn:microsoft.com/office/officeart/2009/3/layout/HorizontalOrganizationChart"/>
    <dgm:cxn modelId="{69E5DF18-3F3F-0A4C-86B6-445624260FCC}" type="presParOf" srcId="{DEEE918F-82CE-4440-AA89-82BF017DEDC6}" destId="{AE568007-9A18-9246-98FA-AC332A77C77D}" srcOrd="0" destOrd="0" presId="urn:microsoft.com/office/officeart/2009/3/layout/HorizontalOrganizationChart"/>
    <dgm:cxn modelId="{C846BF39-0046-9D46-B71B-17D7BCC6FFB8}" type="presParOf" srcId="{AE568007-9A18-9246-98FA-AC332A77C77D}" destId="{57C7A7FE-70F0-594A-BE20-E9BFEC1C9499}" srcOrd="0" destOrd="0" presId="urn:microsoft.com/office/officeart/2009/3/layout/HorizontalOrganizationChart"/>
    <dgm:cxn modelId="{ABA3534F-3351-A74B-B262-C18721C9855E}" type="presParOf" srcId="{AE568007-9A18-9246-98FA-AC332A77C77D}" destId="{593A951C-3E7C-A146-B5B7-75A4DF7D59D6}" srcOrd="1" destOrd="0" presId="urn:microsoft.com/office/officeart/2009/3/layout/HorizontalOrganizationChart"/>
    <dgm:cxn modelId="{82EA459D-44FB-3C4D-943C-63AA4F7614BD}" type="presParOf" srcId="{DEEE918F-82CE-4440-AA89-82BF017DEDC6}" destId="{48343EE5-663F-144F-9A4D-9F98B4B3CF2A}" srcOrd="1" destOrd="0" presId="urn:microsoft.com/office/officeart/2009/3/layout/HorizontalOrganizationChart"/>
    <dgm:cxn modelId="{5643DC54-FC15-5E47-82EC-403D23B86D7B}" type="presParOf" srcId="{48343EE5-663F-144F-9A4D-9F98B4B3CF2A}" destId="{47CD1525-9C68-9B4C-AF4D-2290F55F26A6}" srcOrd="0" destOrd="0" presId="urn:microsoft.com/office/officeart/2009/3/layout/HorizontalOrganizationChart"/>
    <dgm:cxn modelId="{CC40F3F9-9FD4-F74B-B901-66413A0F4EDD}" type="presParOf" srcId="{48343EE5-663F-144F-9A4D-9F98B4B3CF2A}" destId="{62FCE97B-C076-9142-8F36-41FC6D47DAC8}" srcOrd="1" destOrd="0" presId="urn:microsoft.com/office/officeart/2009/3/layout/HorizontalOrganizationChart"/>
    <dgm:cxn modelId="{70979DE0-3A8E-134F-B8EA-599186F8445B}" type="presParOf" srcId="{62FCE97B-C076-9142-8F36-41FC6D47DAC8}" destId="{1801C2C8-EC95-CA4F-A2C5-9928B275C29D}" srcOrd="0" destOrd="0" presId="urn:microsoft.com/office/officeart/2009/3/layout/HorizontalOrganizationChart"/>
    <dgm:cxn modelId="{0FC7906C-E660-7844-8339-0A2CCE6AFCC0}" type="presParOf" srcId="{1801C2C8-EC95-CA4F-A2C5-9928B275C29D}" destId="{2C4D44DC-16CC-5940-8706-ECD4DA8252B6}" srcOrd="0" destOrd="0" presId="urn:microsoft.com/office/officeart/2009/3/layout/HorizontalOrganizationChart"/>
    <dgm:cxn modelId="{C58B7567-1CF1-CB45-82C0-95F2942212FC}" type="presParOf" srcId="{1801C2C8-EC95-CA4F-A2C5-9928B275C29D}" destId="{CA3EB194-7B68-5147-976E-0DF738C6D854}" srcOrd="1" destOrd="0" presId="urn:microsoft.com/office/officeart/2009/3/layout/HorizontalOrganizationChart"/>
    <dgm:cxn modelId="{BD0C7FFC-04B1-204A-B413-929B877A49EB}" type="presParOf" srcId="{62FCE97B-C076-9142-8F36-41FC6D47DAC8}" destId="{58C90AD6-241E-664F-B82A-824DA9F74A8F}" srcOrd="1" destOrd="0" presId="urn:microsoft.com/office/officeart/2009/3/layout/HorizontalOrganizationChart"/>
    <dgm:cxn modelId="{C2F3B6D5-864C-5245-BFAC-13D3BB53CA84}" type="presParOf" srcId="{58C90AD6-241E-664F-B82A-824DA9F74A8F}" destId="{2295E706-579F-4B4F-B90E-8B248311EC67}" srcOrd="0" destOrd="0" presId="urn:microsoft.com/office/officeart/2009/3/layout/HorizontalOrganizationChart"/>
    <dgm:cxn modelId="{6FA57CD0-CBE4-3146-B461-BA868666E562}" type="presParOf" srcId="{58C90AD6-241E-664F-B82A-824DA9F74A8F}" destId="{D8D454DA-4A8C-CA4F-9C45-70D3479B65C7}" srcOrd="1" destOrd="0" presId="urn:microsoft.com/office/officeart/2009/3/layout/HorizontalOrganizationChart"/>
    <dgm:cxn modelId="{731C1AE2-9BF3-7748-AD39-30663DD0054E}" type="presParOf" srcId="{D8D454DA-4A8C-CA4F-9C45-70D3479B65C7}" destId="{CB0DE228-64F5-D041-B9C0-22E42BB1EE3C}" srcOrd="0" destOrd="0" presId="urn:microsoft.com/office/officeart/2009/3/layout/HorizontalOrganizationChart"/>
    <dgm:cxn modelId="{E6C1F214-14C1-5A48-ACDB-42CD42B90671}" type="presParOf" srcId="{CB0DE228-64F5-D041-B9C0-22E42BB1EE3C}" destId="{CA79FA50-9D89-424F-87DD-7F8A6FB58982}" srcOrd="0" destOrd="0" presId="urn:microsoft.com/office/officeart/2009/3/layout/HorizontalOrganizationChart"/>
    <dgm:cxn modelId="{97E2282D-9C43-714C-B4D5-CC2F5E00B482}" type="presParOf" srcId="{CB0DE228-64F5-D041-B9C0-22E42BB1EE3C}" destId="{9C89C1CA-0E77-6945-BFB9-76C63C6475B9}" srcOrd="1" destOrd="0" presId="urn:microsoft.com/office/officeart/2009/3/layout/HorizontalOrganizationChart"/>
    <dgm:cxn modelId="{975E4193-5F69-EC46-B8A5-5053EF7F89DD}" type="presParOf" srcId="{D8D454DA-4A8C-CA4F-9C45-70D3479B65C7}" destId="{7EFEE6D3-AC5C-9643-9738-3DDBDABB7BEB}" srcOrd="1" destOrd="0" presId="urn:microsoft.com/office/officeart/2009/3/layout/HorizontalOrganizationChart"/>
    <dgm:cxn modelId="{323CE172-1282-324D-9C2A-E583CBF53BB6}" type="presParOf" srcId="{D8D454DA-4A8C-CA4F-9C45-70D3479B65C7}" destId="{D7443A18-E4CF-0C46-9380-AFA0384801F6}" srcOrd="2" destOrd="0" presId="urn:microsoft.com/office/officeart/2009/3/layout/HorizontalOrganizationChart"/>
    <dgm:cxn modelId="{48C58A8E-FD5E-7F49-9FA3-42422FBC78CB}" type="presParOf" srcId="{62FCE97B-C076-9142-8F36-41FC6D47DAC8}" destId="{BDA96AA7-B407-934F-A19E-F07B841BDC9D}" srcOrd="2" destOrd="0" presId="urn:microsoft.com/office/officeart/2009/3/layout/HorizontalOrganizationChart"/>
    <dgm:cxn modelId="{DECC48CD-6A63-0544-AAB2-9F1FFED76683}" type="presParOf" srcId="{DEEE918F-82CE-4440-AA89-82BF017DEDC6}" destId="{32CE11E3-41AD-D44B-8A6C-C37A64B1CD7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015D12-A19E-5142-AD22-86411ABAE68A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65C8A-D123-AD4B-A369-C0B26D18E0E4}">
      <dgm:prSet phldrT="[Text]"/>
      <dgm:spPr/>
      <dgm:t>
        <a:bodyPr/>
        <a:lstStyle/>
        <a:p>
          <a:r>
            <a:rPr lang="en-US" dirty="0" smtClean="0"/>
            <a:t>Statistical Inference: conclusion about population from a random sample</a:t>
          </a:r>
          <a:endParaRPr lang="en-US" dirty="0"/>
        </a:p>
      </dgm:t>
    </dgm:pt>
    <dgm:pt modelId="{2E0B4CA1-5DCF-BD43-BE43-04DE64189CA5}" type="parTrans" cxnId="{28C6EEA4-D01E-9940-A3E0-B90ECD65E13E}">
      <dgm:prSet/>
      <dgm:spPr/>
      <dgm:t>
        <a:bodyPr/>
        <a:lstStyle/>
        <a:p>
          <a:endParaRPr lang="en-US"/>
        </a:p>
      </dgm:t>
    </dgm:pt>
    <dgm:pt modelId="{C801B7EC-DEE8-3640-9FE5-A14A650EB5B2}" type="sibTrans" cxnId="{28C6EEA4-D01E-9940-A3E0-B90ECD65E13E}">
      <dgm:prSet/>
      <dgm:spPr/>
      <dgm:t>
        <a:bodyPr/>
        <a:lstStyle/>
        <a:p>
          <a:endParaRPr lang="en-US"/>
        </a:p>
      </dgm:t>
    </dgm:pt>
    <dgm:pt modelId="{34964DEE-CA6A-454B-AA14-3260B0546540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Point </a:t>
          </a:r>
          <a:r>
            <a:rPr lang="en-US" dirty="0" smtClean="0"/>
            <a:t>estimation</a:t>
          </a:r>
          <a:endParaRPr lang="en-US" dirty="0"/>
        </a:p>
      </dgm:t>
    </dgm:pt>
    <dgm:pt modelId="{E05EDFC7-0039-E545-9674-A1D5A26C3069}" type="parTrans" cxnId="{FD75D948-AC80-9143-AEC3-200A851B6642}">
      <dgm:prSet/>
      <dgm:spPr/>
      <dgm:t>
        <a:bodyPr/>
        <a:lstStyle/>
        <a:p>
          <a:endParaRPr lang="en-US"/>
        </a:p>
      </dgm:t>
    </dgm:pt>
    <dgm:pt modelId="{4F0CFA14-03C7-754B-8B92-DB2ABEFD9693}" type="sibTrans" cxnId="{FD75D948-AC80-9143-AEC3-200A851B6642}">
      <dgm:prSet/>
      <dgm:spPr/>
      <dgm:t>
        <a:bodyPr/>
        <a:lstStyle/>
        <a:p>
          <a:endParaRPr lang="en-US"/>
        </a:p>
      </dgm:t>
    </dgm:pt>
    <dgm:pt modelId="{BB619630-2F88-C345-989E-0E22C430CC95}">
      <dgm:prSet phldrT="[Text]"/>
      <dgm:spPr/>
      <dgm:t>
        <a:bodyPr/>
        <a:lstStyle/>
        <a:p>
          <a:r>
            <a:rPr lang="en-US" dirty="0" smtClean="0"/>
            <a:t>Average salary</a:t>
          </a:r>
          <a:endParaRPr lang="en-US" dirty="0"/>
        </a:p>
      </dgm:t>
    </dgm:pt>
    <dgm:pt modelId="{1EAA1B9D-3F3F-BA49-892C-9B6B3F22A186}" type="parTrans" cxnId="{8865E60E-B06D-1A4A-BA8A-72E499D10C8D}">
      <dgm:prSet/>
      <dgm:spPr/>
      <dgm:t>
        <a:bodyPr/>
        <a:lstStyle/>
        <a:p>
          <a:endParaRPr lang="en-US"/>
        </a:p>
      </dgm:t>
    </dgm:pt>
    <dgm:pt modelId="{7337A75E-ECBF-BE47-9BD1-C85F696E2FF0}" type="sibTrans" cxnId="{8865E60E-B06D-1A4A-BA8A-72E499D10C8D}">
      <dgm:prSet/>
      <dgm:spPr/>
      <dgm:t>
        <a:bodyPr/>
        <a:lstStyle/>
        <a:p>
          <a:endParaRPr lang="en-US"/>
        </a:p>
      </dgm:t>
    </dgm:pt>
    <dgm:pt modelId="{13F1FF46-FF17-AE4C-BCA0-8C9E302F56DE}">
      <dgm:prSet phldrT="[Text]"/>
      <dgm:spPr/>
      <dgm:t>
        <a:bodyPr/>
        <a:lstStyle/>
        <a:p>
          <a:r>
            <a:rPr lang="en-US" dirty="0" smtClean="0"/>
            <a:t>Average CGPA</a:t>
          </a:r>
          <a:endParaRPr lang="en-US" dirty="0"/>
        </a:p>
      </dgm:t>
    </dgm:pt>
    <dgm:pt modelId="{070040C8-726D-4E4D-9CD1-44DD11277B6A}" type="parTrans" cxnId="{D6CF840F-9274-1946-8EC2-E38E9E367821}">
      <dgm:prSet/>
      <dgm:spPr/>
      <dgm:t>
        <a:bodyPr/>
        <a:lstStyle/>
        <a:p>
          <a:endParaRPr lang="en-US"/>
        </a:p>
      </dgm:t>
    </dgm:pt>
    <dgm:pt modelId="{6F8DCC6C-51E5-304A-AC62-E85BDE0FB453}" type="sibTrans" cxnId="{D6CF840F-9274-1946-8EC2-E38E9E367821}">
      <dgm:prSet/>
      <dgm:spPr/>
      <dgm:t>
        <a:bodyPr/>
        <a:lstStyle/>
        <a:p>
          <a:endParaRPr lang="en-US"/>
        </a:p>
      </dgm:t>
    </dgm:pt>
    <dgm:pt modelId="{CC17F7B9-E5EC-E945-863A-F0A4818FEF23}">
      <dgm:prSet phldrT="[Text]"/>
      <dgm:spPr/>
      <dgm:t>
        <a:bodyPr/>
        <a:lstStyle/>
        <a:p>
          <a:r>
            <a:rPr lang="en-US" dirty="0" smtClean="0"/>
            <a:t>Hypothesis testing</a:t>
          </a:r>
          <a:endParaRPr lang="en-US" dirty="0"/>
        </a:p>
      </dgm:t>
    </dgm:pt>
    <dgm:pt modelId="{9F4D9549-A244-9C49-ADBA-284B252C8F2B}" type="parTrans" cxnId="{92E66160-BAB4-BC47-AD16-0860F440D73F}">
      <dgm:prSet/>
      <dgm:spPr/>
      <dgm:t>
        <a:bodyPr/>
        <a:lstStyle/>
        <a:p>
          <a:endParaRPr lang="en-US"/>
        </a:p>
      </dgm:t>
    </dgm:pt>
    <dgm:pt modelId="{4DBBD54D-2B34-3D44-AF7C-7FE7033B61AE}" type="sibTrans" cxnId="{92E66160-BAB4-BC47-AD16-0860F440D73F}">
      <dgm:prSet/>
      <dgm:spPr/>
      <dgm:t>
        <a:bodyPr/>
        <a:lstStyle/>
        <a:p>
          <a:endParaRPr lang="en-US"/>
        </a:p>
      </dgm:t>
    </dgm:pt>
    <dgm:pt modelId="{59E29834-7378-BD43-82F4-0D366D7DEAA4}">
      <dgm:prSet phldrT="[Text]"/>
      <dgm:spPr/>
      <dgm:t>
        <a:bodyPr/>
        <a:lstStyle/>
        <a:p>
          <a:r>
            <a:rPr lang="en-US" dirty="0" smtClean="0"/>
            <a:t>Compare average salary of 2 populations </a:t>
          </a:r>
          <a:endParaRPr lang="en-US" dirty="0"/>
        </a:p>
      </dgm:t>
    </dgm:pt>
    <dgm:pt modelId="{2ADA9F64-64AC-A941-AC64-67F1D4D80128}" type="parTrans" cxnId="{88E51A0C-821A-4747-A710-0791903E3C42}">
      <dgm:prSet/>
      <dgm:spPr/>
      <dgm:t>
        <a:bodyPr/>
        <a:lstStyle/>
        <a:p>
          <a:endParaRPr lang="en-US"/>
        </a:p>
      </dgm:t>
    </dgm:pt>
    <dgm:pt modelId="{5C14DDFE-FE57-6F46-BA21-EA047AC574EB}" type="sibTrans" cxnId="{88E51A0C-821A-4747-A710-0791903E3C42}">
      <dgm:prSet/>
      <dgm:spPr/>
      <dgm:t>
        <a:bodyPr/>
        <a:lstStyle/>
        <a:p>
          <a:endParaRPr lang="en-US"/>
        </a:p>
      </dgm:t>
    </dgm:pt>
    <dgm:pt modelId="{3EFE9448-6094-4949-BA81-FBFCF3218F28}">
      <dgm:prSet phldrT="[Text]"/>
      <dgm:spPr/>
      <dgm:t>
        <a:bodyPr/>
        <a:lstStyle/>
        <a:p>
          <a:r>
            <a:rPr lang="en-US" dirty="0" smtClean="0"/>
            <a:t>Compare average CGPA of 2 populations</a:t>
          </a:r>
          <a:endParaRPr lang="en-US" dirty="0"/>
        </a:p>
      </dgm:t>
    </dgm:pt>
    <dgm:pt modelId="{6A3EB244-1C88-AA4D-A0F1-E428FCC09D59}" type="parTrans" cxnId="{2F251497-013D-B240-8BDB-A6FEC7A0FFAE}">
      <dgm:prSet/>
      <dgm:spPr/>
      <dgm:t>
        <a:bodyPr/>
        <a:lstStyle/>
        <a:p>
          <a:endParaRPr lang="en-US"/>
        </a:p>
      </dgm:t>
    </dgm:pt>
    <dgm:pt modelId="{615EEF7D-360F-784B-A94D-A423050911BB}" type="sibTrans" cxnId="{2F251497-013D-B240-8BDB-A6FEC7A0FFAE}">
      <dgm:prSet/>
      <dgm:spPr/>
      <dgm:t>
        <a:bodyPr/>
        <a:lstStyle/>
        <a:p>
          <a:endParaRPr lang="en-US"/>
        </a:p>
      </dgm:t>
    </dgm:pt>
    <dgm:pt modelId="{888FDB1A-0E09-D942-B492-7DE1CA0BB11A}" type="pres">
      <dgm:prSet presAssocID="{0A015D12-A19E-5142-AD22-86411ABAE6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A1CA66-6EE2-9945-B37C-4F382161BB94}" type="pres">
      <dgm:prSet presAssocID="{8C865C8A-D123-AD4B-A369-C0B26D18E0E4}" presName="hierRoot1" presStyleCnt="0"/>
      <dgm:spPr/>
    </dgm:pt>
    <dgm:pt modelId="{FB0B490E-66BB-8140-A2C0-4154936E99FB}" type="pres">
      <dgm:prSet presAssocID="{8C865C8A-D123-AD4B-A369-C0B26D18E0E4}" presName="composite" presStyleCnt="0"/>
      <dgm:spPr/>
    </dgm:pt>
    <dgm:pt modelId="{F1F2C15E-2BD1-E74B-BA74-8A5D18018D95}" type="pres">
      <dgm:prSet presAssocID="{8C865C8A-D123-AD4B-A369-C0B26D18E0E4}" presName="background" presStyleLbl="node0" presStyleIdx="0" presStyleCnt="1"/>
      <dgm:spPr/>
    </dgm:pt>
    <dgm:pt modelId="{9EA10FDA-5781-0846-BF34-7810041E0637}" type="pres">
      <dgm:prSet presAssocID="{8C865C8A-D123-AD4B-A369-C0B26D18E0E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6D62F-03BE-C54A-9A0F-7BB8C5AE5515}" type="pres">
      <dgm:prSet presAssocID="{8C865C8A-D123-AD4B-A369-C0B26D18E0E4}" presName="hierChild2" presStyleCnt="0"/>
      <dgm:spPr/>
    </dgm:pt>
    <dgm:pt modelId="{CAE5D844-8EE2-FC4B-9FE3-DC298E3D8512}" type="pres">
      <dgm:prSet presAssocID="{E05EDFC7-0039-E545-9674-A1D5A26C306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7C5AB93-5310-F945-B2F5-9D23242D8F07}" type="pres">
      <dgm:prSet presAssocID="{34964DEE-CA6A-454B-AA14-3260B0546540}" presName="hierRoot2" presStyleCnt="0"/>
      <dgm:spPr/>
    </dgm:pt>
    <dgm:pt modelId="{0A4A748B-6DC4-5941-BB39-560093C38006}" type="pres">
      <dgm:prSet presAssocID="{34964DEE-CA6A-454B-AA14-3260B0546540}" presName="composite2" presStyleCnt="0"/>
      <dgm:spPr/>
    </dgm:pt>
    <dgm:pt modelId="{B65EB1C7-EB03-474C-8E46-88FB571C9295}" type="pres">
      <dgm:prSet presAssocID="{34964DEE-CA6A-454B-AA14-3260B0546540}" presName="background2" presStyleLbl="node2" presStyleIdx="0" presStyleCnt="2"/>
      <dgm:spPr/>
    </dgm:pt>
    <dgm:pt modelId="{B791CC9A-3AB0-1047-8E22-B741A3664264}" type="pres">
      <dgm:prSet presAssocID="{34964DEE-CA6A-454B-AA14-3260B054654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44693-87C8-7946-9065-DBBCC066993A}" type="pres">
      <dgm:prSet presAssocID="{34964DEE-CA6A-454B-AA14-3260B0546540}" presName="hierChild3" presStyleCnt="0"/>
      <dgm:spPr/>
    </dgm:pt>
    <dgm:pt modelId="{44D118CC-EEB2-224F-A673-D66375663C90}" type="pres">
      <dgm:prSet presAssocID="{1EAA1B9D-3F3F-BA49-892C-9B6B3F22A18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9FFD0F5-FD24-554F-ADA4-FDE0ADE97BEA}" type="pres">
      <dgm:prSet presAssocID="{BB619630-2F88-C345-989E-0E22C430CC95}" presName="hierRoot3" presStyleCnt="0"/>
      <dgm:spPr/>
    </dgm:pt>
    <dgm:pt modelId="{80EF9186-DABD-AC4F-A4AA-6877FBCC35D1}" type="pres">
      <dgm:prSet presAssocID="{BB619630-2F88-C345-989E-0E22C430CC95}" presName="composite3" presStyleCnt="0"/>
      <dgm:spPr/>
    </dgm:pt>
    <dgm:pt modelId="{1BB79DC5-AC3A-3948-A3BF-54387DE066F0}" type="pres">
      <dgm:prSet presAssocID="{BB619630-2F88-C345-989E-0E22C430CC95}" presName="background3" presStyleLbl="node3" presStyleIdx="0" presStyleCnt="4"/>
      <dgm:spPr/>
    </dgm:pt>
    <dgm:pt modelId="{31AA26BD-129A-5D4E-9370-C269EA0EC12A}" type="pres">
      <dgm:prSet presAssocID="{BB619630-2F88-C345-989E-0E22C430CC9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26BAC-6BC7-BD43-9DFC-5551FED52F1C}" type="pres">
      <dgm:prSet presAssocID="{BB619630-2F88-C345-989E-0E22C430CC95}" presName="hierChild4" presStyleCnt="0"/>
      <dgm:spPr/>
    </dgm:pt>
    <dgm:pt modelId="{45543CC8-8779-4E47-93F2-03397FAA3A93}" type="pres">
      <dgm:prSet presAssocID="{070040C8-726D-4E4D-9CD1-44DD11277B6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A76C33A-8021-794F-901A-8934B4A81252}" type="pres">
      <dgm:prSet presAssocID="{13F1FF46-FF17-AE4C-BCA0-8C9E302F56DE}" presName="hierRoot3" presStyleCnt="0"/>
      <dgm:spPr/>
    </dgm:pt>
    <dgm:pt modelId="{B3B6364B-59CF-5543-8856-5DAA1EB31139}" type="pres">
      <dgm:prSet presAssocID="{13F1FF46-FF17-AE4C-BCA0-8C9E302F56DE}" presName="composite3" presStyleCnt="0"/>
      <dgm:spPr/>
    </dgm:pt>
    <dgm:pt modelId="{42F8BBF6-9EEB-4C4B-8B90-D3C4CA124916}" type="pres">
      <dgm:prSet presAssocID="{13F1FF46-FF17-AE4C-BCA0-8C9E302F56DE}" presName="background3" presStyleLbl="node3" presStyleIdx="1" presStyleCnt="4"/>
      <dgm:spPr/>
    </dgm:pt>
    <dgm:pt modelId="{7E64480F-84F3-264A-847B-877C6F9E5724}" type="pres">
      <dgm:prSet presAssocID="{13F1FF46-FF17-AE4C-BCA0-8C9E302F56D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31C9-3EFE-164C-B23B-60D2BA9F8032}" type="pres">
      <dgm:prSet presAssocID="{13F1FF46-FF17-AE4C-BCA0-8C9E302F56DE}" presName="hierChild4" presStyleCnt="0"/>
      <dgm:spPr/>
    </dgm:pt>
    <dgm:pt modelId="{F2414641-661B-634C-A4E0-3BD977A2A574}" type="pres">
      <dgm:prSet presAssocID="{9F4D9549-A244-9C49-ADBA-284B252C8F2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DDF66B0-CDE1-9F42-930F-4839C160C6CD}" type="pres">
      <dgm:prSet presAssocID="{CC17F7B9-E5EC-E945-863A-F0A4818FEF23}" presName="hierRoot2" presStyleCnt="0"/>
      <dgm:spPr/>
    </dgm:pt>
    <dgm:pt modelId="{757385BA-7AE8-AA40-8B7D-E25F0901FA2F}" type="pres">
      <dgm:prSet presAssocID="{CC17F7B9-E5EC-E945-863A-F0A4818FEF23}" presName="composite2" presStyleCnt="0"/>
      <dgm:spPr/>
    </dgm:pt>
    <dgm:pt modelId="{8BC5A3D3-AEE0-EC4D-A18F-5BACE87D4C85}" type="pres">
      <dgm:prSet presAssocID="{CC17F7B9-E5EC-E945-863A-F0A4818FEF23}" presName="background2" presStyleLbl="node2" presStyleIdx="1" presStyleCnt="2"/>
      <dgm:spPr/>
    </dgm:pt>
    <dgm:pt modelId="{EA170D9F-6E00-6B47-B202-FB7F312EB1CF}" type="pres">
      <dgm:prSet presAssocID="{CC17F7B9-E5EC-E945-863A-F0A4818FEF2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9C87A-5C1C-8E44-8A89-96BA9E61592F}" type="pres">
      <dgm:prSet presAssocID="{CC17F7B9-E5EC-E945-863A-F0A4818FEF23}" presName="hierChild3" presStyleCnt="0"/>
      <dgm:spPr/>
    </dgm:pt>
    <dgm:pt modelId="{0CCCC77C-C92A-544E-9C12-1DA26DFF2A72}" type="pres">
      <dgm:prSet presAssocID="{2ADA9F64-64AC-A941-AC64-67F1D4D80128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24B2C15-D648-E14A-AB9B-65919FEF6E7B}" type="pres">
      <dgm:prSet presAssocID="{59E29834-7378-BD43-82F4-0D366D7DEAA4}" presName="hierRoot3" presStyleCnt="0"/>
      <dgm:spPr/>
    </dgm:pt>
    <dgm:pt modelId="{DC01C262-528A-7548-94E5-9B72D78D47D0}" type="pres">
      <dgm:prSet presAssocID="{59E29834-7378-BD43-82F4-0D366D7DEAA4}" presName="composite3" presStyleCnt="0"/>
      <dgm:spPr/>
    </dgm:pt>
    <dgm:pt modelId="{BB0BEBEF-D3E7-BD43-A6BE-1B4DFF6F92CD}" type="pres">
      <dgm:prSet presAssocID="{59E29834-7378-BD43-82F4-0D366D7DEAA4}" presName="background3" presStyleLbl="node3" presStyleIdx="2" presStyleCnt="4"/>
      <dgm:spPr/>
    </dgm:pt>
    <dgm:pt modelId="{69543E77-740F-5544-B45E-30E6BF96C73F}" type="pres">
      <dgm:prSet presAssocID="{59E29834-7378-BD43-82F4-0D366D7DEAA4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5CBE-89E0-524F-A020-4A4550B39C47}" type="pres">
      <dgm:prSet presAssocID="{59E29834-7378-BD43-82F4-0D366D7DEAA4}" presName="hierChild4" presStyleCnt="0"/>
      <dgm:spPr/>
    </dgm:pt>
    <dgm:pt modelId="{50F88A7E-E205-6A48-8D76-922E4CAC71DC}" type="pres">
      <dgm:prSet presAssocID="{6A3EB244-1C88-AA4D-A0F1-E428FCC09D59}" presName="Name17" presStyleLbl="parChTrans1D3" presStyleIdx="3" presStyleCnt="4"/>
      <dgm:spPr/>
    </dgm:pt>
    <dgm:pt modelId="{2807BD31-442C-7240-9471-C55B90409DBD}" type="pres">
      <dgm:prSet presAssocID="{3EFE9448-6094-4949-BA81-FBFCF3218F28}" presName="hierRoot3" presStyleCnt="0"/>
      <dgm:spPr/>
    </dgm:pt>
    <dgm:pt modelId="{4756E598-7294-254E-8A2A-BA1D9C3F6FAA}" type="pres">
      <dgm:prSet presAssocID="{3EFE9448-6094-4949-BA81-FBFCF3218F28}" presName="composite3" presStyleCnt="0"/>
      <dgm:spPr/>
    </dgm:pt>
    <dgm:pt modelId="{DBB44261-A920-B949-9E4E-D49F8086C73D}" type="pres">
      <dgm:prSet presAssocID="{3EFE9448-6094-4949-BA81-FBFCF3218F28}" presName="background3" presStyleLbl="node3" presStyleIdx="3" presStyleCnt="4"/>
      <dgm:spPr/>
    </dgm:pt>
    <dgm:pt modelId="{42F58F68-2D7D-0144-9A08-B1968F1347A6}" type="pres">
      <dgm:prSet presAssocID="{3EFE9448-6094-4949-BA81-FBFCF3218F2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92EE3-8020-334C-A530-636503E043F4}" type="pres">
      <dgm:prSet presAssocID="{3EFE9448-6094-4949-BA81-FBFCF3218F28}" presName="hierChild4" presStyleCnt="0"/>
      <dgm:spPr/>
    </dgm:pt>
  </dgm:ptLst>
  <dgm:cxnLst>
    <dgm:cxn modelId="{CDBA9C08-007C-384E-81D3-F23203A38014}" type="presOf" srcId="{070040C8-726D-4E4D-9CD1-44DD11277B6A}" destId="{45543CC8-8779-4E47-93F2-03397FAA3A93}" srcOrd="0" destOrd="0" presId="urn:microsoft.com/office/officeart/2005/8/layout/hierarchy1"/>
    <dgm:cxn modelId="{3DA2A604-5076-2C4D-B201-9E30C5DD1DC5}" type="presOf" srcId="{9F4D9549-A244-9C49-ADBA-284B252C8F2B}" destId="{F2414641-661B-634C-A4E0-3BD977A2A574}" srcOrd="0" destOrd="0" presId="urn:microsoft.com/office/officeart/2005/8/layout/hierarchy1"/>
    <dgm:cxn modelId="{6C2975C3-625E-294F-ABF3-4B00532C3A37}" type="presOf" srcId="{2ADA9F64-64AC-A941-AC64-67F1D4D80128}" destId="{0CCCC77C-C92A-544E-9C12-1DA26DFF2A72}" srcOrd="0" destOrd="0" presId="urn:microsoft.com/office/officeart/2005/8/layout/hierarchy1"/>
    <dgm:cxn modelId="{A9CCB171-55B9-7C4A-BCC1-BE76433259C4}" type="presOf" srcId="{59E29834-7378-BD43-82F4-0D366D7DEAA4}" destId="{69543E77-740F-5544-B45E-30E6BF96C73F}" srcOrd="0" destOrd="0" presId="urn:microsoft.com/office/officeart/2005/8/layout/hierarchy1"/>
    <dgm:cxn modelId="{7DDE88B2-B474-2A49-B735-FDEAB30259B0}" type="presOf" srcId="{8C865C8A-D123-AD4B-A369-C0B26D18E0E4}" destId="{9EA10FDA-5781-0846-BF34-7810041E0637}" srcOrd="0" destOrd="0" presId="urn:microsoft.com/office/officeart/2005/8/layout/hierarchy1"/>
    <dgm:cxn modelId="{63707F91-414C-C942-A991-E0FC38DC1269}" type="presOf" srcId="{6A3EB244-1C88-AA4D-A0F1-E428FCC09D59}" destId="{50F88A7E-E205-6A48-8D76-922E4CAC71DC}" srcOrd="0" destOrd="0" presId="urn:microsoft.com/office/officeart/2005/8/layout/hierarchy1"/>
    <dgm:cxn modelId="{D7D8307C-F817-CA44-9038-7943F7048A08}" type="presOf" srcId="{0A015D12-A19E-5142-AD22-86411ABAE68A}" destId="{888FDB1A-0E09-D942-B492-7DE1CA0BB11A}" srcOrd="0" destOrd="0" presId="urn:microsoft.com/office/officeart/2005/8/layout/hierarchy1"/>
    <dgm:cxn modelId="{8865E60E-B06D-1A4A-BA8A-72E499D10C8D}" srcId="{34964DEE-CA6A-454B-AA14-3260B0546540}" destId="{BB619630-2F88-C345-989E-0E22C430CC95}" srcOrd="0" destOrd="0" parTransId="{1EAA1B9D-3F3F-BA49-892C-9B6B3F22A186}" sibTransId="{7337A75E-ECBF-BE47-9BD1-C85F696E2FF0}"/>
    <dgm:cxn modelId="{403482C3-72EC-4640-AF52-1D97D452FC43}" type="presOf" srcId="{3EFE9448-6094-4949-BA81-FBFCF3218F28}" destId="{42F58F68-2D7D-0144-9A08-B1968F1347A6}" srcOrd="0" destOrd="0" presId="urn:microsoft.com/office/officeart/2005/8/layout/hierarchy1"/>
    <dgm:cxn modelId="{DD65C515-934A-7C48-B117-6E506EFE4EF5}" type="presOf" srcId="{CC17F7B9-E5EC-E945-863A-F0A4818FEF23}" destId="{EA170D9F-6E00-6B47-B202-FB7F312EB1CF}" srcOrd="0" destOrd="0" presId="urn:microsoft.com/office/officeart/2005/8/layout/hierarchy1"/>
    <dgm:cxn modelId="{88E51A0C-821A-4747-A710-0791903E3C42}" srcId="{CC17F7B9-E5EC-E945-863A-F0A4818FEF23}" destId="{59E29834-7378-BD43-82F4-0D366D7DEAA4}" srcOrd="0" destOrd="0" parTransId="{2ADA9F64-64AC-A941-AC64-67F1D4D80128}" sibTransId="{5C14DDFE-FE57-6F46-BA21-EA047AC574EB}"/>
    <dgm:cxn modelId="{D6CF840F-9274-1946-8EC2-E38E9E367821}" srcId="{34964DEE-CA6A-454B-AA14-3260B0546540}" destId="{13F1FF46-FF17-AE4C-BCA0-8C9E302F56DE}" srcOrd="1" destOrd="0" parTransId="{070040C8-726D-4E4D-9CD1-44DD11277B6A}" sibTransId="{6F8DCC6C-51E5-304A-AC62-E85BDE0FB453}"/>
    <dgm:cxn modelId="{2F251497-013D-B240-8BDB-A6FEC7A0FFAE}" srcId="{CC17F7B9-E5EC-E945-863A-F0A4818FEF23}" destId="{3EFE9448-6094-4949-BA81-FBFCF3218F28}" srcOrd="1" destOrd="0" parTransId="{6A3EB244-1C88-AA4D-A0F1-E428FCC09D59}" sibTransId="{615EEF7D-360F-784B-A94D-A423050911BB}"/>
    <dgm:cxn modelId="{F1C0E7A3-5CCB-AF45-880E-162F4AC95A7F}" type="presOf" srcId="{13F1FF46-FF17-AE4C-BCA0-8C9E302F56DE}" destId="{7E64480F-84F3-264A-847B-877C6F9E5724}" srcOrd="0" destOrd="0" presId="urn:microsoft.com/office/officeart/2005/8/layout/hierarchy1"/>
    <dgm:cxn modelId="{28C6EEA4-D01E-9940-A3E0-B90ECD65E13E}" srcId="{0A015D12-A19E-5142-AD22-86411ABAE68A}" destId="{8C865C8A-D123-AD4B-A369-C0B26D18E0E4}" srcOrd="0" destOrd="0" parTransId="{2E0B4CA1-5DCF-BD43-BE43-04DE64189CA5}" sibTransId="{C801B7EC-DEE8-3640-9FE5-A14A650EB5B2}"/>
    <dgm:cxn modelId="{3EA1651C-512B-A84D-996A-40297A606259}" type="presOf" srcId="{BB619630-2F88-C345-989E-0E22C430CC95}" destId="{31AA26BD-129A-5D4E-9370-C269EA0EC12A}" srcOrd="0" destOrd="0" presId="urn:microsoft.com/office/officeart/2005/8/layout/hierarchy1"/>
    <dgm:cxn modelId="{F2B120A7-6DC2-FC42-8888-F61E365471B0}" type="presOf" srcId="{1EAA1B9D-3F3F-BA49-892C-9B6B3F22A186}" destId="{44D118CC-EEB2-224F-A673-D66375663C90}" srcOrd="0" destOrd="0" presId="urn:microsoft.com/office/officeart/2005/8/layout/hierarchy1"/>
    <dgm:cxn modelId="{FD75D948-AC80-9143-AEC3-200A851B6642}" srcId="{8C865C8A-D123-AD4B-A369-C0B26D18E0E4}" destId="{34964DEE-CA6A-454B-AA14-3260B0546540}" srcOrd="0" destOrd="0" parTransId="{E05EDFC7-0039-E545-9674-A1D5A26C3069}" sibTransId="{4F0CFA14-03C7-754B-8B92-DB2ABEFD9693}"/>
    <dgm:cxn modelId="{61AA0449-28FE-D94E-B695-E8C937BE0826}" type="presOf" srcId="{34964DEE-CA6A-454B-AA14-3260B0546540}" destId="{B791CC9A-3AB0-1047-8E22-B741A3664264}" srcOrd="0" destOrd="0" presId="urn:microsoft.com/office/officeart/2005/8/layout/hierarchy1"/>
    <dgm:cxn modelId="{92E66160-BAB4-BC47-AD16-0860F440D73F}" srcId="{8C865C8A-D123-AD4B-A369-C0B26D18E0E4}" destId="{CC17F7B9-E5EC-E945-863A-F0A4818FEF23}" srcOrd="1" destOrd="0" parTransId="{9F4D9549-A244-9C49-ADBA-284B252C8F2B}" sibTransId="{4DBBD54D-2B34-3D44-AF7C-7FE7033B61AE}"/>
    <dgm:cxn modelId="{A417A0A7-3CBA-8947-9418-7C8C2E3DFFBA}" type="presOf" srcId="{E05EDFC7-0039-E545-9674-A1D5A26C3069}" destId="{CAE5D844-8EE2-FC4B-9FE3-DC298E3D8512}" srcOrd="0" destOrd="0" presId="urn:microsoft.com/office/officeart/2005/8/layout/hierarchy1"/>
    <dgm:cxn modelId="{885D627D-E9F6-4B46-8906-F84052AEC34D}" type="presParOf" srcId="{888FDB1A-0E09-D942-B492-7DE1CA0BB11A}" destId="{01A1CA66-6EE2-9945-B37C-4F382161BB94}" srcOrd="0" destOrd="0" presId="urn:microsoft.com/office/officeart/2005/8/layout/hierarchy1"/>
    <dgm:cxn modelId="{3A986C80-8C50-E445-93BE-0B749B04BBDF}" type="presParOf" srcId="{01A1CA66-6EE2-9945-B37C-4F382161BB94}" destId="{FB0B490E-66BB-8140-A2C0-4154936E99FB}" srcOrd="0" destOrd="0" presId="urn:microsoft.com/office/officeart/2005/8/layout/hierarchy1"/>
    <dgm:cxn modelId="{5EB947B6-4E37-2641-B107-FB9CB0CD090D}" type="presParOf" srcId="{FB0B490E-66BB-8140-A2C0-4154936E99FB}" destId="{F1F2C15E-2BD1-E74B-BA74-8A5D18018D95}" srcOrd="0" destOrd="0" presId="urn:microsoft.com/office/officeart/2005/8/layout/hierarchy1"/>
    <dgm:cxn modelId="{B217C76B-314A-8D44-A0B6-507F7DF150C2}" type="presParOf" srcId="{FB0B490E-66BB-8140-A2C0-4154936E99FB}" destId="{9EA10FDA-5781-0846-BF34-7810041E0637}" srcOrd="1" destOrd="0" presId="urn:microsoft.com/office/officeart/2005/8/layout/hierarchy1"/>
    <dgm:cxn modelId="{DC1CC3E5-1620-6345-8B24-DD681BC5319C}" type="presParOf" srcId="{01A1CA66-6EE2-9945-B37C-4F382161BB94}" destId="{D9D6D62F-03BE-C54A-9A0F-7BB8C5AE5515}" srcOrd="1" destOrd="0" presId="urn:microsoft.com/office/officeart/2005/8/layout/hierarchy1"/>
    <dgm:cxn modelId="{AB6580A8-E482-E94F-9DAC-DC1979EEED88}" type="presParOf" srcId="{D9D6D62F-03BE-C54A-9A0F-7BB8C5AE5515}" destId="{CAE5D844-8EE2-FC4B-9FE3-DC298E3D8512}" srcOrd="0" destOrd="0" presId="urn:microsoft.com/office/officeart/2005/8/layout/hierarchy1"/>
    <dgm:cxn modelId="{6713706D-5896-1441-9808-6432775DE7E0}" type="presParOf" srcId="{D9D6D62F-03BE-C54A-9A0F-7BB8C5AE5515}" destId="{F7C5AB93-5310-F945-B2F5-9D23242D8F07}" srcOrd="1" destOrd="0" presId="urn:microsoft.com/office/officeart/2005/8/layout/hierarchy1"/>
    <dgm:cxn modelId="{BBE07686-5718-9041-9B75-E81D9B9F3E26}" type="presParOf" srcId="{F7C5AB93-5310-F945-B2F5-9D23242D8F07}" destId="{0A4A748B-6DC4-5941-BB39-560093C38006}" srcOrd="0" destOrd="0" presId="urn:microsoft.com/office/officeart/2005/8/layout/hierarchy1"/>
    <dgm:cxn modelId="{93B8160F-9B3D-A646-990E-01F156631DD9}" type="presParOf" srcId="{0A4A748B-6DC4-5941-BB39-560093C38006}" destId="{B65EB1C7-EB03-474C-8E46-88FB571C9295}" srcOrd="0" destOrd="0" presId="urn:microsoft.com/office/officeart/2005/8/layout/hierarchy1"/>
    <dgm:cxn modelId="{CEFEFED1-2F3B-9049-86E2-3B1DCF80F63E}" type="presParOf" srcId="{0A4A748B-6DC4-5941-BB39-560093C38006}" destId="{B791CC9A-3AB0-1047-8E22-B741A3664264}" srcOrd="1" destOrd="0" presId="urn:microsoft.com/office/officeart/2005/8/layout/hierarchy1"/>
    <dgm:cxn modelId="{4326DD85-5456-0640-8B42-9EC634D184AB}" type="presParOf" srcId="{F7C5AB93-5310-F945-B2F5-9D23242D8F07}" destId="{18144693-87C8-7946-9065-DBBCC066993A}" srcOrd="1" destOrd="0" presId="urn:microsoft.com/office/officeart/2005/8/layout/hierarchy1"/>
    <dgm:cxn modelId="{68B6D44D-1C84-A64C-AFD8-AB0589E4E547}" type="presParOf" srcId="{18144693-87C8-7946-9065-DBBCC066993A}" destId="{44D118CC-EEB2-224F-A673-D66375663C90}" srcOrd="0" destOrd="0" presId="urn:microsoft.com/office/officeart/2005/8/layout/hierarchy1"/>
    <dgm:cxn modelId="{EBA5E94E-79AD-6947-8AF6-DE7EBE4E7BAF}" type="presParOf" srcId="{18144693-87C8-7946-9065-DBBCC066993A}" destId="{29FFD0F5-FD24-554F-ADA4-FDE0ADE97BEA}" srcOrd="1" destOrd="0" presId="urn:microsoft.com/office/officeart/2005/8/layout/hierarchy1"/>
    <dgm:cxn modelId="{0EF092BA-3E48-4A43-85E3-26737C303463}" type="presParOf" srcId="{29FFD0F5-FD24-554F-ADA4-FDE0ADE97BEA}" destId="{80EF9186-DABD-AC4F-A4AA-6877FBCC35D1}" srcOrd="0" destOrd="0" presId="urn:microsoft.com/office/officeart/2005/8/layout/hierarchy1"/>
    <dgm:cxn modelId="{01645DB5-341B-744F-8D05-B985129A3619}" type="presParOf" srcId="{80EF9186-DABD-AC4F-A4AA-6877FBCC35D1}" destId="{1BB79DC5-AC3A-3948-A3BF-54387DE066F0}" srcOrd="0" destOrd="0" presId="urn:microsoft.com/office/officeart/2005/8/layout/hierarchy1"/>
    <dgm:cxn modelId="{711F798B-A612-3B48-B782-1B402C6D8247}" type="presParOf" srcId="{80EF9186-DABD-AC4F-A4AA-6877FBCC35D1}" destId="{31AA26BD-129A-5D4E-9370-C269EA0EC12A}" srcOrd="1" destOrd="0" presId="urn:microsoft.com/office/officeart/2005/8/layout/hierarchy1"/>
    <dgm:cxn modelId="{32C304B0-190F-884B-8337-E07757D1EF4C}" type="presParOf" srcId="{29FFD0F5-FD24-554F-ADA4-FDE0ADE97BEA}" destId="{E5226BAC-6BC7-BD43-9DFC-5551FED52F1C}" srcOrd="1" destOrd="0" presId="urn:microsoft.com/office/officeart/2005/8/layout/hierarchy1"/>
    <dgm:cxn modelId="{4CAD333F-7F5D-6345-9EC2-69EAE493838C}" type="presParOf" srcId="{18144693-87C8-7946-9065-DBBCC066993A}" destId="{45543CC8-8779-4E47-93F2-03397FAA3A93}" srcOrd="2" destOrd="0" presId="urn:microsoft.com/office/officeart/2005/8/layout/hierarchy1"/>
    <dgm:cxn modelId="{094AF7B1-0716-184E-ACD9-148CAB828A6C}" type="presParOf" srcId="{18144693-87C8-7946-9065-DBBCC066993A}" destId="{EA76C33A-8021-794F-901A-8934B4A81252}" srcOrd="3" destOrd="0" presId="urn:microsoft.com/office/officeart/2005/8/layout/hierarchy1"/>
    <dgm:cxn modelId="{8D156390-31FD-C94F-984C-D66BD74B55B6}" type="presParOf" srcId="{EA76C33A-8021-794F-901A-8934B4A81252}" destId="{B3B6364B-59CF-5543-8856-5DAA1EB31139}" srcOrd="0" destOrd="0" presId="urn:microsoft.com/office/officeart/2005/8/layout/hierarchy1"/>
    <dgm:cxn modelId="{3B41A5D6-F68C-3948-81A8-9B045E5F9681}" type="presParOf" srcId="{B3B6364B-59CF-5543-8856-5DAA1EB31139}" destId="{42F8BBF6-9EEB-4C4B-8B90-D3C4CA124916}" srcOrd="0" destOrd="0" presId="urn:microsoft.com/office/officeart/2005/8/layout/hierarchy1"/>
    <dgm:cxn modelId="{897BB510-F8E2-1440-863F-2EB227FBC77A}" type="presParOf" srcId="{B3B6364B-59CF-5543-8856-5DAA1EB31139}" destId="{7E64480F-84F3-264A-847B-877C6F9E5724}" srcOrd="1" destOrd="0" presId="urn:microsoft.com/office/officeart/2005/8/layout/hierarchy1"/>
    <dgm:cxn modelId="{006CAFEE-D03D-824E-81CF-69EEEF102E1D}" type="presParOf" srcId="{EA76C33A-8021-794F-901A-8934B4A81252}" destId="{738531C9-3EFE-164C-B23B-60D2BA9F8032}" srcOrd="1" destOrd="0" presId="urn:microsoft.com/office/officeart/2005/8/layout/hierarchy1"/>
    <dgm:cxn modelId="{1DA5A515-3EDE-734A-B573-91BDD55AD7FB}" type="presParOf" srcId="{D9D6D62F-03BE-C54A-9A0F-7BB8C5AE5515}" destId="{F2414641-661B-634C-A4E0-3BD977A2A574}" srcOrd="2" destOrd="0" presId="urn:microsoft.com/office/officeart/2005/8/layout/hierarchy1"/>
    <dgm:cxn modelId="{47299920-983D-424C-BA71-31C4EC74938E}" type="presParOf" srcId="{D9D6D62F-03BE-C54A-9A0F-7BB8C5AE5515}" destId="{CDDF66B0-CDE1-9F42-930F-4839C160C6CD}" srcOrd="3" destOrd="0" presId="urn:microsoft.com/office/officeart/2005/8/layout/hierarchy1"/>
    <dgm:cxn modelId="{68D6F466-6418-634C-948C-4EFE8F5F06AB}" type="presParOf" srcId="{CDDF66B0-CDE1-9F42-930F-4839C160C6CD}" destId="{757385BA-7AE8-AA40-8B7D-E25F0901FA2F}" srcOrd="0" destOrd="0" presId="urn:microsoft.com/office/officeart/2005/8/layout/hierarchy1"/>
    <dgm:cxn modelId="{CD0A4F2F-7FA8-D143-8C25-861FF2B0F615}" type="presParOf" srcId="{757385BA-7AE8-AA40-8B7D-E25F0901FA2F}" destId="{8BC5A3D3-AEE0-EC4D-A18F-5BACE87D4C85}" srcOrd="0" destOrd="0" presId="urn:microsoft.com/office/officeart/2005/8/layout/hierarchy1"/>
    <dgm:cxn modelId="{707A313C-D6AD-6444-9ABD-6458F33E6306}" type="presParOf" srcId="{757385BA-7AE8-AA40-8B7D-E25F0901FA2F}" destId="{EA170D9F-6E00-6B47-B202-FB7F312EB1CF}" srcOrd="1" destOrd="0" presId="urn:microsoft.com/office/officeart/2005/8/layout/hierarchy1"/>
    <dgm:cxn modelId="{8EE5093A-842E-9644-A483-460A93C75490}" type="presParOf" srcId="{CDDF66B0-CDE1-9F42-930F-4839C160C6CD}" destId="{7C49C87A-5C1C-8E44-8A89-96BA9E61592F}" srcOrd="1" destOrd="0" presId="urn:microsoft.com/office/officeart/2005/8/layout/hierarchy1"/>
    <dgm:cxn modelId="{0288BD8A-DE30-6848-8E88-7CE2928109CB}" type="presParOf" srcId="{7C49C87A-5C1C-8E44-8A89-96BA9E61592F}" destId="{0CCCC77C-C92A-544E-9C12-1DA26DFF2A72}" srcOrd="0" destOrd="0" presId="urn:microsoft.com/office/officeart/2005/8/layout/hierarchy1"/>
    <dgm:cxn modelId="{8953CC2B-2112-034A-8566-F22B46C7B5E7}" type="presParOf" srcId="{7C49C87A-5C1C-8E44-8A89-96BA9E61592F}" destId="{524B2C15-D648-E14A-AB9B-65919FEF6E7B}" srcOrd="1" destOrd="0" presId="urn:microsoft.com/office/officeart/2005/8/layout/hierarchy1"/>
    <dgm:cxn modelId="{40B4E904-0C2B-8742-8713-2A442AF456ED}" type="presParOf" srcId="{524B2C15-D648-E14A-AB9B-65919FEF6E7B}" destId="{DC01C262-528A-7548-94E5-9B72D78D47D0}" srcOrd="0" destOrd="0" presId="urn:microsoft.com/office/officeart/2005/8/layout/hierarchy1"/>
    <dgm:cxn modelId="{B363B9BB-7421-114E-AEAE-6D3CDEA7ADD3}" type="presParOf" srcId="{DC01C262-528A-7548-94E5-9B72D78D47D0}" destId="{BB0BEBEF-D3E7-BD43-A6BE-1B4DFF6F92CD}" srcOrd="0" destOrd="0" presId="urn:microsoft.com/office/officeart/2005/8/layout/hierarchy1"/>
    <dgm:cxn modelId="{2AF74B5D-307F-C449-AAD4-53D4AEBA64C2}" type="presParOf" srcId="{DC01C262-528A-7548-94E5-9B72D78D47D0}" destId="{69543E77-740F-5544-B45E-30E6BF96C73F}" srcOrd="1" destOrd="0" presId="urn:microsoft.com/office/officeart/2005/8/layout/hierarchy1"/>
    <dgm:cxn modelId="{3DF0D506-FE01-4443-89C7-3387C2380797}" type="presParOf" srcId="{524B2C15-D648-E14A-AB9B-65919FEF6E7B}" destId="{38E65CBE-89E0-524F-A020-4A4550B39C47}" srcOrd="1" destOrd="0" presId="urn:microsoft.com/office/officeart/2005/8/layout/hierarchy1"/>
    <dgm:cxn modelId="{D581B5EF-27D2-E249-9A47-1743DA8FC42C}" type="presParOf" srcId="{7C49C87A-5C1C-8E44-8A89-96BA9E61592F}" destId="{50F88A7E-E205-6A48-8D76-922E4CAC71DC}" srcOrd="2" destOrd="0" presId="urn:microsoft.com/office/officeart/2005/8/layout/hierarchy1"/>
    <dgm:cxn modelId="{5ACBD76E-6764-C04C-9657-728E88242AC6}" type="presParOf" srcId="{7C49C87A-5C1C-8E44-8A89-96BA9E61592F}" destId="{2807BD31-442C-7240-9471-C55B90409DBD}" srcOrd="3" destOrd="0" presId="urn:microsoft.com/office/officeart/2005/8/layout/hierarchy1"/>
    <dgm:cxn modelId="{D106CE0C-53C3-2248-8B86-1416B242CE48}" type="presParOf" srcId="{2807BD31-442C-7240-9471-C55B90409DBD}" destId="{4756E598-7294-254E-8A2A-BA1D9C3F6FAA}" srcOrd="0" destOrd="0" presId="urn:microsoft.com/office/officeart/2005/8/layout/hierarchy1"/>
    <dgm:cxn modelId="{6CCA4BF8-F244-6B41-88DB-99D8689ADABB}" type="presParOf" srcId="{4756E598-7294-254E-8A2A-BA1D9C3F6FAA}" destId="{DBB44261-A920-B949-9E4E-D49F8086C73D}" srcOrd="0" destOrd="0" presId="urn:microsoft.com/office/officeart/2005/8/layout/hierarchy1"/>
    <dgm:cxn modelId="{F76137E7-62BB-F742-8059-B46943920210}" type="presParOf" srcId="{4756E598-7294-254E-8A2A-BA1D9C3F6FAA}" destId="{42F58F68-2D7D-0144-9A08-B1968F1347A6}" srcOrd="1" destOrd="0" presId="urn:microsoft.com/office/officeart/2005/8/layout/hierarchy1"/>
    <dgm:cxn modelId="{1905FF7B-4EAD-8240-BBA8-638B489C9E3A}" type="presParOf" srcId="{2807BD31-442C-7240-9471-C55B90409DBD}" destId="{31A92EE3-8020-334C-A530-636503E043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015D12-A19E-5142-AD22-86411ABAE68A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65C8A-D123-AD4B-A369-C0B26D18E0E4}">
      <dgm:prSet phldrT="[Text]"/>
      <dgm:spPr/>
      <dgm:t>
        <a:bodyPr/>
        <a:lstStyle/>
        <a:p>
          <a:r>
            <a:rPr lang="en-US" dirty="0" smtClean="0"/>
            <a:t>Statistical Inference: conclusion about population from a random sample</a:t>
          </a:r>
          <a:endParaRPr lang="en-US" dirty="0"/>
        </a:p>
      </dgm:t>
    </dgm:pt>
    <dgm:pt modelId="{2E0B4CA1-5DCF-BD43-BE43-04DE64189CA5}" type="parTrans" cxnId="{28C6EEA4-D01E-9940-A3E0-B90ECD65E13E}">
      <dgm:prSet/>
      <dgm:spPr/>
      <dgm:t>
        <a:bodyPr/>
        <a:lstStyle/>
        <a:p>
          <a:endParaRPr lang="en-US"/>
        </a:p>
      </dgm:t>
    </dgm:pt>
    <dgm:pt modelId="{C801B7EC-DEE8-3640-9FE5-A14A650EB5B2}" type="sibTrans" cxnId="{28C6EEA4-D01E-9940-A3E0-B90ECD65E13E}">
      <dgm:prSet/>
      <dgm:spPr/>
      <dgm:t>
        <a:bodyPr/>
        <a:lstStyle/>
        <a:p>
          <a:endParaRPr lang="en-US"/>
        </a:p>
      </dgm:t>
    </dgm:pt>
    <dgm:pt modelId="{34964DEE-CA6A-454B-AA14-3260B0546540}">
      <dgm:prSet phldrT="[Text]"/>
      <dgm:spPr/>
      <dgm:t>
        <a:bodyPr/>
        <a:lstStyle/>
        <a:p>
          <a:r>
            <a:rPr lang="en-US" dirty="0" smtClean="0"/>
            <a:t>Point </a:t>
          </a:r>
          <a:r>
            <a:rPr lang="en-US" dirty="0" smtClean="0"/>
            <a:t>estimation</a:t>
          </a:r>
          <a:endParaRPr lang="en-US" dirty="0"/>
        </a:p>
      </dgm:t>
    </dgm:pt>
    <dgm:pt modelId="{E05EDFC7-0039-E545-9674-A1D5A26C3069}" type="parTrans" cxnId="{FD75D948-AC80-9143-AEC3-200A851B6642}">
      <dgm:prSet/>
      <dgm:spPr/>
      <dgm:t>
        <a:bodyPr/>
        <a:lstStyle/>
        <a:p>
          <a:endParaRPr lang="en-US"/>
        </a:p>
      </dgm:t>
    </dgm:pt>
    <dgm:pt modelId="{4F0CFA14-03C7-754B-8B92-DB2ABEFD9693}" type="sibTrans" cxnId="{FD75D948-AC80-9143-AEC3-200A851B6642}">
      <dgm:prSet/>
      <dgm:spPr/>
      <dgm:t>
        <a:bodyPr/>
        <a:lstStyle/>
        <a:p>
          <a:endParaRPr lang="en-US"/>
        </a:p>
      </dgm:t>
    </dgm:pt>
    <dgm:pt modelId="{BB619630-2F88-C345-989E-0E22C430CC95}">
      <dgm:prSet phldrT="[Text]"/>
      <dgm:spPr/>
      <dgm:t>
        <a:bodyPr/>
        <a:lstStyle/>
        <a:p>
          <a:r>
            <a:rPr lang="en-US" dirty="0" smtClean="0"/>
            <a:t>Average salary</a:t>
          </a:r>
          <a:endParaRPr lang="en-US" dirty="0"/>
        </a:p>
      </dgm:t>
    </dgm:pt>
    <dgm:pt modelId="{1EAA1B9D-3F3F-BA49-892C-9B6B3F22A186}" type="parTrans" cxnId="{8865E60E-B06D-1A4A-BA8A-72E499D10C8D}">
      <dgm:prSet/>
      <dgm:spPr/>
      <dgm:t>
        <a:bodyPr/>
        <a:lstStyle/>
        <a:p>
          <a:endParaRPr lang="en-US"/>
        </a:p>
      </dgm:t>
    </dgm:pt>
    <dgm:pt modelId="{7337A75E-ECBF-BE47-9BD1-C85F696E2FF0}" type="sibTrans" cxnId="{8865E60E-B06D-1A4A-BA8A-72E499D10C8D}">
      <dgm:prSet/>
      <dgm:spPr/>
      <dgm:t>
        <a:bodyPr/>
        <a:lstStyle/>
        <a:p>
          <a:endParaRPr lang="en-US"/>
        </a:p>
      </dgm:t>
    </dgm:pt>
    <dgm:pt modelId="{13F1FF46-FF17-AE4C-BCA0-8C9E302F56DE}">
      <dgm:prSet phldrT="[Text]"/>
      <dgm:spPr/>
      <dgm:t>
        <a:bodyPr/>
        <a:lstStyle/>
        <a:p>
          <a:r>
            <a:rPr lang="en-US" dirty="0" smtClean="0"/>
            <a:t>Average CGPA</a:t>
          </a:r>
          <a:endParaRPr lang="en-US" dirty="0"/>
        </a:p>
      </dgm:t>
    </dgm:pt>
    <dgm:pt modelId="{070040C8-726D-4E4D-9CD1-44DD11277B6A}" type="parTrans" cxnId="{D6CF840F-9274-1946-8EC2-E38E9E367821}">
      <dgm:prSet/>
      <dgm:spPr/>
      <dgm:t>
        <a:bodyPr/>
        <a:lstStyle/>
        <a:p>
          <a:endParaRPr lang="en-US"/>
        </a:p>
      </dgm:t>
    </dgm:pt>
    <dgm:pt modelId="{6F8DCC6C-51E5-304A-AC62-E85BDE0FB453}" type="sibTrans" cxnId="{D6CF840F-9274-1946-8EC2-E38E9E367821}">
      <dgm:prSet/>
      <dgm:spPr/>
      <dgm:t>
        <a:bodyPr/>
        <a:lstStyle/>
        <a:p>
          <a:endParaRPr lang="en-US"/>
        </a:p>
      </dgm:t>
    </dgm:pt>
    <dgm:pt modelId="{CC17F7B9-E5EC-E945-863A-F0A4818FEF23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Hypothesis testing</a:t>
          </a:r>
          <a:endParaRPr lang="en-US" dirty="0"/>
        </a:p>
      </dgm:t>
    </dgm:pt>
    <dgm:pt modelId="{9F4D9549-A244-9C49-ADBA-284B252C8F2B}" type="parTrans" cxnId="{92E66160-BAB4-BC47-AD16-0860F440D73F}">
      <dgm:prSet/>
      <dgm:spPr/>
      <dgm:t>
        <a:bodyPr/>
        <a:lstStyle/>
        <a:p>
          <a:endParaRPr lang="en-US"/>
        </a:p>
      </dgm:t>
    </dgm:pt>
    <dgm:pt modelId="{4DBBD54D-2B34-3D44-AF7C-7FE7033B61AE}" type="sibTrans" cxnId="{92E66160-BAB4-BC47-AD16-0860F440D73F}">
      <dgm:prSet/>
      <dgm:spPr/>
      <dgm:t>
        <a:bodyPr/>
        <a:lstStyle/>
        <a:p>
          <a:endParaRPr lang="en-US"/>
        </a:p>
      </dgm:t>
    </dgm:pt>
    <dgm:pt modelId="{59E29834-7378-BD43-82F4-0D366D7DEAA4}">
      <dgm:prSet phldrT="[Text]"/>
      <dgm:spPr/>
      <dgm:t>
        <a:bodyPr/>
        <a:lstStyle/>
        <a:p>
          <a:r>
            <a:rPr lang="en-US" dirty="0" smtClean="0"/>
            <a:t>Compare average salary of 2 populations </a:t>
          </a:r>
          <a:endParaRPr lang="en-US" dirty="0"/>
        </a:p>
      </dgm:t>
    </dgm:pt>
    <dgm:pt modelId="{2ADA9F64-64AC-A941-AC64-67F1D4D80128}" type="parTrans" cxnId="{88E51A0C-821A-4747-A710-0791903E3C42}">
      <dgm:prSet/>
      <dgm:spPr/>
      <dgm:t>
        <a:bodyPr/>
        <a:lstStyle/>
        <a:p>
          <a:endParaRPr lang="en-US"/>
        </a:p>
      </dgm:t>
    </dgm:pt>
    <dgm:pt modelId="{5C14DDFE-FE57-6F46-BA21-EA047AC574EB}" type="sibTrans" cxnId="{88E51A0C-821A-4747-A710-0791903E3C42}">
      <dgm:prSet/>
      <dgm:spPr/>
      <dgm:t>
        <a:bodyPr/>
        <a:lstStyle/>
        <a:p>
          <a:endParaRPr lang="en-US"/>
        </a:p>
      </dgm:t>
    </dgm:pt>
    <dgm:pt modelId="{3EFE9448-6094-4949-BA81-FBFCF3218F28}">
      <dgm:prSet phldrT="[Text]"/>
      <dgm:spPr/>
      <dgm:t>
        <a:bodyPr/>
        <a:lstStyle/>
        <a:p>
          <a:r>
            <a:rPr lang="en-US" dirty="0" smtClean="0"/>
            <a:t>Compare average CGPA of 2 populations</a:t>
          </a:r>
          <a:endParaRPr lang="en-US" dirty="0"/>
        </a:p>
      </dgm:t>
    </dgm:pt>
    <dgm:pt modelId="{6A3EB244-1C88-AA4D-A0F1-E428FCC09D59}" type="parTrans" cxnId="{2F251497-013D-B240-8BDB-A6FEC7A0FFAE}">
      <dgm:prSet/>
      <dgm:spPr/>
      <dgm:t>
        <a:bodyPr/>
        <a:lstStyle/>
        <a:p>
          <a:endParaRPr lang="en-US"/>
        </a:p>
      </dgm:t>
    </dgm:pt>
    <dgm:pt modelId="{615EEF7D-360F-784B-A94D-A423050911BB}" type="sibTrans" cxnId="{2F251497-013D-B240-8BDB-A6FEC7A0FFAE}">
      <dgm:prSet/>
      <dgm:spPr/>
      <dgm:t>
        <a:bodyPr/>
        <a:lstStyle/>
        <a:p>
          <a:endParaRPr lang="en-US"/>
        </a:p>
      </dgm:t>
    </dgm:pt>
    <dgm:pt modelId="{888FDB1A-0E09-D942-B492-7DE1CA0BB11A}" type="pres">
      <dgm:prSet presAssocID="{0A015D12-A19E-5142-AD22-86411ABAE6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A1CA66-6EE2-9945-B37C-4F382161BB94}" type="pres">
      <dgm:prSet presAssocID="{8C865C8A-D123-AD4B-A369-C0B26D18E0E4}" presName="hierRoot1" presStyleCnt="0"/>
      <dgm:spPr/>
    </dgm:pt>
    <dgm:pt modelId="{FB0B490E-66BB-8140-A2C0-4154936E99FB}" type="pres">
      <dgm:prSet presAssocID="{8C865C8A-D123-AD4B-A369-C0B26D18E0E4}" presName="composite" presStyleCnt="0"/>
      <dgm:spPr/>
    </dgm:pt>
    <dgm:pt modelId="{F1F2C15E-2BD1-E74B-BA74-8A5D18018D95}" type="pres">
      <dgm:prSet presAssocID="{8C865C8A-D123-AD4B-A369-C0B26D18E0E4}" presName="background" presStyleLbl="node0" presStyleIdx="0" presStyleCnt="1"/>
      <dgm:spPr/>
    </dgm:pt>
    <dgm:pt modelId="{9EA10FDA-5781-0846-BF34-7810041E0637}" type="pres">
      <dgm:prSet presAssocID="{8C865C8A-D123-AD4B-A369-C0B26D18E0E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6D62F-03BE-C54A-9A0F-7BB8C5AE5515}" type="pres">
      <dgm:prSet presAssocID="{8C865C8A-D123-AD4B-A369-C0B26D18E0E4}" presName="hierChild2" presStyleCnt="0"/>
      <dgm:spPr/>
    </dgm:pt>
    <dgm:pt modelId="{CAE5D844-8EE2-FC4B-9FE3-DC298E3D8512}" type="pres">
      <dgm:prSet presAssocID="{E05EDFC7-0039-E545-9674-A1D5A26C306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7C5AB93-5310-F945-B2F5-9D23242D8F07}" type="pres">
      <dgm:prSet presAssocID="{34964DEE-CA6A-454B-AA14-3260B0546540}" presName="hierRoot2" presStyleCnt="0"/>
      <dgm:spPr/>
    </dgm:pt>
    <dgm:pt modelId="{0A4A748B-6DC4-5941-BB39-560093C38006}" type="pres">
      <dgm:prSet presAssocID="{34964DEE-CA6A-454B-AA14-3260B0546540}" presName="composite2" presStyleCnt="0"/>
      <dgm:spPr/>
    </dgm:pt>
    <dgm:pt modelId="{B65EB1C7-EB03-474C-8E46-88FB571C9295}" type="pres">
      <dgm:prSet presAssocID="{34964DEE-CA6A-454B-AA14-3260B0546540}" presName="background2" presStyleLbl="node2" presStyleIdx="0" presStyleCnt="2"/>
      <dgm:spPr/>
    </dgm:pt>
    <dgm:pt modelId="{B791CC9A-3AB0-1047-8E22-B741A3664264}" type="pres">
      <dgm:prSet presAssocID="{34964DEE-CA6A-454B-AA14-3260B054654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44693-87C8-7946-9065-DBBCC066993A}" type="pres">
      <dgm:prSet presAssocID="{34964DEE-CA6A-454B-AA14-3260B0546540}" presName="hierChild3" presStyleCnt="0"/>
      <dgm:spPr/>
    </dgm:pt>
    <dgm:pt modelId="{44D118CC-EEB2-224F-A673-D66375663C90}" type="pres">
      <dgm:prSet presAssocID="{1EAA1B9D-3F3F-BA49-892C-9B6B3F22A18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9FFD0F5-FD24-554F-ADA4-FDE0ADE97BEA}" type="pres">
      <dgm:prSet presAssocID="{BB619630-2F88-C345-989E-0E22C430CC95}" presName="hierRoot3" presStyleCnt="0"/>
      <dgm:spPr/>
    </dgm:pt>
    <dgm:pt modelId="{80EF9186-DABD-AC4F-A4AA-6877FBCC35D1}" type="pres">
      <dgm:prSet presAssocID="{BB619630-2F88-C345-989E-0E22C430CC95}" presName="composite3" presStyleCnt="0"/>
      <dgm:spPr/>
    </dgm:pt>
    <dgm:pt modelId="{1BB79DC5-AC3A-3948-A3BF-54387DE066F0}" type="pres">
      <dgm:prSet presAssocID="{BB619630-2F88-C345-989E-0E22C430CC95}" presName="background3" presStyleLbl="node3" presStyleIdx="0" presStyleCnt="4"/>
      <dgm:spPr/>
    </dgm:pt>
    <dgm:pt modelId="{31AA26BD-129A-5D4E-9370-C269EA0EC12A}" type="pres">
      <dgm:prSet presAssocID="{BB619630-2F88-C345-989E-0E22C430CC9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26BAC-6BC7-BD43-9DFC-5551FED52F1C}" type="pres">
      <dgm:prSet presAssocID="{BB619630-2F88-C345-989E-0E22C430CC95}" presName="hierChild4" presStyleCnt="0"/>
      <dgm:spPr/>
    </dgm:pt>
    <dgm:pt modelId="{45543CC8-8779-4E47-93F2-03397FAA3A93}" type="pres">
      <dgm:prSet presAssocID="{070040C8-726D-4E4D-9CD1-44DD11277B6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A76C33A-8021-794F-901A-8934B4A81252}" type="pres">
      <dgm:prSet presAssocID="{13F1FF46-FF17-AE4C-BCA0-8C9E302F56DE}" presName="hierRoot3" presStyleCnt="0"/>
      <dgm:spPr/>
    </dgm:pt>
    <dgm:pt modelId="{B3B6364B-59CF-5543-8856-5DAA1EB31139}" type="pres">
      <dgm:prSet presAssocID="{13F1FF46-FF17-AE4C-BCA0-8C9E302F56DE}" presName="composite3" presStyleCnt="0"/>
      <dgm:spPr/>
    </dgm:pt>
    <dgm:pt modelId="{42F8BBF6-9EEB-4C4B-8B90-D3C4CA124916}" type="pres">
      <dgm:prSet presAssocID="{13F1FF46-FF17-AE4C-BCA0-8C9E302F56DE}" presName="background3" presStyleLbl="node3" presStyleIdx="1" presStyleCnt="4"/>
      <dgm:spPr/>
    </dgm:pt>
    <dgm:pt modelId="{7E64480F-84F3-264A-847B-877C6F9E5724}" type="pres">
      <dgm:prSet presAssocID="{13F1FF46-FF17-AE4C-BCA0-8C9E302F56D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31C9-3EFE-164C-B23B-60D2BA9F8032}" type="pres">
      <dgm:prSet presAssocID="{13F1FF46-FF17-AE4C-BCA0-8C9E302F56DE}" presName="hierChild4" presStyleCnt="0"/>
      <dgm:spPr/>
    </dgm:pt>
    <dgm:pt modelId="{F2414641-661B-634C-A4E0-3BD977A2A574}" type="pres">
      <dgm:prSet presAssocID="{9F4D9549-A244-9C49-ADBA-284B252C8F2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DDF66B0-CDE1-9F42-930F-4839C160C6CD}" type="pres">
      <dgm:prSet presAssocID="{CC17F7B9-E5EC-E945-863A-F0A4818FEF23}" presName="hierRoot2" presStyleCnt="0"/>
      <dgm:spPr/>
    </dgm:pt>
    <dgm:pt modelId="{757385BA-7AE8-AA40-8B7D-E25F0901FA2F}" type="pres">
      <dgm:prSet presAssocID="{CC17F7B9-E5EC-E945-863A-F0A4818FEF23}" presName="composite2" presStyleCnt="0"/>
      <dgm:spPr/>
    </dgm:pt>
    <dgm:pt modelId="{8BC5A3D3-AEE0-EC4D-A18F-5BACE87D4C85}" type="pres">
      <dgm:prSet presAssocID="{CC17F7B9-E5EC-E945-863A-F0A4818FEF23}" presName="background2" presStyleLbl="node2" presStyleIdx="1" presStyleCnt="2"/>
      <dgm:spPr/>
    </dgm:pt>
    <dgm:pt modelId="{EA170D9F-6E00-6B47-B202-FB7F312EB1CF}" type="pres">
      <dgm:prSet presAssocID="{CC17F7B9-E5EC-E945-863A-F0A4818FEF2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9C87A-5C1C-8E44-8A89-96BA9E61592F}" type="pres">
      <dgm:prSet presAssocID="{CC17F7B9-E5EC-E945-863A-F0A4818FEF23}" presName="hierChild3" presStyleCnt="0"/>
      <dgm:spPr/>
    </dgm:pt>
    <dgm:pt modelId="{0CCCC77C-C92A-544E-9C12-1DA26DFF2A72}" type="pres">
      <dgm:prSet presAssocID="{2ADA9F64-64AC-A941-AC64-67F1D4D80128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24B2C15-D648-E14A-AB9B-65919FEF6E7B}" type="pres">
      <dgm:prSet presAssocID="{59E29834-7378-BD43-82F4-0D366D7DEAA4}" presName="hierRoot3" presStyleCnt="0"/>
      <dgm:spPr/>
    </dgm:pt>
    <dgm:pt modelId="{DC01C262-528A-7548-94E5-9B72D78D47D0}" type="pres">
      <dgm:prSet presAssocID="{59E29834-7378-BD43-82F4-0D366D7DEAA4}" presName="composite3" presStyleCnt="0"/>
      <dgm:spPr/>
    </dgm:pt>
    <dgm:pt modelId="{BB0BEBEF-D3E7-BD43-A6BE-1B4DFF6F92CD}" type="pres">
      <dgm:prSet presAssocID="{59E29834-7378-BD43-82F4-0D366D7DEAA4}" presName="background3" presStyleLbl="node3" presStyleIdx="2" presStyleCnt="4"/>
      <dgm:spPr/>
    </dgm:pt>
    <dgm:pt modelId="{69543E77-740F-5544-B45E-30E6BF96C73F}" type="pres">
      <dgm:prSet presAssocID="{59E29834-7378-BD43-82F4-0D366D7DEAA4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5CBE-89E0-524F-A020-4A4550B39C47}" type="pres">
      <dgm:prSet presAssocID="{59E29834-7378-BD43-82F4-0D366D7DEAA4}" presName="hierChild4" presStyleCnt="0"/>
      <dgm:spPr/>
    </dgm:pt>
    <dgm:pt modelId="{50F88A7E-E205-6A48-8D76-922E4CAC71DC}" type="pres">
      <dgm:prSet presAssocID="{6A3EB244-1C88-AA4D-A0F1-E428FCC09D59}" presName="Name17" presStyleLbl="parChTrans1D3" presStyleIdx="3" presStyleCnt="4"/>
      <dgm:spPr/>
    </dgm:pt>
    <dgm:pt modelId="{2807BD31-442C-7240-9471-C55B90409DBD}" type="pres">
      <dgm:prSet presAssocID="{3EFE9448-6094-4949-BA81-FBFCF3218F28}" presName="hierRoot3" presStyleCnt="0"/>
      <dgm:spPr/>
    </dgm:pt>
    <dgm:pt modelId="{4756E598-7294-254E-8A2A-BA1D9C3F6FAA}" type="pres">
      <dgm:prSet presAssocID="{3EFE9448-6094-4949-BA81-FBFCF3218F28}" presName="composite3" presStyleCnt="0"/>
      <dgm:spPr/>
    </dgm:pt>
    <dgm:pt modelId="{DBB44261-A920-B949-9E4E-D49F8086C73D}" type="pres">
      <dgm:prSet presAssocID="{3EFE9448-6094-4949-BA81-FBFCF3218F28}" presName="background3" presStyleLbl="node3" presStyleIdx="3" presStyleCnt="4"/>
      <dgm:spPr/>
    </dgm:pt>
    <dgm:pt modelId="{42F58F68-2D7D-0144-9A08-B1968F1347A6}" type="pres">
      <dgm:prSet presAssocID="{3EFE9448-6094-4949-BA81-FBFCF3218F2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92EE3-8020-334C-A530-636503E043F4}" type="pres">
      <dgm:prSet presAssocID="{3EFE9448-6094-4949-BA81-FBFCF3218F28}" presName="hierChild4" presStyleCnt="0"/>
      <dgm:spPr/>
    </dgm:pt>
  </dgm:ptLst>
  <dgm:cxnLst>
    <dgm:cxn modelId="{C238692A-4D11-7340-9B53-565CAA0AF7A1}" type="presOf" srcId="{13F1FF46-FF17-AE4C-BCA0-8C9E302F56DE}" destId="{7E64480F-84F3-264A-847B-877C6F9E5724}" srcOrd="0" destOrd="0" presId="urn:microsoft.com/office/officeart/2005/8/layout/hierarchy1"/>
    <dgm:cxn modelId="{FD75D948-AC80-9143-AEC3-200A851B6642}" srcId="{8C865C8A-D123-AD4B-A369-C0B26D18E0E4}" destId="{34964DEE-CA6A-454B-AA14-3260B0546540}" srcOrd="0" destOrd="0" parTransId="{E05EDFC7-0039-E545-9674-A1D5A26C3069}" sibTransId="{4F0CFA14-03C7-754B-8B92-DB2ABEFD9693}"/>
    <dgm:cxn modelId="{8C94B41F-FD41-AA4B-B1C8-C7B1A717AC88}" type="presOf" srcId="{6A3EB244-1C88-AA4D-A0F1-E428FCC09D59}" destId="{50F88A7E-E205-6A48-8D76-922E4CAC71DC}" srcOrd="0" destOrd="0" presId="urn:microsoft.com/office/officeart/2005/8/layout/hierarchy1"/>
    <dgm:cxn modelId="{92E66160-BAB4-BC47-AD16-0860F440D73F}" srcId="{8C865C8A-D123-AD4B-A369-C0B26D18E0E4}" destId="{CC17F7B9-E5EC-E945-863A-F0A4818FEF23}" srcOrd="1" destOrd="0" parTransId="{9F4D9549-A244-9C49-ADBA-284B252C8F2B}" sibTransId="{4DBBD54D-2B34-3D44-AF7C-7FE7033B61AE}"/>
    <dgm:cxn modelId="{8AAE46BA-D7B2-D84B-BCDA-60A546EFF12B}" type="presOf" srcId="{1EAA1B9D-3F3F-BA49-892C-9B6B3F22A186}" destId="{44D118CC-EEB2-224F-A673-D66375663C90}" srcOrd="0" destOrd="0" presId="urn:microsoft.com/office/officeart/2005/8/layout/hierarchy1"/>
    <dgm:cxn modelId="{D40A3025-AB37-A741-A373-17D7672968D4}" type="presOf" srcId="{CC17F7B9-E5EC-E945-863A-F0A4818FEF23}" destId="{EA170D9F-6E00-6B47-B202-FB7F312EB1CF}" srcOrd="0" destOrd="0" presId="urn:microsoft.com/office/officeart/2005/8/layout/hierarchy1"/>
    <dgm:cxn modelId="{2F251497-013D-B240-8BDB-A6FEC7A0FFAE}" srcId="{CC17F7B9-E5EC-E945-863A-F0A4818FEF23}" destId="{3EFE9448-6094-4949-BA81-FBFCF3218F28}" srcOrd="1" destOrd="0" parTransId="{6A3EB244-1C88-AA4D-A0F1-E428FCC09D59}" sibTransId="{615EEF7D-360F-784B-A94D-A423050911BB}"/>
    <dgm:cxn modelId="{7180BE6A-D368-8045-92E2-C9071E460015}" type="presOf" srcId="{9F4D9549-A244-9C49-ADBA-284B252C8F2B}" destId="{F2414641-661B-634C-A4E0-3BD977A2A574}" srcOrd="0" destOrd="0" presId="urn:microsoft.com/office/officeart/2005/8/layout/hierarchy1"/>
    <dgm:cxn modelId="{8B21B916-E683-634C-AD48-CAADB57DD7B9}" type="presOf" srcId="{8C865C8A-D123-AD4B-A369-C0B26D18E0E4}" destId="{9EA10FDA-5781-0846-BF34-7810041E0637}" srcOrd="0" destOrd="0" presId="urn:microsoft.com/office/officeart/2005/8/layout/hierarchy1"/>
    <dgm:cxn modelId="{8CE598E6-DB10-3943-BF08-32359BD2A2DC}" type="presOf" srcId="{BB619630-2F88-C345-989E-0E22C430CC95}" destId="{31AA26BD-129A-5D4E-9370-C269EA0EC12A}" srcOrd="0" destOrd="0" presId="urn:microsoft.com/office/officeart/2005/8/layout/hierarchy1"/>
    <dgm:cxn modelId="{28C6EEA4-D01E-9940-A3E0-B90ECD65E13E}" srcId="{0A015D12-A19E-5142-AD22-86411ABAE68A}" destId="{8C865C8A-D123-AD4B-A369-C0B26D18E0E4}" srcOrd="0" destOrd="0" parTransId="{2E0B4CA1-5DCF-BD43-BE43-04DE64189CA5}" sibTransId="{C801B7EC-DEE8-3640-9FE5-A14A650EB5B2}"/>
    <dgm:cxn modelId="{0AC68C5A-6862-544B-9A90-264B2EB565CD}" type="presOf" srcId="{070040C8-726D-4E4D-9CD1-44DD11277B6A}" destId="{45543CC8-8779-4E47-93F2-03397FAA3A93}" srcOrd="0" destOrd="0" presId="urn:microsoft.com/office/officeart/2005/8/layout/hierarchy1"/>
    <dgm:cxn modelId="{2F8519F4-0E23-724F-85D9-DBFFD8BE464E}" type="presOf" srcId="{3EFE9448-6094-4949-BA81-FBFCF3218F28}" destId="{42F58F68-2D7D-0144-9A08-B1968F1347A6}" srcOrd="0" destOrd="0" presId="urn:microsoft.com/office/officeart/2005/8/layout/hierarchy1"/>
    <dgm:cxn modelId="{254D0315-BDAB-FB44-A00C-6888C1DD236E}" type="presOf" srcId="{34964DEE-CA6A-454B-AA14-3260B0546540}" destId="{B791CC9A-3AB0-1047-8E22-B741A3664264}" srcOrd="0" destOrd="0" presId="urn:microsoft.com/office/officeart/2005/8/layout/hierarchy1"/>
    <dgm:cxn modelId="{38CB8B95-A748-D040-BD86-0CF4F41D11C2}" type="presOf" srcId="{2ADA9F64-64AC-A941-AC64-67F1D4D80128}" destId="{0CCCC77C-C92A-544E-9C12-1DA26DFF2A72}" srcOrd="0" destOrd="0" presId="urn:microsoft.com/office/officeart/2005/8/layout/hierarchy1"/>
    <dgm:cxn modelId="{9D1D9544-7EE4-0E4D-8BFA-0228057025A5}" type="presOf" srcId="{E05EDFC7-0039-E545-9674-A1D5A26C3069}" destId="{CAE5D844-8EE2-FC4B-9FE3-DC298E3D8512}" srcOrd="0" destOrd="0" presId="urn:microsoft.com/office/officeart/2005/8/layout/hierarchy1"/>
    <dgm:cxn modelId="{88E51A0C-821A-4747-A710-0791903E3C42}" srcId="{CC17F7B9-E5EC-E945-863A-F0A4818FEF23}" destId="{59E29834-7378-BD43-82F4-0D366D7DEAA4}" srcOrd="0" destOrd="0" parTransId="{2ADA9F64-64AC-A941-AC64-67F1D4D80128}" sibTransId="{5C14DDFE-FE57-6F46-BA21-EA047AC574EB}"/>
    <dgm:cxn modelId="{D6CF840F-9274-1946-8EC2-E38E9E367821}" srcId="{34964DEE-CA6A-454B-AA14-3260B0546540}" destId="{13F1FF46-FF17-AE4C-BCA0-8C9E302F56DE}" srcOrd="1" destOrd="0" parTransId="{070040C8-726D-4E4D-9CD1-44DD11277B6A}" sibTransId="{6F8DCC6C-51E5-304A-AC62-E85BDE0FB453}"/>
    <dgm:cxn modelId="{8865E60E-B06D-1A4A-BA8A-72E499D10C8D}" srcId="{34964DEE-CA6A-454B-AA14-3260B0546540}" destId="{BB619630-2F88-C345-989E-0E22C430CC95}" srcOrd="0" destOrd="0" parTransId="{1EAA1B9D-3F3F-BA49-892C-9B6B3F22A186}" sibTransId="{7337A75E-ECBF-BE47-9BD1-C85F696E2FF0}"/>
    <dgm:cxn modelId="{E77CD27D-42FC-164B-A162-DC8B5FDED91F}" type="presOf" srcId="{59E29834-7378-BD43-82F4-0D366D7DEAA4}" destId="{69543E77-740F-5544-B45E-30E6BF96C73F}" srcOrd="0" destOrd="0" presId="urn:microsoft.com/office/officeart/2005/8/layout/hierarchy1"/>
    <dgm:cxn modelId="{60AEF1E1-A598-AE42-9688-688C5E55ECF0}" type="presOf" srcId="{0A015D12-A19E-5142-AD22-86411ABAE68A}" destId="{888FDB1A-0E09-D942-B492-7DE1CA0BB11A}" srcOrd="0" destOrd="0" presId="urn:microsoft.com/office/officeart/2005/8/layout/hierarchy1"/>
    <dgm:cxn modelId="{64E104B0-3856-8D47-9ADE-5C708D196F62}" type="presParOf" srcId="{888FDB1A-0E09-D942-B492-7DE1CA0BB11A}" destId="{01A1CA66-6EE2-9945-B37C-4F382161BB94}" srcOrd="0" destOrd="0" presId="urn:microsoft.com/office/officeart/2005/8/layout/hierarchy1"/>
    <dgm:cxn modelId="{713C96C7-8655-5645-87FC-001B411745F3}" type="presParOf" srcId="{01A1CA66-6EE2-9945-B37C-4F382161BB94}" destId="{FB0B490E-66BB-8140-A2C0-4154936E99FB}" srcOrd="0" destOrd="0" presId="urn:microsoft.com/office/officeart/2005/8/layout/hierarchy1"/>
    <dgm:cxn modelId="{D77191CA-7872-B945-A2B8-6F21E073431E}" type="presParOf" srcId="{FB0B490E-66BB-8140-A2C0-4154936E99FB}" destId="{F1F2C15E-2BD1-E74B-BA74-8A5D18018D95}" srcOrd="0" destOrd="0" presId="urn:microsoft.com/office/officeart/2005/8/layout/hierarchy1"/>
    <dgm:cxn modelId="{26CC7512-343C-B24C-810D-F5390A7D0C7B}" type="presParOf" srcId="{FB0B490E-66BB-8140-A2C0-4154936E99FB}" destId="{9EA10FDA-5781-0846-BF34-7810041E0637}" srcOrd="1" destOrd="0" presId="urn:microsoft.com/office/officeart/2005/8/layout/hierarchy1"/>
    <dgm:cxn modelId="{A1317979-C390-7946-968F-42E051820A3F}" type="presParOf" srcId="{01A1CA66-6EE2-9945-B37C-4F382161BB94}" destId="{D9D6D62F-03BE-C54A-9A0F-7BB8C5AE5515}" srcOrd="1" destOrd="0" presId="urn:microsoft.com/office/officeart/2005/8/layout/hierarchy1"/>
    <dgm:cxn modelId="{46B8297D-07D2-E648-8275-874CA37E1FA3}" type="presParOf" srcId="{D9D6D62F-03BE-C54A-9A0F-7BB8C5AE5515}" destId="{CAE5D844-8EE2-FC4B-9FE3-DC298E3D8512}" srcOrd="0" destOrd="0" presId="urn:microsoft.com/office/officeart/2005/8/layout/hierarchy1"/>
    <dgm:cxn modelId="{2D009D15-DF62-7844-B0ED-666F73E5158E}" type="presParOf" srcId="{D9D6D62F-03BE-C54A-9A0F-7BB8C5AE5515}" destId="{F7C5AB93-5310-F945-B2F5-9D23242D8F07}" srcOrd="1" destOrd="0" presId="urn:microsoft.com/office/officeart/2005/8/layout/hierarchy1"/>
    <dgm:cxn modelId="{45E18209-885F-2048-961C-0068B37024B5}" type="presParOf" srcId="{F7C5AB93-5310-F945-B2F5-9D23242D8F07}" destId="{0A4A748B-6DC4-5941-BB39-560093C38006}" srcOrd="0" destOrd="0" presId="urn:microsoft.com/office/officeart/2005/8/layout/hierarchy1"/>
    <dgm:cxn modelId="{6A84BEDC-CAE1-624D-845C-77152D05FC04}" type="presParOf" srcId="{0A4A748B-6DC4-5941-BB39-560093C38006}" destId="{B65EB1C7-EB03-474C-8E46-88FB571C9295}" srcOrd="0" destOrd="0" presId="urn:microsoft.com/office/officeart/2005/8/layout/hierarchy1"/>
    <dgm:cxn modelId="{3A612BF7-731A-AE4D-984E-95A991F1D776}" type="presParOf" srcId="{0A4A748B-6DC4-5941-BB39-560093C38006}" destId="{B791CC9A-3AB0-1047-8E22-B741A3664264}" srcOrd="1" destOrd="0" presId="urn:microsoft.com/office/officeart/2005/8/layout/hierarchy1"/>
    <dgm:cxn modelId="{0AFCC25F-6AA3-274D-B0F1-C932E8D207CA}" type="presParOf" srcId="{F7C5AB93-5310-F945-B2F5-9D23242D8F07}" destId="{18144693-87C8-7946-9065-DBBCC066993A}" srcOrd="1" destOrd="0" presId="urn:microsoft.com/office/officeart/2005/8/layout/hierarchy1"/>
    <dgm:cxn modelId="{9B6CF7CA-BE17-644F-958F-08DB9E8DE747}" type="presParOf" srcId="{18144693-87C8-7946-9065-DBBCC066993A}" destId="{44D118CC-EEB2-224F-A673-D66375663C90}" srcOrd="0" destOrd="0" presId="urn:microsoft.com/office/officeart/2005/8/layout/hierarchy1"/>
    <dgm:cxn modelId="{17CF4FFD-04AB-014A-975A-F628E1ADEB2A}" type="presParOf" srcId="{18144693-87C8-7946-9065-DBBCC066993A}" destId="{29FFD0F5-FD24-554F-ADA4-FDE0ADE97BEA}" srcOrd="1" destOrd="0" presId="urn:microsoft.com/office/officeart/2005/8/layout/hierarchy1"/>
    <dgm:cxn modelId="{316B6E11-142C-7E4E-BCFA-339F87AE691F}" type="presParOf" srcId="{29FFD0F5-FD24-554F-ADA4-FDE0ADE97BEA}" destId="{80EF9186-DABD-AC4F-A4AA-6877FBCC35D1}" srcOrd="0" destOrd="0" presId="urn:microsoft.com/office/officeart/2005/8/layout/hierarchy1"/>
    <dgm:cxn modelId="{C3B60610-3862-9743-82AD-B2527ECA06A0}" type="presParOf" srcId="{80EF9186-DABD-AC4F-A4AA-6877FBCC35D1}" destId="{1BB79DC5-AC3A-3948-A3BF-54387DE066F0}" srcOrd="0" destOrd="0" presId="urn:microsoft.com/office/officeart/2005/8/layout/hierarchy1"/>
    <dgm:cxn modelId="{032EF3B2-29EE-0E4C-B7C2-7852A175060A}" type="presParOf" srcId="{80EF9186-DABD-AC4F-A4AA-6877FBCC35D1}" destId="{31AA26BD-129A-5D4E-9370-C269EA0EC12A}" srcOrd="1" destOrd="0" presId="urn:microsoft.com/office/officeart/2005/8/layout/hierarchy1"/>
    <dgm:cxn modelId="{D20A795B-3235-F549-9554-B983BF525B99}" type="presParOf" srcId="{29FFD0F5-FD24-554F-ADA4-FDE0ADE97BEA}" destId="{E5226BAC-6BC7-BD43-9DFC-5551FED52F1C}" srcOrd="1" destOrd="0" presId="urn:microsoft.com/office/officeart/2005/8/layout/hierarchy1"/>
    <dgm:cxn modelId="{5A4886C8-DD24-6E4F-8374-7B1980267A6A}" type="presParOf" srcId="{18144693-87C8-7946-9065-DBBCC066993A}" destId="{45543CC8-8779-4E47-93F2-03397FAA3A93}" srcOrd="2" destOrd="0" presId="urn:microsoft.com/office/officeart/2005/8/layout/hierarchy1"/>
    <dgm:cxn modelId="{EF9147ED-E799-3C41-83D6-59C458D11763}" type="presParOf" srcId="{18144693-87C8-7946-9065-DBBCC066993A}" destId="{EA76C33A-8021-794F-901A-8934B4A81252}" srcOrd="3" destOrd="0" presId="urn:microsoft.com/office/officeart/2005/8/layout/hierarchy1"/>
    <dgm:cxn modelId="{6AE1DA76-13A2-E543-A187-7ACF75C2F146}" type="presParOf" srcId="{EA76C33A-8021-794F-901A-8934B4A81252}" destId="{B3B6364B-59CF-5543-8856-5DAA1EB31139}" srcOrd="0" destOrd="0" presId="urn:microsoft.com/office/officeart/2005/8/layout/hierarchy1"/>
    <dgm:cxn modelId="{96C35D55-F434-8246-B6DA-082EFA2A2AC7}" type="presParOf" srcId="{B3B6364B-59CF-5543-8856-5DAA1EB31139}" destId="{42F8BBF6-9EEB-4C4B-8B90-D3C4CA124916}" srcOrd="0" destOrd="0" presId="urn:microsoft.com/office/officeart/2005/8/layout/hierarchy1"/>
    <dgm:cxn modelId="{557DF64E-D0C4-3849-A0ED-73398AB793E2}" type="presParOf" srcId="{B3B6364B-59CF-5543-8856-5DAA1EB31139}" destId="{7E64480F-84F3-264A-847B-877C6F9E5724}" srcOrd="1" destOrd="0" presId="urn:microsoft.com/office/officeart/2005/8/layout/hierarchy1"/>
    <dgm:cxn modelId="{72A96D94-5DC8-DE43-BD65-E4E24A733889}" type="presParOf" srcId="{EA76C33A-8021-794F-901A-8934B4A81252}" destId="{738531C9-3EFE-164C-B23B-60D2BA9F8032}" srcOrd="1" destOrd="0" presId="urn:microsoft.com/office/officeart/2005/8/layout/hierarchy1"/>
    <dgm:cxn modelId="{289FF133-F549-0442-BF30-759A1D89F30B}" type="presParOf" srcId="{D9D6D62F-03BE-C54A-9A0F-7BB8C5AE5515}" destId="{F2414641-661B-634C-A4E0-3BD977A2A574}" srcOrd="2" destOrd="0" presId="urn:microsoft.com/office/officeart/2005/8/layout/hierarchy1"/>
    <dgm:cxn modelId="{1B3255E4-3BF1-1B49-AD46-65230120252F}" type="presParOf" srcId="{D9D6D62F-03BE-C54A-9A0F-7BB8C5AE5515}" destId="{CDDF66B0-CDE1-9F42-930F-4839C160C6CD}" srcOrd="3" destOrd="0" presId="urn:microsoft.com/office/officeart/2005/8/layout/hierarchy1"/>
    <dgm:cxn modelId="{0FC1FC17-C538-554E-872D-10CDD4EDB324}" type="presParOf" srcId="{CDDF66B0-CDE1-9F42-930F-4839C160C6CD}" destId="{757385BA-7AE8-AA40-8B7D-E25F0901FA2F}" srcOrd="0" destOrd="0" presId="urn:microsoft.com/office/officeart/2005/8/layout/hierarchy1"/>
    <dgm:cxn modelId="{FD0C8FB7-CFF7-1244-8C3A-1A9B72CB4079}" type="presParOf" srcId="{757385BA-7AE8-AA40-8B7D-E25F0901FA2F}" destId="{8BC5A3D3-AEE0-EC4D-A18F-5BACE87D4C85}" srcOrd="0" destOrd="0" presId="urn:microsoft.com/office/officeart/2005/8/layout/hierarchy1"/>
    <dgm:cxn modelId="{4E9FD032-0175-394C-B2DD-F175C436DE46}" type="presParOf" srcId="{757385BA-7AE8-AA40-8B7D-E25F0901FA2F}" destId="{EA170D9F-6E00-6B47-B202-FB7F312EB1CF}" srcOrd="1" destOrd="0" presId="urn:microsoft.com/office/officeart/2005/8/layout/hierarchy1"/>
    <dgm:cxn modelId="{A719858E-A609-B848-BABE-752A132A3F6B}" type="presParOf" srcId="{CDDF66B0-CDE1-9F42-930F-4839C160C6CD}" destId="{7C49C87A-5C1C-8E44-8A89-96BA9E61592F}" srcOrd="1" destOrd="0" presId="urn:microsoft.com/office/officeart/2005/8/layout/hierarchy1"/>
    <dgm:cxn modelId="{659B2D6E-BC5D-2047-A1AB-DA269FDB6AEE}" type="presParOf" srcId="{7C49C87A-5C1C-8E44-8A89-96BA9E61592F}" destId="{0CCCC77C-C92A-544E-9C12-1DA26DFF2A72}" srcOrd="0" destOrd="0" presId="urn:microsoft.com/office/officeart/2005/8/layout/hierarchy1"/>
    <dgm:cxn modelId="{7F6777A4-EEFC-1640-9C54-F99B040C2F39}" type="presParOf" srcId="{7C49C87A-5C1C-8E44-8A89-96BA9E61592F}" destId="{524B2C15-D648-E14A-AB9B-65919FEF6E7B}" srcOrd="1" destOrd="0" presId="urn:microsoft.com/office/officeart/2005/8/layout/hierarchy1"/>
    <dgm:cxn modelId="{6724A118-3FCA-2046-8AFA-8E0DEF55FFF6}" type="presParOf" srcId="{524B2C15-D648-E14A-AB9B-65919FEF6E7B}" destId="{DC01C262-528A-7548-94E5-9B72D78D47D0}" srcOrd="0" destOrd="0" presId="urn:microsoft.com/office/officeart/2005/8/layout/hierarchy1"/>
    <dgm:cxn modelId="{2F9D75C5-002F-B44C-8650-BDB1BD14D0CE}" type="presParOf" srcId="{DC01C262-528A-7548-94E5-9B72D78D47D0}" destId="{BB0BEBEF-D3E7-BD43-A6BE-1B4DFF6F92CD}" srcOrd="0" destOrd="0" presId="urn:microsoft.com/office/officeart/2005/8/layout/hierarchy1"/>
    <dgm:cxn modelId="{BA2F38D8-14D0-4F48-A52D-58F9C2BBF215}" type="presParOf" srcId="{DC01C262-528A-7548-94E5-9B72D78D47D0}" destId="{69543E77-740F-5544-B45E-30E6BF96C73F}" srcOrd="1" destOrd="0" presId="urn:microsoft.com/office/officeart/2005/8/layout/hierarchy1"/>
    <dgm:cxn modelId="{6D3E64FB-9F7A-C34D-974D-DC6C25D9FB02}" type="presParOf" srcId="{524B2C15-D648-E14A-AB9B-65919FEF6E7B}" destId="{38E65CBE-89E0-524F-A020-4A4550B39C47}" srcOrd="1" destOrd="0" presId="urn:microsoft.com/office/officeart/2005/8/layout/hierarchy1"/>
    <dgm:cxn modelId="{472CFDE8-C6AF-264E-B0E3-2259116AE53A}" type="presParOf" srcId="{7C49C87A-5C1C-8E44-8A89-96BA9E61592F}" destId="{50F88A7E-E205-6A48-8D76-922E4CAC71DC}" srcOrd="2" destOrd="0" presId="urn:microsoft.com/office/officeart/2005/8/layout/hierarchy1"/>
    <dgm:cxn modelId="{56D45055-AFAD-934B-A541-DF312686A3D5}" type="presParOf" srcId="{7C49C87A-5C1C-8E44-8A89-96BA9E61592F}" destId="{2807BD31-442C-7240-9471-C55B90409DBD}" srcOrd="3" destOrd="0" presId="urn:microsoft.com/office/officeart/2005/8/layout/hierarchy1"/>
    <dgm:cxn modelId="{2554B97F-44B6-0246-9CB8-248ACFF9A7BB}" type="presParOf" srcId="{2807BD31-442C-7240-9471-C55B90409DBD}" destId="{4756E598-7294-254E-8A2A-BA1D9C3F6FAA}" srcOrd="0" destOrd="0" presId="urn:microsoft.com/office/officeart/2005/8/layout/hierarchy1"/>
    <dgm:cxn modelId="{66797571-29B0-7844-A368-E4DFB250234A}" type="presParOf" srcId="{4756E598-7294-254E-8A2A-BA1D9C3F6FAA}" destId="{DBB44261-A920-B949-9E4E-D49F8086C73D}" srcOrd="0" destOrd="0" presId="urn:microsoft.com/office/officeart/2005/8/layout/hierarchy1"/>
    <dgm:cxn modelId="{C2BE3F1D-0EC7-184F-8918-DA4F0142F2B0}" type="presParOf" srcId="{4756E598-7294-254E-8A2A-BA1D9C3F6FAA}" destId="{42F58F68-2D7D-0144-9A08-B1968F1347A6}" srcOrd="1" destOrd="0" presId="urn:microsoft.com/office/officeart/2005/8/layout/hierarchy1"/>
    <dgm:cxn modelId="{CF759C46-6F83-0F46-92BC-C737685C1DC9}" type="presParOf" srcId="{2807BD31-442C-7240-9471-C55B90409DBD}" destId="{31A92EE3-8020-334C-A530-636503E043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4599B4-0379-9041-A236-47D2B07F4953}" type="doc">
      <dgm:prSet loTypeId="urn:microsoft.com/office/officeart/2005/8/layout/orgChart1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23FBDC5-0B2C-7D4B-8996-EC9FFBC145F8}">
      <dgm:prSet phldrT="[Text]"/>
      <dgm:spPr/>
      <dgm:t>
        <a:bodyPr/>
        <a:lstStyle/>
        <a:p>
          <a:r>
            <a:rPr lang="en-US" dirty="0" smtClean="0"/>
            <a:t>Hypothesis testing</a:t>
          </a:r>
          <a:endParaRPr lang="en-US" dirty="0"/>
        </a:p>
      </dgm:t>
    </dgm:pt>
    <dgm:pt modelId="{D795A230-88F1-4C42-A3AA-6455D74010EB}" type="parTrans" cxnId="{57AF4B1B-A059-6647-BFC1-9FC3FCE182AC}">
      <dgm:prSet/>
      <dgm:spPr/>
      <dgm:t>
        <a:bodyPr/>
        <a:lstStyle/>
        <a:p>
          <a:endParaRPr lang="en-US"/>
        </a:p>
      </dgm:t>
    </dgm:pt>
    <dgm:pt modelId="{3CCC5230-C271-C741-A7DF-6AEBD8ABB779}" type="sibTrans" cxnId="{57AF4B1B-A059-6647-BFC1-9FC3FCE182AC}">
      <dgm:prSet/>
      <dgm:spPr/>
      <dgm:t>
        <a:bodyPr/>
        <a:lstStyle/>
        <a:p>
          <a:endParaRPr lang="en-US"/>
        </a:p>
      </dgm:t>
    </dgm:pt>
    <dgm:pt modelId="{5FE0AA64-6C0E-AE43-89A1-E87B0109377B}" type="asst">
      <dgm:prSet phldrT="[Text]"/>
      <dgm:spPr/>
      <dgm:t>
        <a:bodyPr/>
        <a:lstStyle/>
        <a:p>
          <a:r>
            <a:rPr lang="en-US" dirty="0" smtClean="0"/>
            <a:t>Null hypothesis H</a:t>
          </a:r>
          <a:r>
            <a:rPr lang="en-US" baseline="-25000" dirty="0" smtClean="0"/>
            <a:t>0</a:t>
          </a:r>
          <a:endParaRPr lang="en-US" dirty="0"/>
        </a:p>
      </dgm:t>
    </dgm:pt>
    <dgm:pt modelId="{13C8D7EE-D44A-5C4E-A682-6849F8112F8A}" type="parTrans" cxnId="{D5A68D92-56CA-3245-B21B-FB417D7780D4}">
      <dgm:prSet/>
      <dgm:spPr/>
      <dgm:t>
        <a:bodyPr/>
        <a:lstStyle/>
        <a:p>
          <a:endParaRPr lang="en-US"/>
        </a:p>
      </dgm:t>
    </dgm:pt>
    <dgm:pt modelId="{B62A9CE7-F6A1-3F46-BDA0-274F0CBBF4EA}" type="sibTrans" cxnId="{D5A68D92-56CA-3245-B21B-FB417D7780D4}">
      <dgm:prSet/>
      <dgm:spPr/>
      <dgm:t>
        <a:bodyPr/>
        <a:lstStyle/>
        <a:p>
          <a:endParaRPr lang="en-US"/>
        </a:p>
      </dgm:t>
    </dgm:pt>
    <dgm:pt modelId="{CFA764BB-20B4-1A47-B345-04BFFF29A8BE}">
      <dgm:prSet phldrT="[Text]"/>
      <dgm:spPr/>
      <dgm:t>
        <a:bodyPr/>
        <a:lstStyle/>
        <a:p>
          <a:r>
            <a:rPr lang="en-US" dirty="0" smtClean="0"/>
            <a:t>Mean</a:t>
          </a:r>
          <a:endParaRPr lang="en-US" dirty="0"/>
        </a:p>
      </dgm:t>
    </dgm:pt>
    <dgm:pt modelId="{6F5AE246-932A-1549-950E-0D958F41A43D}" type="parTrans" cxnId="{893F5927-52A3-C24A-99CE-8B5BDC466AF7}">
      <dgm:prSet/>
      <dgm:spPr/>
      <dgm:t>
        <a:bodyPr/>
        <a:lstStyle/>
        <a:p>
          <a:endParaRPr lang="en-US"/>
        </a:p>
      </dgm:t>
    </dgm:pt>
    <dgm:pt modelId="{705F29E4-A95D-5849-8059-4D6D53E06E4C}" type="sibTrans" cxnId="{893F5927-52A3-C24A-99CE-8B5BDC466AF7}">
      <dgm:prSet/>
      <dgm:spPr/>
      <dgm:t>
        <a:bodyPr/>
        <a:lstStyle/>
        <a:p>
          <a:endParaRPr lang="en-US"/>
        </a:p>
      </dgm:t>
    </dgm:pt>
    <dgm:pt modelId="{1396E962-DABC-5C49-82B5-D9E9800EABD3}">
      <dgm:prSet phldrT="[Text]"/>
      <dgm:spPr/>
      <dgm:t>
        <a:bodyPr/>
        <a:lstStyle/>
        <a:p>
          <a:r>
            <a:rPr lang="en-US" dirty="0" smtClean="0"/>
            <a:t>Variance</a:t>
          </a:r>
          <a:endParaRPr lang="en-US" dirty="0"/>
        </a:p>
      </dgm:t>
    </dgm:pt>
    <dgm:pt modelId="{C1A02281-081E-8C4A-BCEB-6438B4068570}" type="parTrans" cxnId="{C2F1D10B-2C86-4F44-BA80-85F8B5BEF1B8}">
      <dgm:prSet/>
      <dgm:spPr/>
      <dgm:t>
        <a:bodyPr/>
        <a:lstStyle/>
        <a:p>
          <a:endParaRPr lang="en-US"/>
        </a:p>
      </dgm:t>
    </dgm:pt>
    <dgm:pt modelId="{ED2D017F-8F0A-BA44-909C-97FEEC5415BA}" type="sibTrans" cxnId="{C2F1D10B-2C86-4F44-BA80-85F8B5BEF1B8}">
      <dgm:prSet/>
      <dgm:spPr/>
      <dgm:t>
        <a:bodyPr/>
        <a:lstStyle/>
        <a:p>
          <a:endParaRPr lang="en-US"/>
        </a:p>
      </dgm:t>
    </dgm:pt>
    <dgm:pt modelId="{AD76FCF9-4771-EB4E-9838-F7A80B3C15B4}" type="asst">
      <dgm:prSet phldrT="[Text]"/>
      <dgm:spPr/>
      <dgm:t>
        <a:bodyPr/>
        <a:lstStyle/>
        <a:p>
          <a:r>
            <a:rPr lang="en-US" dirty="0" smtClean="0"/>
            <a:t>Alternative hypothesis H</a:t>
          </a:r>
          <a:r>
            <a:rPr lang="en-US" baseline="-25000" dirty="0" smtClean="0"/>
            <a:t>1</a:t>
          </a:r>
          <a:endParaRPr lang="en-US" dirty="0"/>
        </a:p>
      </dgm:t>
    </dgm:pt>
    <dgm:pt modelId="{8C6DAA13-28C9-6E40-829C-5C45F4155651}" type="parTrans" cxnId="{A186532C-9B3C-7D48-ABF4-B09922DA8EA9}">
      <dgm:prSet/>
      <dgm:spPr/>
      <dgm:t>
        <a:bodyPr/>
        <a:lstStyle/>
        <a:p>
          <a:endParaRPr lang="en-US"/>
        </a:p>
      </dgm:t>
    </dgm:pt>
    <dgm:pt modelId="{FA80C89D-B792-B44F-986C-94BC14F6A909}" type="sibTrans" cxnId="{A186532C-9B3C-7D48-ABF4-B09922DA8EA9}">
      <dgm:prSet/>
      <dgm:spPr/>
      <dgm:t>
        <a:bodyPr/>
        <a:lstStyle/>
        <a:p>
          <a:endParaRPr lang="en-US"/>
        </a:p>
      </dgm:t>
    </dgm:pt>
    <dgm:pt modelId="{48E0F4A0-5CD4-3C4C-A619-C37CEB8BE4AD}" type="pres">
      <dgm:prSet presAssocID="{104599B4-0379-9041-A236-47D2B07F49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BD091-BB2C-3548-AA07-5230C62F7791}" type="pres">
      <dgm:prSet presAssocID="{423FBDC5-0B2C-7D4B-8996-EC9FFBC145F8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49A908B-0EDF-2041-951A-0FB14866D2FD}" type="pres">
      <dgm:prSet presAssocID="{423FBDC5-0B2C-7D4B-8996-EC9FFBC145F8}" presName="rootComposite1" presStyleCnt="0"/>
      <dgm:spPr/>
      <dgm:t>
        <a:bodyPr/>
        <a:lstStyle/>
        <a:p>
          <a:endParaRPr lang="en-US"/>
        </a:p>
      </dgm:t>
    </dgm:pt>
    <dgm:pt modelId="{CC85F8D5-0CAC-1A4F-BBB1-AFD300DE5C45}" type="pres">
      <dgm:prSet presAssocID="{423FBDC5-0B2C-7D4B-8996-EC9FFBC145F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3E0B7E-CEB4-F745-BB55-7163F7415FD7}" type="pres">
      <dgm:prSet presAssocID="{423FBDC5-0B2C-7D4B-8996-EC9FFBC145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610A55A-EB8C-EC49-BA52-C1999F7B5D8B}" type="pres">
      <dgm:prSet presAssocID="{423FBDC5-0B2C-7D4B-8996-EC9FFBC145F8}" presName="hierChild2" presStyleCnt="0"/>
      <dgm:spPr/>
      <dgm:t>
        <a:bodyPr/>
        <a:lstStyle/>
        <a:p>
          <a:endParaRPr lang="en-US"/>
        </a:p>
      </dgm:t>
    </dgm:pt>
    <dgm:pt modelId="{507D4648-289E-1649-A106-A0F98A47A97B}" type="pres">
      <dgm:prSet presAssocID="{6F5AE246-932A-1549-950E-0D958F41A43D}" presName="Name37" presStyleLbl="parChTrans1D2" presStyleIdx="0" presStyleCnt="4"/>
      <dgm:spPr/>
      <dgm:t>
        <a:bodyPr/>
        <a:lstStyle/>
        <a:p>
          <a:endParaRPr lang="en-US"/>
        </a:p>
      </dgm:t>
    </dgm:pt>
    <dgm:pt modelId="{7B511B50-8890-6A40-88E1-2F088CE12AB1}" type="pres">
      <dgm:prSet presAssocID="{CFA764BB-20B4-1A47-B345-04BFFF29A8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CA0A0A7-0F96-D042-AF36-25B37C1B5E42}" type="pres">
      <dgm:prSet presAssocID="{CFA764BB-20B4-1A47-B345-04BFFF29A8BE}" presName="rootComposite" presStyleCnt="0"/>
      <dgm:spPr/>
      <dgm:t>
        <a:bodyPr/>
        <a:lstStyle/>
        <a:p>
          <a:endParaRPr lang="en-US"/>
        </a:p>
      </dgm:t>
    </dgm:pt>
    <dgm:pt modelId="{2DC64BB3-7311-234B-B755-F9321C932FE8}" type="pres">
      <dgm:prSet presAssocID="{CFA764BB-20B4-1A47-B345-04BFFF29A8B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24B883-CB9D-474D-ACF2-C280F812595A}" type="pres">
      <dgm:prSet presAssocID="{CFA764BB-20B4-1A47-B345-04BFFF29A8BE}" presName="rootConnector" presStyleLbl="node2" presStyleIdx="0" presStyleCnt="2"/>
      <dgm:spPr/>
      <dgm:t>
        <a:bodyPr/>
        <a:lstStyle/>
        <a:p>
          <a:endParaRPr lang="en-US"/>
        </a:p>
      </dgm:t>
    </dgm:pt>
    <dgm:pt modelId="{72B0835B-7A52-5C42-92D6-737D056873BA}" type="pres">
      <dgm:prSet presAssocID="{CFA764BB-20B4-1A47-B345-04BFFF29A8BE}" presName="hierChild4" presStyleCnt="0"/>
      <dgm:spPr/>
      <dgm:t>
        <a:bodyPr/>
        <a:lstStyle/>
        <a:p>
          <a:endParaRPr lang="en-US"/>
        </a:p>
      </dgm:t>
    </dgm:pt>
    <dgm:pt modelId="{CDA629D6-1242-3D47-B2DF-AE1445A74281}" type="pres">
      <dgm:prSet presAssocID="{CFA764BB-20B4-1A47-B345-04BFFF29A8BE}" presName="hierChild5" presStyleCnt="0"/>
      <dgm:spPr/>
      <dgm:t>
        <a:bodyPr/>
        <a:lstStyle/>
        <a:p>
          <a:endParaRPr lang="en-US"/>
        </a:p>
      </dgm:t>
    </dgm:pt>
    <dgm:pt modelId="{0C306093-0C5E-0A4C-8AFF-319D279EDA00}" type="pres">
      <dgm:prSet presAssocID="{C1A02281-081E-8C4A-BCEB-6438B406857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E26C9E9-4428-8642-8275-2A7499E00070}" type="pres">
      <dgm:prSet presAssocID="{1396E962-DABC-5C49-82B5-D9E9800EABD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EAC077-DE0D-1D4A-9889-A9D7ABC3E379}" type="pres">
      <dgm:prSet presAssocID="{1396E962-DABC-5C49-82B5-D9E9800EABD3}" presName="rootComposite" presStyleCnt="0"/>
      <dgm:spPr/>
      <dgm:t>
        <a:bodyPr/>
        <a:lstStyle/>
        <a:p>
          <a:endParaRPr lang="en-US"/>
        </a:p>
      </dgm:t>
    </dgm:pt>
    <dgm:pt modelId="{1230F290-3393-1443-BE03-F3008940E9DC}" type="pres">
      <dgm:prSet presAssocID="{1396E962-DABC-5C49-82B5-D9E9800EABD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655C0-58B3-8F47-8641-3C7893F2D09D}" type="pres">
      <dgm:prSet presAssocID="{1396E962-DABC-5C49-82B5-D9E9800EABD3}" presName="rootConnector" presStyleLbl="node2" presStyleIdx="1" presStyleCnt="2"/>
      <dgm:spPr/>
      <dgm:t>
        <a:bodyPr/>
        <a:lstStyle/>
        <a:p>
          <a:endParaRPr lang="en-US"/>
        </a:p>
      </dgm:t>
    </dgm:pt>
    <dgm:pt modelId="{C2EAB5C1-6AE3-6345-8198-141F81A242AD}" type="pres">
      <dgm:prSet presAssocID="{1396E962-DABC-5C49-82B5-D9E9800EABD3}" presName="hierChild4" presStyleCnt="0"/>
      <dgm:spPr/>
      <dgm:t>
        <a:bodyPr/>
        <a:lstStyle/>
        <a:p>
          <a:endParaRPr lang="en-US"/>
        </a:p>
      </dgm:t>
    </dgm:pt>
    <dgm:pt modelId="{38E1C7EF-4500-8B4C-8761-19F21DC0AAB9}" type="pres">
      <dgm:prSet presAssocID="{1396E962-DABC-5C49-82B5-D9E9800EABD3}" presName="hierChild5" presStyleCnt="0"/>
      <dgm:spPr/>
      <dgm:t>
        <a:bodyPr/>
        <a:lstStyle/>
        <a:p>
          <a:endParaRPr lang="en-US"/>
        </a:p>
      </dgm:t>
    </dgm:pt>
    <dgm:pt modelId="{967E3135-40D9-9E47-A888-0F10176897B4}" type="pres">
      <dgm:prSet presAssocID="{423FBDC5-0B2C-7D4B-8996-EC9FFBC145F8}" presName="hierChild3" presStyleCnt="0"/>
      <dgm:spPr/>
      <dgm:t>
        <a:bodyPr/>
        <a:lstStyle/>
        <a:p>
          <a:endParaRPr lang="en-US"/>
        </a:p>
      </dgm:t>
    </dgm:pt>
    <dgm:pt modelId="{DD178368-9235-C943-94B4-F355BA0587C5}" type="pres">
      <dgm:prSet presAssocID="{13C8D7EE-D44A-5C4E-A682-6849F8112F8A}" presName="Name111" presStyleLbl="parChTrans1D2" presStyleIdx="2" presStyleCnt="4"/>
      <dgm:spPr/>
      <dgm:t>
        <a:bodyPr/>
        <a:lstStyle/>
        <a:p>
          <a:endParaRPr lang="en-US"/>
        </a:p>
      </dgm:t>
    </dgm:pt>
    <dgm:pt modelId="{6DA7DBA9-21CF-3F4E-A348-616AC6540929}" type="pres">
      <dgm:prSet presAssocID="{5FE0AA64-6C0E-AE43-89A1-E87B0109377B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53A58B6-45D1-A14B-A3CC-7E18A6D09AF3}" type="pres">
      <dgm:prSet presAssocID="{5FE0AA64-6C0E-AE43-89A1-E87B0109377B}" presName="rootComposite3" presStyleCnt="0"/>
      <dgm:spPr/>
      <dgm:t>
        <a:bodyPr/>
        <a:lstStyle/>
        <a:p>
          <a:endParaRPr lang="en-US"/>
        </a:p>
      </dgm:t>
    </dgm:pt>
    <dgm:pt modelId="{B8080EDF-B417-974F-9F74-D903759E2753}" type="pres">
      <dgm:prSet presAssocID="{5FE0AA64-6C0E-AE43-89A1-E87B0109377B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1955E5-F16C-5F41-8412-050634C33417}" type="pres">
      <dgm:prSet presAssocID="{5FE0AA64-6C0E-AE43-89A1-E87B0109377B}" presName="rootConnector3" presStyleLbl="asst1" presStyleIdx="0" presStyleCnt="2"/>
      <dgm:spPr/>
      <dgm:t>
        <a:bodyPr/>
        <a:lstStyle/>
        <a:p>
          <a:endParaRPr lang="en-US"/>
        </a:p>
      </dgm:t>
    </dgm:pt>
    <dgm:pt modelId="{7FCA3221-6FD9-694F-8665-16F215ECE479}" type="pres">
      <dgm:prSet presAssocID="{5FE0AA64-6C0E-AE43-89A1-E87B0109377B}" presName="hierChild6" presStyleCnt="0"/>
      <dgm:spPr/>
      <dgm:t>
        <a:bodyPr/>
        <a:lstStyle/>
        <a:p>
          <a:endParaRPr lang="en-US"/>
        </a:p>
      </dgm:t>
    </dgm:pt>
    <dgm:pt modelId="{D31A9D0B-4C06-0B4A-AB18-8502E66FB2C4}" type="pres">
      <dgm:prSet presAssocID="{5FE0AA64-6C0E-AE43-89A1-E87B0109377B}" presName="hierChild7" presStyleCnt="0"/>
      <dgm:spPr/>
      <dgm:t>
        <a:bodyPr/>
        <a:lstStyle/>
        <a:p>
          <a:endParaRPr lang="en-US"/>
        </a:p>
      </dgm:t>
    </dgm:pt>
    <dgm:pt modelId="{D8E54825-1DB8-0041-82DD-92BC93E36EA3}" type="pres">
      <dgm:prSet presAssocID="{8C6DAA13-28C9-6E40-829C-5C45F4155651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1E7A9B53-3DF8-EC4A-AE12-49007A2457FD}" type="pres">
      <dgm:prSet presAssocID="{AD76FCF9-4771-EB4E-9838-F7A80B3C15B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D9B4840-BEEB-0E45-85AD-45CF2D91AA9A}" type="pres">
      <dgm:prSet presAssocID="{AD76FCF9-4771-EB4E-9838-F7A80B3C15B4}" presName="rootComposite3" presStyleCnt="0"/>
      <dgm:spPr/>
      <dgm:t>
        <a:bodyPr/>
        <a:lstStyle/>
        <a:p>
          <a:endParaRPr lang="en-US"/>
        </a:p>
      </dgm:t>
    </dgm:pt>
    <dgm:pt modelId="{F2F6D1D8-95A1-594D-B556-265E5AA0495F}" type="pres">
      <dgm:prSet presAssocID="{AD76FCF9-4771-EB4E-9838-F7A80B3C15B4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438455-CF15-304D-AE48-08501CF27E63}" type="pres">
      <dgm:prSet presAssocID="{AD76FCF9-4771-EB4E-9838-F7A80B3C15B4}" presName="rootConnector3" presStyleLbl="asst1" presStyleIdx="1" presStyleCnt="2"/>
      <dgm:spPr/>
      <dgm:t>
        <a:bodyPr/>
        <a:lstStyle/>
        <a:p>
          <a:endParaRPr lang="en-US"/>
        </a:p>
      </dgm:t>
    </dgm:pt>
    <dgm:pt modelId="{7D65E5AA-E174-0E4F-909D-BE5B09E3DE1F}" type="pres">
      <dgm:prSet presAssocID="{AD76FCF9-4771-EB4E-9838-F7A80B3C15B4}" presName="hierChild6" presStyleCnt="0"/>
      <dgm:spPr/>
      <dgm:t>
        <a:bodyPr/>
        <a:lstStyle/>
        <a:p>
          <a:endParaRPr lang="en-US"/>
        </a:p>
      </dgm:t>
    </dgm:pt>
    <dgm:pt modelId="{821D362E-153C-BA48-9328-96EB70B9E654}" type="pres">
      <dgm:prSet presAssocID="{AD76FCF9-4771-EB4E-9838-F7A80B3C15B4}" presName="hierChild7" presStyleCnt="0"/>
      <dgm:spPr/>
      <dgm:t>
        <a:bodyPr/>
        <a:lstStyle/>
        <a:p>
          <a:endParaRPr lang="en-US"/>
        </a:p>
      </dgm:t>
    </dgm:pt>
  </dgm:ptLst>
  <dgm:cxnLst>
    <dgm:cxn modelId="{C2F1D10B-2C86-4F44-BA80-85F8B5BEF1B8}" srcId="{423FBDC5-0B2C-7D4B-8996-EC9FFBC145F8}" destId="{1396E962-DABC-5C49-82B5-D9E9800EABD3}" srcOrd="3" destOrd="0" parTransId="{C1A02281-081E-8C4A-BCEB-6438B4068570}" sibTransId="{ED2D017F-8F0A-BA44-909C-97FEEC5415BA}"/>
    <dgm:cxn modelId="{A91CB993-31C9-5D42-BEAD-135240F2C0CC}" type="presOf" srcId="{423FBDC5-0B2C-7D4B-8996-EC9FFBC145F8}" destId="{DD3E0B7E-CEB4-F745-BB55-7163F7415FD7}" srcOrd="1" destOrd="0" presId="urn:microsoft.com/office/officeart/2005/8/layout/orgChart1"/>
    <dgm:cxn modelId="{D3315442-F902-3A4F-B7E2-F07B66E96727}" type="presOf" srcId="{C1A02281-081E-8C4A-BCEB-6438B4068570}" destId="{0C306093-0C5E-0A4C-8AFF-319D279EDA00}" srcOrd="0" destOrd="0" presId="urn:microsoft.com/office/officeart/2005/8/layout/orgChart1"/>
    <dgm:cxn modelId="{64A2F366-A235-DB41-8191-7482B3ADB9E8}" type="presOf" srcId="{423FBDC5-0B2C-7D4B-8996-EC9FFBC145F8}" destId="{CC85F8D5-0CAC-1A4F-BBB1-AFD300DE5C45}" srcOrd="0" destOrd="0" presId="urn:microsoft.com/office/officeart/2005/8/layout/orgChart1"/>
    <dgm:cxn modelId="{D5232B4C-05DA-4943-8793-76E832112E8E}" type="presOf" srcId="{104599B4-0379-9041-A236-47D2B07F4953}" destId="{48E0F4A0-5CD4-3C4C-A619-C37CEB8BE4AD}" srcOrd="0" destOrd="0" presId="urn:microsoft.com/office/officeart/2005/8/layout/orgChart1"/>
    <dgm:cxn modelId="{893F5927-52A3-C24A-99CE-8B5BDC466AF7}" srcId="{423FBDC5-0B2C-7D4B-8996-EC9FFBC145F8}" destId="{CFA764BB-20B4-1A47-B345-04BFFF29A8BE}" srcOrd="2" destOrd="0" parTransId="{6F5AE246-932A-1549-950E-0D958F41A43D}" sibTransId="{705F29E4-A95D-5849-8059-4D6D53E06E4C}"/>
    <dgm:cxn modelId="{CB70CC1E-6934-2844-8EB6-FC54A5828458}" type="presOf" srcId="{13C8D7EE-D44A-5C4E-A682-6849F8112F8A}" destId="{DD178368-9235-C943-94B4-F355BA0587C5}" srcOrd="0" destOrd="0" presId="urn:microsoft.com/office/officeart/2005/8/layout/orgChart1"/>
    <dgm:cxn modelId="{A186532C-9B3C-7D48-ABF4-B09922DA8EA9}" srcId="{423FBDC5-0B2C-7D4B-8996-EC9FFBC145F8}" destId="{AD76FCF9-4771-EB4E-9838-F7A80B3C15B4}" srcOrd="1" destOrd="0" parTransId="{8C6DAA13-28C9-6E40-829C-5C45F4155651}" sibTransId="{FA80C89D-B792-B44F-986C-94BC14F6A909}"/>
    <dgm:cxn modelId="{0EC5A1B0-C432-A04A-89FF-D75C437ABD12}" type="presOf" srcId="{1396E962-DABC-5C49-82B5-D9E9800EABD3}" destId="{1230F290-3393-1443-BE03-F3008940E9DC}" srcOrd="0" destOrd="0" presId="urn:microsoft.com/office/officeart/2005/8/layout/orgChart1"/>
    <dgm:cxn modelId="{A0ADA260-B391-5B49-986D-37E10D75F35A}" type="presOf" srcId="{6F5AE246-932A-1549-950E-0D958F41A43D}" destId="{507D4648-289E-1649-A106-A0F98A47A97B}" srcOrd="0" destOrd="0" presId="urn:microsoft.com/office/officeart/2005/8/layout/orgChart1"/>
    <dgm:cxn modelId="{7652AEBB-18ED-2848-A1A3-AC62E88ED9B3}" type="presOf" srcId="{8C6DAA13-28C9-6E40-829C-5C45F4155651}" destId="{D8E54825-1DB8-0041-82DD-92BC93E36EA3}" srcOrd="0" destOrd="0" presId="urn:microsoft.com/office/officeart/2005/8/layout/orgChart1"/>
    <dgm:cxn modelId="{57AF4B1B-A059-6647-BFC1-9FC3FCE182AC}" srcId="{104599B4-0379-9041-A236-47D2B07F4953}" destId="{423FBDC5-0B2C-7D4B-8996-EC9FFBC145F8}" srcOrd="0" destOrd="0" parTransId="{D795A230-88F1-4C42-A3AA-6455D74010EB}" sibTransId="{3CCC5230-C271-C741-A7DF-6AEBD8ABB779}"/>
    <dgm:cxn modelId="{CC187DCC-1827-CC49-A783-A5D469316036}" type="presOf" srcId="{AD76FCF9-4771-EB4E-9838-F7A80B3C15B4}" destId="{F2F6D1D8-95A1-594D-B556-265E5AA0495F}" srcOrd="0" destOrd="0" presId="urn:microsoft.com/office/officeart/2005/8/layout/orgChart1"/>
    <dgm:cxn modelId="{459137EB-D065-F04A-BDF1-E082B6DB67A0}" type="presOf" srcId="{CFA764BB-20B4-1A47-B345-04BFFF29A8BE}" destId="{2DC64BB3-7311-234B-B755-F9321C932FE8}" srcOrd="0" destOrd="0" presId="urn:microsoft.com/office/officeart/2005/8/layout/orgChart1"/>
    <dgm:cxn modelId="{87B5863C-74CE-EC43-9812-5671AB3AB03B}" type="presOf" srcId="{AD76FCF9-4771-EB4E-9838-F7A80B3C15B4}" destId="{9B438455-CF15-304D-AE48-08501CF27E63}" srcOrd="1" destOrd="0" presId="urn:microsoft.com/office/officeart/2005/8/layout/orgChart1"/>
    <dgm:cxn modelId="{D6D6860C-92F4-7940-A120-5CB9D3EC2E9D}" type="presOf" srcId="{5FE0AA64-6C0E-AE43-89A1-E87B0109377B}" destId="{B8080EDF-B417-974F-9F74-D903759E2753}" srcOrd="0" destOrd="0" presId="urn:microsoft.com/office/officeart/2005/8/layout/orgChart1"/>
    <dgm:cxn modelId="{1ACFD9F1-D676-CF49-BB9B-38D91D748159}" type="presOf" srcId="{5FE0AA64-6C0E-AE43-89A1-E87B0109377B}" destId="{861955E5-F16C-5F41-8412-050634C33417}" srcOrd="1" destOrd="0" presId="urn:microsoft.com/office/officeart/2005/8/layout/orgChart1"/>
    <dgm:cxn modelId="{629E95F2-465B-974B-97A4-10952BC6CE76}" type="presOf" srcId="{CFA764BB-20B4-1A47-B345-04BFFF29A8BE}" destId="{6F24B883-CB9D-474D-ACF2-C280F812595A}" srcOrd="1" destOrd="0" presId="urn:microsoft.com/office/officeart/2005/8/layout/orgChart1"/>
    <dgm:cxn modelId="{12D6977D-E856-4E41-8868-A96FC731EA8B}" type="presOf" srcId="{1396E962-DABC-5C49-82B5-D9E9800EABD3}" destId="{A5C655C0-58B3-8F47-8641-3C7893F2D09D}" srcOrd="1" destOrd="0" presId="urn:microsoft.com/office/officeart/2005/8/layout/orgChart1"/>
    <dgm:cxn modelId="{D5A68D92-56CA-3245-B21B-FB417D7780D4}" srcId="{423FBDC5-0B2C-7D4B-8996-EC9FFBC145F8}" destId="{5FE0AA64-6C0E-AE43-89A1-E87B0109377B}" srcOrd="0" destOrd="0" parTransId="{13C8D7EE-D44A-5C4E-A682-6849F8112F8A}" sibTransId="{B62A9CE7-F6A1-3F46-BDA0-274F0CBBF4EA}"/>
    <dgm:cxn modelId="{2988846D-FA0F-7843-B646-DBD994CB8623}" type="presParOf" srcId="{48E0F4A0-5CD4-3C4C-A619-C37CEB8BE4AD}" destId="{86BBD091-BB2C-3548-AA07-5230C62F7791}" srcOrd="0" destOrd="0" presId="urn:microsoft.com/office/officeart/2005/8/layout/orgChart1"/>
    <dgm:cxn modelId="{1222D131-B2D2-404A-AC41-37413880B13C}" type="presParOf" srcId="{86BBD091-BB2C-3548-AA07-5230C62F7791}" destId="{749A908B-0EDF-2041-951A-0FB14866D2FD}" srcOrd="0" destOrd="0" presId="urn:microsoft.com/office/officeart/2005/8/layout/orgChart1"/>
    <dgm:cxn modelId="{8E81A2C0-5C2E-104D-B1ED-A5B701A29BF2}" type="presParOf" srcId="{749A908B-0EDF-2041-951A-0FB14866D2FD}" destId="{CC85F8D5-0CAC-1A4F-BBB1-AFD300DE5C45}" srcOrd="0" destOrd="0" presId="urn:microsoft.com/office/officeart/2005/8/layout/orgChart1"/>
    <dgm:cxn modelId="{78BAA6D3-58D2-A04A-AAFD-13A0800F8B4A}" type="presParOf" srcId="{749A908B-0EDF-2041-951A-0FB14866D2FD}" destId="{DD3E0B7E-CEB4-F745-BB55-7163F7415FD7}" srcOrd="1" destOrd="0" presId="urn:microsoft.com/office/officeart/2005/8/layout/orgChart1"/>
    <dgm:cxn modelId="{4301FA38-8D2D-414A-BD5D-47C4D6257ED1}" type="presParOf" srcId="{86BBD091-BB2C-3548-AA07-5230C62F7791}" destId="{5610A55A-EB8C-EC49-BA52-C1999F7B5D8B}" srcOrd="1" destOrd="0" presId="urn:microsoft.com/office/officeart/2005/8/layout/orgChart1"/>
    <dgm:cxn modelId="{CEF7D36B-6824-7643-BF86-C44C675B2BE6}" type="presParOf" srcId="{5610A55A-EB8C-EC49-BA52-C1999F7B5D8B}" destId="{507D4648-289E-1649-A106-A0F98A47A97B}" srcOrd="0" destOrd="0" presId="urn:microsoft.com/office/officeart/2005/8/layout/orgChart1"/>
    <dgm:cxn modelId="{6008CA50-9986-3C40-88EA-0D8F2DC1F7D8}" type="presParOf" srcId="{5610A55A-EB8C-EC49-BA52-C1999F7B5D8B}" destId="{7B511B50-8890-6A40-88E1-2F088CE12AB1}" srcOrd="1" destOrd="0" presId="urn:microsoft.com/office/officeart/2005/8/layout/orgChart1"/>
    <dgm:cxn modelId="{3C2EC599-4FE4-974D-AFCF-07CF83BE21DD}" type="presParOf" srcId="{7B511B50-8890-6A40-88E1-2F088CE12AB1}" destId="{ACA0A0A7-0F96-D042-AF36-25B37C1B5E42}" srcOrd="0" destOrd="0" presId="urn:microsoft.com/office/officeart/2005/8/layout/orgChart1"/>
    <dgm:cxn modelId="{6C9BAF01-874B-6B47-A6C9-29A88F701B47}" type="presParOf" srcId="{ACA0A0A7-0F96-D042-AF36-25B37C1B5E42}" destId="{2DC64BB3-7311-234B-B755-F9321C932FE8}" srcOrd="0" destOrd="0" presId="urn:microsoft.com/office/officeart/2005/8/layout/orgChart1"/>
    <dgm:cxn modelId="{601D191C-5758-8D4B-93D6-FBD61E5D7851}" type="presParOf" srcId="{ACA0A0A7-0F96-D042-AF36-25B37C1B5E42}" destId="{6F24B883-CB9D-474D-ACF2-C280F812595A}" srcOrd="1" destOrd="0" presId="urn:microsoft.com/office/officeart/2005/8/layout/orgChart1"/>
    <dgm:cxn modelId="{ED9840FC-A1B5-8B47-9D62-45B38182DA66}" type="presParOf" srcId="{7B511B50-8890-6A40-88E1-2F088CE12AB1}" destId="{72B0835B-7A52-5C42-92D6-737D056873BA}" srcOrd="1" destOrd="0" presId="urn:microsoft.com/office/officeart/2005/8/layout/orgChart1"/>
    <dgm:cxn modelId="{F59C33D2-9470-874C-9EC9-87651F5E53BC}" type="presParOf" srcId="{7B511B50-8890-6A40-88E1-2F088CE12AB1}" destId="{CDA629D6-1242-3D47-B2DF-AE1445A74281}" srcOrd="2" destOrd="0" presId="urn:microsoft.com/office/officeart/2005/8/layout/orgChart1"/>
    <dgm:cxn modelId="{735993C7-6B54-584D-9A5A-9C2D26D52104}" type="presParOf" srcId="{5610A55A-EB8C-EC49-BA52-C1999F7B5D8B}" destId="{0C306093-0C5E-0A4C-8AFF-319D279EDA00}" srcOrd="2" destOrd="0" presId="urn:microsoft.com/office/officeart/2005/8/layout/orgChart1"/>
    <dgm:cxn modelId="{347BB3E3-B60E-D649-B6BE-940045A97E0A}" type="presParOf" srcId="{5610A55A-EB8C-EC49-BA52-C1999F7B5D8B}" destId="{DE26C9E9-4428-8642-8275-2A7499E00070}" srcOrd="3" destOrd="0" presId="urn:microsoft.com/office/officeart/2005/8/layout/orgChart1"/>
    <dgm:cxn modelId="{52CC19E6-3DF5-AD40-84E7-1CF7D490A38D}" type="presParOf" srcId="{DE26C9E9-4428-8642-8275-2A7499E00070}" destId="{91EAC077-DE0D-1D4A-9889-A9D7ABC3E379}" srcOrd="0" destOrd="0" presId="urn:microsoft.com/office/officeart/2005/8/layout/orgChart1"/>
    <dgm:cxn modelId="{38653D05-55A0-FC42-846E-CA9135954A4E}" type="presParOf" srcId="{91EAC077-DE0D-1D4A-9889-A9D7ABC3E379}" destId="{1230F290-3393-1443-BE03-F3008940E9DC}" srcOrd="0" destOrd="0" presId="urn:microsoft.com/office/officeart/2005/8/layout/orgChart1"/>
    <dgm:cxn modelId="{DD088151-6EED-7149-8505-E6FE781CEBD1}" type="presParOf" srcId="{91EAC077-DE0D-1D4A-9889-A9D7ABC3E379}" destId="{A5C655C0-58B3-8F47-8641-3C7893F2D09D}" srcOrd="1" destOrd="0" presId="urn:microsoft.com/office/officeart/2005/8/layout/orgChart1"/>
    <dgm:cxn modelId="{88B3FBFF-E139-754D-B318-C194447BEF14}" type="presParOf" srcId="{DE26C9E9-4428-8642-8275-2A7499E00070}" destId="{C2EAB5C1-6AE3-6345-8198-141F81A242AD}" srcOrd="1" destOrd="0" presId="urn:microsoft.com/office/officeart/2005/8/layout/orgChart1"/>
    <dgm:cxn modelId="{F8C3135F-1CBC-B24D-94B2-5579F5F5BF02}" type="presParOf" srcId="{DE26C9E9-4428-8642-8275-2A7499E00070}" destId="{38E1C7EF-4500-8B4C-8761-19F21DC0AAB9}" srcOrd="2" destOrd="0" presId="urn:microsoft.com/office/officeart/2005/8/layout/orgChart1"/>
    <dgm:cxn modelId="{1084773E-033E-B64D-96F3-030E57A308CB}" type="presParOf" srcId="{86BBD091-BB2C-3548-AA07-5230C62F7791}" destId="{967E3135-40D9-9E47-A888-0F10176897B4}" srcOrd="2" destOrd="0" presId="urn:microsoft.com/office/officeart/2005/8/layout/orgChart1"/>
    <dgm:cxn modelId="{AD3B2DE8-964A-3A44-AC64-924B5E035139}" type="presParOf" srcId="{967E3135-40D9-9E47-A888-0F10176897B4}" destId="{DD178368-9235-C943-94B4-F355BA0587C5}" srcOrd="0" destOrd="0" presId="urn:microsoft.com/office/officeart/2005/8/layout/orgChart1"/>
    <dgm:cxn modelId="{57AA7BA0-7789-7349-973B-A5A1E48F319D}" type="presParOf" srcId="{967E3135-40D9-9E47-A888-0F10176897B4}" destId="{6DA7DBA9-21CF-3F4E-A348-616AC6540929}" srcOrd="1" destOrd="0" presId="urn:microsoft.com/office/officeart/2005/8/layout/orgChart1"/>
    <dgm:cxn modelId="{19EBC098-EE6D-904A-9E8A-88746F88D372}" type="presParOf" srcId="{6DA7DBA9-21CF-3F4E-A348-616AC6540929}" destId="{553A58B6-45D1-A14B-A3CC-7E18A6D09AF3}" srcOrd="0" destOrd="0" presId="urn:microsoft.com/office/officeart/2005/8/layout/orgChart1"/>
    <dgm:cxn modelId="{3B16DF90-58BD-5140-9BCA-221D7B7DED8B}" type="presParOf" srcId="{553A58B6-45D1-A14B-A3CC-7E18A6D09AF3}" destId="{B8080EDF-B417-974F-9F74-D903759E2753}" srcOrd="0" destOrd="0" presId="urn:microsoft.com/office/officeart/2005/8/layout/orgChart1"/>
    <dgm:cxn modelId="{D9874048-21CE-1041-964F-0975FF1864A1}" type="presParOf" srcId="{553A58B6-45D1-A14B-A3CC-7E18A6D09AF3}" destId="{861955E5-F16C-5F41-8412-050634C33417}" srcOrd="1" destOrd="0" presId="urn:microsoft.com/office/officeart/2005/8/layout/orgChart1"/>
    <dgm:cxn modelId="{5C1972A8-E19B-274C-9891-14F27CC4879D}" type="presParOf" srcId="{6DA7DBA9-21CF-3F4E-A348-616AC6540929}" destId="{7FCA3221-6FD9-694F-8665-16F215ECE479}" srcOrd="1" destOrd="0" presId="urn:microsoft.com/office/officeart/2005/8/layout/orgChart1"/>
    <dgm:cxn modelId="{348BD54F-4382-BE4E-88F6-5446CC9BA610}" type="presParOf" srcId="{6DA7DBA9-21CF-3F4E-A348-616AC6540929}" destId="{D31A9D0B-4C06-0B4A-AB18-8502E66FB2C4}" srcOrd="2" destOrd="0" presId="urn:microsoft.com/office/officeart/2005/8/layout/orgChart1"/>
    <dgm:cxn modelId="{094BF733-8739-8A43-9BC9-94A09838A6DA}" type="presParOf" srcId="{967E3135-40D9-9E47-A888-0F10176897B4}" destId="{D8E54825-1DB8-0041-82DD-92BC93E36EA3}" srcOrd="2" destOrd="0" presId="urn:microsoft.com/office/officeart/2005/8/layout/orgChart1"/>
    <dgm:cxn modelId="{DD8E8F2B-6089-724C-B49E-46D9F0810927}" type="presParOf" srcId="{967E3135-40D9-9E47-A888-0F10176897B4}" destId="{1E7A9B53-3DF8-EC4A-AE12-49007A2457FD}" srcOrd="3" destOrd="0" presId="urn:microsoft.com/office/officeart/2005/8/layout/orgChart1"/>
    <dgm:cxn modelId="{5D49CEB0-27F3-9F47-B58D-D30B55718497}" type="presParOf" srcId="{1E7A9B53-3DF8-EC4A-AE12-49007A2457FD}" destId="{7D9B4840-BEEB-0E45-85AD-45CF2D91AA9A}" srcOrd="0" destOrd="0" presId="urn:microsoft.com/office/officeart/2005/8/layout/orgChart1"/>
    <dgm:cxn modelId="{80744719-A626-F34B-BD1F-156656FC1409}" type="presParOf" srcId="{7D9B4840-BEEB-0E45-85AD-45CF2D91AA9A}" destId="{F2F6D1D8-95A1-594D-B556-265E5AA0495F}" srcOrd="0" destOrd="0" presId="urn:microsoft.com/office/officeart/2005/8/layout/orgChart1"/>
    <dgm:cxn modelId="{27D9AA67-A5C6-9249-910E-E6E2A0E05FEC}" type="presParOf" srcId="{7D9B4840-BEEB-0E45-85AD-45CF2D91AA9A}" destId="{9B438455-CF15-304D-AE48-08501CF27E63}" srcOrd="1" destOrd="0" presId="urn:microsoft.com/office/officeart/2005/8/layout/orgChart1"/>
    <dgm:cxn modelId="{6CDD347C-7B0C-5C4D-8CC8-599924C73CC2}" type="presParOf" srcId="{1E7A9B53-3DF8-EC4A-AE12-49007A2457FD}" destId="{7D65E5AA-E174-0E4F-909D-BE5B09E3DE1F}" srcOrd="1" destOrd="0" presId="urn:microsoft.com/office/officeart/2005/8/layout/orgChart1"/>
    <dgm:cxn modelId="{7B781FAF-4FF8-9241-B0A6-35DF6AD9DD7C}" type="presParOf" srcId="{1E7A9B53-3DF8-EC4A-AE12-49007A2457FD}" destId="{821D362E-153C-BA48-9328-96EB70B9E6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04EFE8-340B-2D45-A5FD-F14CEDB65122}" type="doc">
      <dgm:prSet loTypeId="urn:microsoft.com/office/officeart/2005/8/layout/hierarchy1" loCatId="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7589E40-694D-BE44-8CD6-049FBA25793C}">
      <dgm:prSet phldrT="[Text]"/>
      <dgm:spPr/>
      <dgm:t>
        <a:bodyPr/>
        <a:lstStyle/>
        <a:p>
          <a:r>
            <a:rPr lang="en-US" dirty="0" smtClean="0"/>
            <a:t>Types of errors</a:t>
          </a:r>
          <a:endParaRPr lang="en-US" dirty="0"/>
        </a:p>
      </dgm:t>
    </dgm:pt>
    <dgm:pt modelId="{D558BC3A-6B53-FE4C-B864-C75100E99CEE}" type="parTrans" cxnId="{FBB372E1-5A76-FA46-9F04-BEF5FB8C9B26}">
      <dgm:prSet/>
      <dgm:spPr/>
      <dgm:t>
        <a:bodyPr/>
        <a:lstStyle/>
        <a:p>
          <a:endParaRPr lang="en-US"/>
        </a:p>
      </dgm:t>
    </dgm:pt>
    <dgm:pt modelId="{134AE7FE-4FA8-1B4D-9E09-804E56D8B605}" type="sibTrans" cxnId="{FBB372E1-5A76-FA46-9F04-BEF5FB8C9B26}">
      <dgm:prSet/>
      <dgm:spPr/>
      <dgm:t>
        <a:bodyPr/>
        <a:lstStyle/>
        <a:p>
          <a:endParaRPr lang="en-US"/>
        </a:p>
      </dgm:t>
    </dgm:pt>
    <dgm:pt modelId="{56B1E03C-D39A-5A43-867E-0D625A100FFE}">
      <dgm:prSet phldrT="[Text]"/>
      <dgm:spPr/>
      <dgm:t>
        <a:bodyPr/>
        <a:lstStyle/>
        <a:p>
          <a:r>
            <a:rPr lang="en-US" dirty="0" smtClean="0"/>
            <a:t>Type I</a:t>
          </a:r>
        </a:p>
        <a:p>
          <a:r>
            <a:rPr lang="en-US" dirty="0" smtClean="0"/>
            <a:t>𝛼</a:t>
          </a:r>
          <a:endParaRPr lang="en-US" dirty="0"/>
        </a:p>
      </dgm:t>
    </dgm:pt>
    <dgm:pt modelId="{E86F3644-250B-424A-A4C0-D906C31057F1}" type="parTrans" cxnId="{76DF7BCC-13ED-9D40-8C60-7CE86FA57DAF}">
      <dgm:prSet/>
      <dgm:spPr/>
      <dgm:t>
        <a:bodyPr/>
        <a:lstStyle/>
        <a:p>
          <a:endParaRPr lang="en-US"/>
        </a:p>
      </dgm:t>
    </dgm:pt>
    <dgm:pt modelId="{BCF0A1D4-C2D3-1D43-B965-8D114F7A4EBD}" type="sibTrans" cxnId="{76DF7BCC-13ED-9D40-8C60-7CE86FA57DAF}">
      <dgm:prSet/>
      <dgm:spPr/>
      <dgm:t>
        <a:bodyPr/>
        <a:lstStyle/>
        <a:p>
          <a:endParaRPr lang="en-US"/>
        </a:p>
      </dgm:t>
    </dgm:pt>
    <dgm:pt modelId="{79C78B86-9A63-6444-9B46-C549A3C16BE5}">
      <dgm:prSet phldrT="[Text]"/>
      <dgm:spPr/>
      <dgm:t>
        <a:bodyPr/>
        <a:lstStyle/>
        <a:p>
          <a:r>
            <a:rPr lang="en-US" dirty="0" smtClean="0"/>
            <a:t>Reject H</a:t>
          </a:r>
          <a:r>
            <a:rPr lang="en-US" baseline="-25000" dirty="0" smtClean="0"/>
            <a:t>0</a:t>
          </a:r>
          <a:r>
            <a:rPr lang="en-US" dirty="0" smtClean="0"/>
            <a:t> when it is true</a:t>
          </a:r>
          <a:endParaRPr lang="en-US" dirty="0"/>
        </a:p>
      </dgm:t>
    </dgm:pt>
    <dgm:pt modelId="{6A87761A-6B3B-4C4A-BE08-0CA369035729}" type="parTrans" cxnId="{500CEAB2-9D2D-DE48-B0D0-645371A76899}">
      <dgm:prSet/>
      <dgm:spPr/>
      <dgm:t>
        <a:bodyPr/>
        <a:lstStyle/>
        <a:p>
          <a:endParaRPr lang="en-US"/>
        </a:p>
      </dgm:t>
    </dgm:pt>
    <dgm:pt modelId="{55529E76-AB9C-3B47-9ABD-3303CB4E562E}" type="sibTrans" cxnId="{500CEAB2-9D2D-DE48-B0D0-645371A76899}">
      <dgm:prSet/>
      <dgm:spPr/>
      <dgm:t>
        <a:bodyPr/>
        <a:lstStyle/>
        <a:p>
          <a:endParaRPr lang="en-US"/>
        </a:p>
      </dgm:t>
    </dgm:pt>
    <dgm:pt modelId="{CE2046C0-3F43-474E-96C8-50433E47CA08}">
      <dgm:prSet phldrT="[Text]"/>
      <dgm:spPr/>
      <dgm:t>
        <a:bodyPr/>
        <a:lstStyle/>
        <a:p>
          <a:r>
            <a:rPr lang="en-US" dirty="0" smtClean="0"/>
            <a:t>Type II</a:t>
          </a:r>
        </a:p>
        <a:p>
          <a:r>
            <a:rPr lang="en-US" dirty="0" smtClean="0"/>
            <a:t>𝛽</a:t>
          </a:r>
          <a:endParaRPr lang="en-US" dirty="0"/>
        </a:p>
      </dgm:t>
    </dgm:pt>
    <dgm:pt modelId="{F776DFF6-FBDA-7D48-90B4-721A67B0D80C}" type="parTrans" cxnId="{41BF9399-DAF1-2B4E-A432-4068DD9173A9}">
      <dgm:prSet/>
      <dgm:spPr/>
      <dgm:t>
        <a:bodyPr/>
        <a:lstStyle/>
        <a:p>
          <a:endParaRPr lang="en-US"/>
        </a:p>
      </dgm:t>
    </dgm:pt>
    <dgm:pt modelId="{B25E289C-CFBE-BA44-8A60-FC46BD7BD0C9}" type="sibTrans" cxnId="{41BF9399-DAF1-2B4E-A432-4068DD9173A9}">
      <dgm:prSet/>
      <dgm:spPr/>
      <dgm:t>
        <a:bodyPr/>
        <a:lstStyle/>
        <a:p>
          <a:endParaRPr lang="en-US"/>
        </a:p>
      </dgm:t>
    </dgm:pt>
    <dgm:pt modelId="{75C18005-A30D-D443-8C26-740620579498}">
      <dgm:prSet phldrT="[Text]"/>
      <dgm:spPr/>
      <dgm:t>
        <a:bodyPr/>
        <a:lstStyle/>
        <a:p>
          <a:r>
            <a:rPr lang="en-US" dirty="0" smtClean="0"/>
            <a:t>Fail to reject H</a:t>
          </a:r>
          <a:r>
            <a:rPr lang="en-US" baseline="-25000" dirty="0" smtClean="0"/>
            <a:t>0</a:t>
          </a:r>
          <a:r>
            <a:rPr lang="en-US" dirty="0" smtClean="0"/>
            <a:t> when it is false</a:t>
          </a:r>
          <a:endParaRPr lang="en-US" dirty="0"/>
        </a:p>
      </dgm:t>
    </dgm:pt>
    <dgm:pt modelId="{8CE43701-BA40-5543-B2D4-3768E67C6032}" type="parTrans" cxnId="{C6B31CA1-6BBA-2B42-ABB3-BDB267C3AF62}">
      <dgm:prSet/>
      <dgm:spPr/>
      <dgm:t>
        <a:bodyPr/>
        <a:lstStyle/>
        <a:p>
          <a:endParaRPr lang="en-US"/>
        </a:p>
      </dgm:t>
    </dgm:pt>
    <dgm:pt modelId="{FB58C97F-56F1-944B-93DA-157D14DE829F}" type="sibTrans" cxnId="{C6B31CA1-6BBA-2B42-ABB3-BDB267C3AF62}">
      <dgm:prSet/>
      <dgm:spPr/>
      <dgm:t>
        <a:bodyPr/>
        <a:lstStyle/>
        <a:p>
          <a:endParaRPr lang="en-US"/>
        </a:p>
      </dgm:t>
    </dgm:pt>
    <dgm:pt modelId="{30A2839E-9DD7-2447-AFEF-FB917CEE2854}" type="pres">
      <dgm:prSet presAssocID="{7B04EFE8-340B-2D45-A5FD-F14CEDB651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8F91F4-A8B8-EE47-8787-03D9E6D2A96F}" type="pres">
      <dgm:prSet presAssocID="{97589E40-694D-BE44-8CD6-049FBA25793C}" presName="hierRoot1" presStyleCnt="0"/>
      <dgm:spPr/>
    </dgm:pt>
    <dgm:pt modelId="{D433092C-E5E6-1F43-A482-0CCFA097341B}" type="pres">
      <dgm:prSet presAssocID="{97589E40-694D-BE44-8CD6-049FBA25793C}" presName="composite" presStyleCnt="0"/>
      <dgm:spPr/>
    </dgm:pt>
    <dgm:pt modelId="{BE5EF31D-41AA-C848-B9A9-B5BE3A25B837}" type="pres">
      <dgm:prSet presAssocID="{97589E40-694D-BE44-8CD6-049FBA25793C}" presName="background" presStyleLbl="node0" presStyleIdx="0" presStyleCnt="1"/>
      <dgm:spPr/>
    </dgm:pt>
    <dgm:pt modelId="{452FBECC-FC12-9F43-B190-D0F2DD4EF40B}" type="pres">
      <dgm:prSet presAssocID="{97589E40-694D-BE44-8CD6-049FBA25793C}" presName="text" presStyleLbl="fgAcc0" presStyleIdx="0" presStyleCnt="1">
        <dgm:presLayoutVars>
          <dgm:chPref val="3"/>
        </dgm:presLayoutVars>
      </dgm:prSet>
      <dgm:spPr/>
    </dgm:pt>
    <dgm:pt modelId="{70E398DE-CA2B-5642-B5AC-B956BB9310B5}" type="pres">
      <dgm:prSet presAssocID="{97589E40-694D-BE44-8CD6-049FBA25793C}" presName="hierChild2" presStyleCnt="0"/>
      <dgm:spPr/>
    </dgm:pt>
    <dgm:pt modelId="{84F76395-AB8E-8345-B3A2-BBABE60A95B2}" type="pres">
      <dgm:prSet presAssocID="{E86F3644-250B-424A-A4C0-D906C31057F1}" presName="Name10" presStyleLbl="parChTrans1D2" presStyleIdx="0" presStyleCnt="2"/>
      <dgm:spPr/>
    </dgm:pt>
    <dgm:pt modelId="{22457FF4-31AA-2840-8EB9-08F851B5041A}" type="pres">
      <dgm:prSet presAssocID="{56B1E03C-D39A-5A43-867E-0D625A100FFE}" presName="hierRoot2" presStyleCnt="0"/>
      <dgm:spPr/>
    </dgm:pt>
    <dgm:pt modelId="{924AF9C4-735E-F14F-AC4A-2EF6406B5665}" type="pres">
      <dgm:prSet presAssocID="{56B1E03C-D39A-5A43-867E-0D625A100FFE}" presName="composite2" presStyleCnt="0"/>
      <dgm:spPr/>
    </dgm:pt>
    <dgm:pt modelId="{035AC80C-F47B-F543-AC16-6316551136D0}" type="pres">
      <dgm:prSet presAssocID="{56B1E03C-D39A-5A43-867E-0D625A100FFE}" presName="background2" presStyleLbl="node2" presStyleIdx="0" presStyleCnt="2"/>
      <dgm:spPr/>
    </dgm:pt>
    <dgm:pt modelId="{45B9C88F-69B9-E647-ADF5-1420DA0EB8DE}" type="pres">
      <dgm:prSet presAssocID="{56B1E03C-D39A-5A43-867E-0D625A100FFE}" presName="text2" presStyleLbl="fgAcc2" presStyleIdx="0" presStyleCnt="2">
        <dgm:presLayoutVars>
          <dgm:chPref val="3"/>
        </dgm:presLayoutVars>
      </dgm:prSet>
      <dgm:spPr/>
    </dgm:pt>
    <dgm:pt modelId="{70A4F86B-2C9A-5D44-AF44-00C5AEA36A38}" type="pres">
      <dgm:prSet presAssocID="{56B1E03C-D39A-5A43-867E-0D625A100FFE}" presName="hierChild3" presStyleCnt="0"/>
      <dgm:spPr/>
    </dgm:pt>
    <dgm:pt modelId="{C0FCCD90-5BEB-CB49-9889-3B7F1D00A2BF}" type="pres">
      <dgm:prSet presAssocID="{6A87761A-6B3B-4C4A-BE08-0CA369035729}" presName="Name17" presStyleLbl="parChTrans1D3" presStyleIdx="0" presStyleCnt="2"/>
      <dgm:spPr/>
    </dgm:pt>
    <dgm:pt modelId="{7AEFEF23-0278-4C40-952C-1BD257F0067B}" type="pres">
      <dgm:prSet presAssocID="{79C78B86-9A63-6444-9B46-C549A3C16BE5}" presName="hierRoot3" presStyleCnt="0"/>
      <dgm:spPr/>
    </dgm:pt>
    <dgm:pt modelId="{6F17EEE3-E2A4-3B4D-96BA-4040D05C7C83}" type="pres">
      <dgm:prSet presAssocID="{79C78B86-9A63-6444-9B46-C549A3C16BE5}" presName="composite3" presStyleCnt="0"/>
      <dgm:spPr/>
    </dgm:pt>
    <dgm:pt modelId="{8F624824-1803-9841-B684-BFF8008CB366}" type="pres">
      <dgm:prSet presAssocID="{79C78B86-9A63-6444-9B46-C549A3C16BE5}" presName="background3" presStyleLbl="node3" presStyleIdx="0" presStyleCnt="2"/>
      <dgm:spPr/>
    </dgm:pt>
    <dgm:pt modelId="{15AB712B-6ABB-1241-A384-6AF3B232E5D4}" type="pres">
      <dgm:prSet presAssocID="{79C78B86-9A63-6444-9B46-C549A3C16BE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6BF4F7-E020-D940-9838-13B8D24B7A38}" type="pres">
      <dgm:prSet presAssocID="{79C78B86-9A63-6444-9B46-C549A3C16BE5}" presName="hierChild4" presStyleCnt="0"/>
      <dgm:spPr/>
    </dgm:pt>
    <dgm:pt modelId="{D71E1194-7883-354A-89F4-46E7EB2B5033}" type="pres">
      <dgm:prSet presAssocID="{F776DFF6-FBDA-7D48-90B4-721A67B0D80C}" presName="Name10" presStyleLbl="parChTrans1D2" presStyleIdx="1" presStyleCnt="2"/>
      <dgm:spPr/>
    </dgm:pt>
    <dgm:pt modelId="{0D3B2178-66E3-BC41-8D96-AE0177772F70}" type="pres">
      <dgm:prSet presAssocID="{CE2046C0-3F43-474E-96C8-50433E47CA08}" presName="hierRoot2" presStyleCnt="0"/>
      <dgm:spPr/>
    </dgm:pt>
    <dgm:pt modelId="{A10EDCF3-48CB-E94D-B0C8-AB4A6AF4FB95}" type="pres">
      <dgm:prSet presAssocID="{CE2046C0-3F43-474E-96C8-50433E47CA08}" presName="composite2" presStyleCnt="0"/>
      <dgm:spPr/>
    </dgm:pt>
    <dgm:pt modelId="{40100AC0-9EA0-4941-B3FA-C52BAF5ECFA2}" type="pres">
      <dgm:prSet presAssocID="{CE2046C0-3F43-474E-96C8-50433E47CA08}" presName="background2" presStyleLbl="node2" presStyleIdx="1" presStyleCnt="2"/>
      <dgm:spPr/>
    </dgm:pt>
    <dgm:pt modelId="{B651425B-C720-F149-B3FF-1EF51FADDFF6}" type="pres">
      <dgm:prSet presAssocID="{CE2046C0-3F43-474E-96C8-50433E47CA08}" presName="text2" presStyleLbl="fgAcc2" presStyleIdx="1" presStyleCnt="2">
        <dgm:presLayoutVars>
          <dgm:chPref val="3"/>
        </dgm:presLayoutVars>
      </dgm:prSet>
      <dgm:spPr/>
    </dgm:pt>
    <dgm:pt modelId="{E1BB4FC9-3E33-2640-9B20-0022B5F10181}" type="pres">
      <dgm:prSet presAssocID="{CE2046C0-3F43-474E-96C8-50433E47CA08}" presName="hierChild3" presStyleCnt="0"/>
      <dgm:spPr/>
    </dgm:pt>
    <dgm:pt modelId="{33F884F1-751D-5242-9DCD-4F2E5DDDDF84}" type="pres">
      <dgm:prSet presAssocID="{8CE43701-BA40-5543-B2D4-3768E67C6032}" presName="Name17" presStyleLbl="parChTrans1D3" presStyleIdx="1" presStyleCnt="2"/>
      <dgm:spPr/>
    </dgm:pt>
    <dgm:pt modelId="{43DA23D4-7645-B246-B033-249652679608}" type="pres">
      <dgm:prSet presAssocID="{75C18005-A30D-D443-8C26-740620579498}" presName="hierRoot3" presStyleCnt="0"/>
      <dgm:spPr/>
    </dgm:pt>
    <dgm:pt modelId="{27B60DAA-367F-7448-B2AE-31EDD3505260}" type="pres">
      <dgm:prSet presAssocID="{75C18005-A30D-D443-8C26-740620579498}" presName="composite3" presStyleCnt="0"/>
      <dgm:spPr/>
    </dgm:pt>
    <dgm:pt modelId="{3B362D34-6922-E449-9732-E90486A0AFDC}" type="pres">
      <dgm:prSet presAssocID="{75C18005-A30D-D443-8C26-740620579498}" presName="background3" presStyleLbl="node3" presStyleIdx="1" presStyleCnt="2"/>
      <dgm:spPr/>
    </dgm:pt>
    <dgm:pt modelId="{B7877F0D-8F35-B94B-A723-B720830EC575}" type="pres">
      <dgm:prSet presAssocID="{75C18005-A30D-D443-8C26-740620579498}" presName="text3" presStyleLbl="fgAcc3" presStyleIdx="1" presStyleCnt="2">
        <dgm:presLayoutVars>
          <dgm:chPref val="3"/>
        </dgm:presLayoutVars>
      </dgm:prSet>
      <dgm:spPr/>
    </dgm:pt>
    <dgm:pt modelId="{FF718C78-193B-B644-9352-452961E3E783}" type="pres">
      <dgm:prSet presAssocID="{75C18005-A30D-D443-8C26-740620579498}" presName="hierChild4" presStyleCnt="0"/>
      <dgm:spPr/>
    </dgm:pt>
  </dgm:ptLst>
  <dgm:cxnLst>
    <dgm:cxn modelId="{FBB372E1-5A76-FA46-9F04-BEF5FB8C9B26}" srcId="{7B04EFE8-340B-2D45-A5FD-F14CEDB65122}" destId="{97589E40-694D-BE44-8CD6-049FBA25793C}" srcOrd="0" destOrd="0" parTransId="{D558BC3A-6B53-FE4C-B864-C75100E99CEE}" sibTransId="{134AE7FE-4FA8-1B4D-9E09-804E56D8B605}"/>
    <dgm:cxn modelId="{A34A6EC0-7014-D54B-BFA2-3604AD51549A}" type="presOf" srcId="{CE2046C0-3F43-474E-96C8-50433E47CA08}" destId="{B651425B-C720-F149-B3FF-1EF51FADDFF6}" srcOrd="0" destOrd="0" presId="urn:microsoft.com/office/officeart/2005/8/layout/hierarchy1"/>
    <dgm:cxn modelId="{08C9C6EE-449F-CD4A-85AF-BE0949956B81}" type="presOf" srcId="{56B1E03C-D39A-5A43-867E-0D625A100FFE}" destId="{45B9C88F-69B9-E647-ADF5-1420DA0EB8DE}" srcOrd="0" destOrd="0" presId="urn:microsoft.com/office/officeart/2005/8/layout/hierarchy1"/>
    <dgm:cxn modelId="{CFE3919E-A5DA-344A-B8F1-9C67A4CF1ABA}" type="presOf" srcId="{97589E40-694D-BE44-8CD6-049FBA25793C}" destId="{452FBECC-FC12-9F43-B190-D0F2DD4EF40B}" srcOrd="0" destOrd="0" presId="urn:microsoft.com/office/officeart/2005/8/layout/hierarchy1"/>
    <dgm:cxn modelId="{440800EE-1B8F-3F48-942D-B9EE2237D3B8}" type="presOf" srcId="{75C18005-A30D-D443-8C26-740620579498}" destId="{B7877F0D-8F35-B94B-A723-B720830EC575}" srcOrd="0" destOrd="0" presId="urn:microsoft.com/office/officeart/2005/8/layout/hierarchy1"/>
    <dgm:cxn modelId="{C6B31CA1-6BBA-2B42-ABB3-BDB267C3AF62}" srcId="{CE2046C0-3F43-474E-96C8-50433E47CA08}" destId="{75C18005-A30D-D443-8C26-740620579498}" srcOrd="0" destOrd="0" parTransId="{8CE43701-BA40-5543-B2D4-3768E67C6032}" sibTransId="{FB58C97F-56F1-944B-93DA-157D14DE829F}"/>
    <dgm:cxn modelId="{03229B05-760B-844D-AB2A-3712813F38B3}" type="presOf" srcId="{8CE43701-BA40-5543-B2D4-3768E67C6032}" destId="{33F884F1-751D-5242-9DCD-4F2E5DDDDF84}" srcOrd="0" destOrd="0" presId="urn:microsoft.com/office/officeart/2005/8/layout/hierarchy1"/>
    <dgm:cxn modelId="{D9D8F067-3385-5347-9602-DFE83C36A5C1}" type="presOf" srcId="{7B04EFE8-340B-2D45-A5FD-F14CEDB65122}" destId="{30A2839E-9DD7-2447-AFEF-FB917CEE2854}" srcOrd="0" destOrd="0" presId="urn:microsoft.com/office/officeart/2005/8/layout/hierarchy1"/>
    <dgm:cxn modelId="{500CEAB2-9D2D-DE48-B0D0-645371A76899}" srcId="{56B1E03C-D39A-5A43-867E-0D625A100FFE}" destId="{79C78B86-9A63-6444-9B46-C549A3C16BE5}" srcOrd="0" destOrd="0" parTransId="{6A87761A-6B3B-4C4A-BE08-0CA369035729}" sibTransId="{55529E76-AB9C-3B47-9ABD-3303CB4E562E}"/>
    <dgm:cxn modelId="{ABD572B9-A324-9F43-B381-70A33EA44077}" type="presOf" srcId="{79C78B86-9A63-6444-9B46-C549A3C16BE5}" destId="{15AB712B-6ABB-1241-A384-6AF3B232E5D4}" srcOrd="0" destOrd="0" presId="urn:microsoft.com/office/officeart/2005/8/layout/hierarchy1"/>
    <dgm:cxn modelId="{76DF7BCC-13ED-9D40-8C60-7CE86FA57DAF}" srcId="{97589E40-694D-BE44-8CD6-049FBA25793C}" destId="{56B1E03C-D39A-5A43-867E-0D625A100FFE}" srcOrd="0" destOrd="0" parTransId="{E86F3644-250B-424A-A4C0-D906C31057F1}" sibTransId="{BCF0A1D4-C2D3-1D43-B965-8D114F7A4EBD}"/>
    <dgm:cxn modelId="{F8CB4D90-0D04-6F42-AA96-EFE21F6726CB}" type="presOf" srcId="{E86F3644-250B-424A-A4C0-D906C31057F1}" destId="{84F76395-AB8E-8345-B3A2-BBABE60A95B2}" srcOrd="0" destOrd="0" presId="urn:microsoft.com/office/officeart/2005/8/layout/hierarchy1"/>
    <dgm:cxn modelId="{41BF9399-DAF1-2B4E-A432-4068DD9173A9}" srcId="{97589E40-694D-BE44-8CD6-049FBA25793C}" destId="{CE2046C0-3F43-474E-96C8-50433E47CA08}" srcOrd="1" destOrd="0" parTransId="{F776DFF6-FBDA-7D48-90B4-721A67B0D80C}" sibTransId="{B25E289C-CFBE-BA44-8A60-FC46BD7BD0C9}"/>
    <dgm:cxn modelId="{0060AA36-0192-814F-92BA-96D390CB7DFD}" type="presOf" srcId="{F776DFF6-FBDA-7D48-90B4-721A67B0D80C}" destId="{D71E1194-7883-354A-89F4-46E7EB2B5033}" srcOrd="0" destOrd="0" presId="urn:microsoft.com/office/officeart/2005/8/layout/hierarchy1"/>
    <dgm:cxn modelId="{EEF7A7E8-5454-944D-B111-69E70C6F8F5D}" type="presOf" srcId="{6A87761A-6B3B-4C4A-BE08-0CA369035729}" destId="{C0FCCD90-5BEB-CB49-9889-3B7F1D00A2BF}" srcOrd="0" destOrd="0" presId="urn:microsoft.com/office/officeart/2005/8/layout/hierarchy1"/>
    <dgm:cxn modelId="{220F637B-C21E-D44D-90BD-3746F770E3F9}" type="presParOf" srcId="{30A2839E-9DD7-2447-AFEF-FB917CEE2854}" destId="{628F91F4-A8B8-EE47-8787-03D9E6D2A96F}" srcOrd="0" destOrd="0" presId="urn:microsoft.com/office/officeart/2005/8/layout/hierarchy1"/>
    <dgm:cxn modelId="{993A4625-77C4-7446-B35C-F39706762292}" type="presParOf" srcId="{628F91F4-A8B8-EE47-8787-03D9E6D2A96F}" destId="{D433092C-E5E6-1F43-A482-0CCFA097341B}" srcOrd="0" destOrd="0" presId="urn:microsoft.com/office/officeart/2005/8/layout/hierarchy1"/>
    <dgm:cxn modelId="{58D7DD89-C1F7-2443-BCB3-314309DA7059}" type="presParOf" srcId="{D433092C-E5E6-1F43-A482-0CCFA097341B}" destId="{BE5EF31D-41AA-C848-B9A9-B5BE3A25B837}" srcOrd="0" destOrd="0" presId="urn:microsoft.com/office/officeart/2005/8/layout/hierarchy1"/>
    <dgm:cxn modelId="{BF741038-539D-BF4D-9D00-D7BADA9BFB8A}" type="presParOf" srcId="{D433092C-E5E6-1F43-A482-0CCFA097341B}" destId="{452FBECC-FC12-9F43-B190-D0F2DD4EF40B}" srcOrd="1" destOrd="0" presId="urn:microsoft.com/office/officeart/2005/8/layout/hierarchy1"/>
    <dgm:cxn modelId="{9FCF2EE6-DC4E-2741-AF37-9EA208564E1F}" type="presParOf" srcId="{628F91F4-A8B8-EE47-8787-03D9E6D2A96F}" destId="{70E398DE-CA2B-5642-B5AC-B956BB9310B5}" srcOrd="1" destOrd="0" presId="urn:microsoft.com/office/officeart/2005/8/layout/hierarchy1"/>
    <dgm:cxn modelId="{BE68642E-2A77-E648-8604-84AA3606537B}" type="presParOf" srcId="{70E398DE-CA2B-5642-B5AC-B956BB9310B5}" destId="{84F76395-AB8E-8345-B3A2-BBABE60A95B2}" srcOrd="0" destOrd="0" presId="urn:microsoft.com/office/officeart/2005/8/layout/hierarchy1"/>
    <dgm:cxn modelId="{6F14382C-7BC0-0845-BED0-48412ADD563C}" type="presParOf" srcId="{70E398DE-CA2B-5642-B5AC-B956BB9310B5}" destId="{22457FF4-31AA-2840-8EB9-08F851B5041A}" srcOrd="1" destOrd="0" presId="urn:microsoft.com/office/officeart/2005/8/layout/hierarchy1"/>
    <dgm:cxn modelId="{F37AF7FF-0BFA-9F4E-B78E-722FE2C48AEA}" type="presParOf" srcId="{22457FF4-31AA-2840-8EB9-08F851B5041A}" destId="{924AF9C4-735E-F14F-AC4A-2EF6406B5665}" srcOrd="0" destOrd="0" presId="urn:microsoft.com/office/officeart/2005/8/layout/hierarchy1"/>
    <dgm:cxn modelId="{9F8CBC29-078F-A149-A1B3-1827A522D18E}" type="presParOf" srcId="{924AF9C4-735E-F14F-AC4A-2EF6406B5665}" destId="{035AC80C-F47B-F543-AC16-6316551136D0}" srcOrd="0" destOrd="0" presId="urn:microsoft.com/office/officeart/2005/8/layout/hierarchy1"/>
    <dgm:cxn modelId="{61A6C18C-297C-3040-B7DF-79AF56C15E9C}" type="presParOf" srcId="{924AF9C4-735E-F14F-AC4A-2EF6406B5665}" destId="{45B9C88F-69B9-E647-ADF5-1420DA0EB8DE}" srcOrd="1" destOrd="0" presId="urn:microsoft.com/office/officeart/2005/8/layout/hierarchy1"/>
    <dgm:cxn modelId="{6065D0CB-AFC2-1648-9B34-6FAD0CC4DCCE}" type="presParOf" srcId="{22457FF4-31AA-2840-8EB9-08F851B5041A}" destId="{70A4F86B-2C9A-5D44-AF44-00C5AEA36A38}" srcOrd="1" destOrd="0" presId="urn:microsoft.com/office/officeart/2005/8/layout/hierarchy1"/>
    <dgm:cxn modelId="{7E626F02-C84B-8649-8CB6-FF2232E79C0D}" type="presParOf" srcId="{70A4F86B-2C9A-5D44-AF44-00C5AEA36A38}" destId="{C0FCCD90-5BEB-CB49-9889-3B7F1D00A2BF}" srcOrd="0" destOrd="0" presId="urn:microsoft.com/office/officeart/2005/8/layout/hierarchy1"/>
    <dgm:cxn modelId="{59EFF2D3-C7F3-9E46-B8E5-ACA8CB0A7804}" type="presParOf" srcId="{70A4F86B-2C9A-5D44-AF44-00C5AEA36A38}" destId="{7AEFEF23-0278-4C40-952C-1BD257F0067B}" srcOrd="1" destOrd="0" presId="urn:microsoft.com/office/officeart/2005/8/layout/hierarchy1"/>
    <dgm:cxn modelId="{91DC55E3-2EE1-1D47-96F7-79E2EED930B2}" type="presParOf" srcId="{7AEFEF23-0278-4C40-952C-1BD257F0067B}" destId="{6F17EEE3-E2A4-3B4D-96BA-4040D05C7C83}" srcOrd="0" destOrd="0" presId="urn:microsoft.com/office/officeart/2005/8/layout/hierarchy1"/>
    <dgm:cxn modelId="{47F4F758-1819-1640-95EC-8A5C29980966}" type="presParOf" srcId="{6F17EEE3-E2A4-3B4D-96BA-4040D05C7C83}" destId="{8F624824-1803-9841-B684-BFF8008CB366}" srcOrd="0" destOrd="0" presId="urn:microsoft.com/office/officeart/2005/8/layout/hierarchy1"/>
    <dgm:cxn modelId="{69354AD9-955B-0F45-A1FC-ABC185091972}" type="presParOf" srcId="{6F17EEE3-E2A4-3B4D-96BA-4040D05C7C83}" destId="{15AB712B-6ABB-1241-A384-6AF3B232E5D4}" srcOrd="1" destOrd="0" presId="urn:microsoft.com/office/officeart/2005/8/layout/hierarchy1"/>
    <dgm:cxn modelId="{6B2E71E9-065D-A349-9FF8-2176F6AA9FAC}" type="presParOf" srcId="{7AEFEF23-0278-4C40-952C-1BD257F0067B}" destId="{926BF4F7-E020-D940-9838-13B8D24B7A38}" srcOrd="1" destOrd="0" presId="urn:microsoft.com/office/officeart/2005/8/layout/hierarchy1"/>
    <dgm:cxn modelId="{B69DA9FB-557D-944F-8303-454AE8B471BB}" type="presParOf" srcId="{70E398DE-CA2B-5642-B5AC-B956BB9310B5}" destId="{D71E1194-7883-354A-89F4-46E7EB2B5033}" srcOrd="2" destOrd="0" presId="urn:microsoft.com/office/officeart/2005/8/layout/hierarchy1"/>
    <dgm:cxn modelId="{C0D8CA4F-1743-7D41-95C4-F4C12FE26EB1}" type="presParOf" srcId="{70E398DE-CA2B-5642-B5AC-B956BB9310B5}" destId="{0D3B2178-66E3-BC41-8D96-AE0177772F70}" srcOrd="3" destOrd="0" presId="urn:microsoft.com/office/officeart/2005/8/layout/hierarchy1"/>
    <dgm:cxn modelId="{A9801C67-D1C3-F249-B639-30C8898770C9}" type="presParOf" srcId="{0D3B2178-66E3-BC41-8D96-AE0177772F70}" destId="{A10EDCF3-48CB-E94D-B0C8-AB4A6AF4FB95}" srcOrd="0" destOrd="0" presId="urn:microsoft.com/office/officeart/2005/8/layout/hierarchy1"/>
    <dgm:cxn modelId="{47CCC607-7C7B-724D-8D61-FB3762D66C2B}" type="presParOf" srcId="{A10EDCF3-48CB-E94D-B0C8-AB4A6AF4FB95}" destId="{40100AC0-9EA0-4941-B3FA-C52BAF5ECFA2}" srcOrd="0" destOrd="0" presId="urn:microsoft.com/office/officeart/2005/8/layout/hierarchy1"/>
    <dgm:cxn modelId="{E66DE84A-EDA4-0F40-9C18-1797ED2ADAB6}" type="presParOf" srcId="{A10EDCF3-48CB-E94D-B0C8-AB4A6AF4FB95}" destId="{B651425B-C720-F149-B3FF-1EF51FADDFF6}" srcOrd="1" destOrd="0" presId="urn:microsoft.com/office/officeart/2005/8/layout/hierarchy1"/>
    <dgm:cxn modelId="{01194BA0-92A3-504C-87DE-4B57ED4EA7CA}" type="presParOf" srcId="{0D3B2178-66E3-BC41-8D96-AE0177772F70}" destId="{E1BB4FC9-3E33-2640-9B20-0022B5F10181}" srcOrd="1" destOrd="0" presId="urn:microsoft.com/office/officeart/2005/8/layout/hierarchy1"/>
    <dgm:cxn modelId="{D26D7A20-80F7-CD46-82D5-7A8952B36641}" type="presParOf" srcId="{E1BB4FC9-3E33-2640-9B20-0022B5F10181}" destId="{33F884F1-751D-5242-9DCD-4F2E5DDDDF84}" srcOrd="0" destOrd="0" presId="urn:microsoft.com/office/officeart/2005/8/layout/hierarchy1"/>
    <dgm:cxn modelId="{8ED9CFC0-BF8A-CC40-B51F-FF906914180B}" type="presParOf" srcId="{E1BB4FC9-3E33-2640-9B20-0022B5F10181}" destId="{43DA23D4-7645-B246-B033-249652679608}" srcOrd="1" destOrd="0" presId="urn:microsoft.com/office/officeart/2005/8/layout/hierarchy1"/>
    <dgm:cxn modelId="{1CCCB5DD-478B-D242-B6BD-FECC149B6B89}" type="presParOf" srcId="{43DA23D4-7645-B246-B033-249652679608}" destId="{27B60DAA-367F-7448-B2AE-31EDD3505260}" srcOrd="0" destOrd="0" presId="urn:microsoft.com/office/officeart/2005/8/layout/hierarchy1"/>
    <dgm:cxn modelId="{1C8609BC-8A10-D445-AE60-EE1FC4F0BB2C}" type="presParOf" srcId="{27B60DAA-367F-7448-B2AE-31EDD3505260}" destId="{3B362D34-6922-E449-9732-E90486A0AFDC}" srcOrd="0" destOrd="0" presId="urn:microsoft.com/office/officeart/2005/8/layout/hierarchy1"/>
    <dgm:cxn modelId="{4BD73509-917C-AB48-B2D7-0F44F3C4E00F}" type="presParOf" srcId="{27B60DAA-367F-7448-B2AE-31EDD3505260}" destId="{B7877F0D-8F35-B94B-A723-B720830EC575}" srcOrd="1" destOrd="0" presId="urn:microsoft.com/office/officeart/2005/8/layout/hierarchy1"/>
    <dgm:cxn modelId="{4CCC9014-8864-0C40-8EB8-3A185058E5FC}" type="presParOf" srcId="{43DA23D4-7645-B246-B033-249652679608}" destId="{FF718C78-193B-B644-9352-452961E3E7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04EFE8-340B-2D45-A5FD-F14CEDB65122}" type="doc">
      <dgm:prSet loTypeId="urn:microsoft.com/office/officeart/2005/8/layout/hierarchy1" loCatId="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7589E40-694D-BE44-8CD6-049FBA25793C}">
      <dgm:prSet phldrT="[Text]"/>
      <dgm:spPr/>
      <dgm:t>
        <a:bodyPr/>
        <a:lstStyle/>
        <a:p>
          <a:r>
            <a:rPr lang="en-US" dirty="0" smtClean="0"/>
            <a:t>Types of errors</a:t>
          </a:r>
          <a:endParaRPr lang="en-US" dirty="0"/>
        </a:p>
      </dgm:t>
    </dgm:pt>
    <dgm:pt modelId="{D558BC3A-6B53-FE4C-B864-C75100E99CEE}" type="parTrans" cxnId="{FBB372E1-5A76-FA46-9F04-BEF5FB8C9B26}">
      <dgm:prSet/>
      <dgm:spPr/>
      <dgm:t>
        <a:bodyPr/>
        <a:lstStyle/>
        <a:p>
          <a:endParaRPr lang="en-US"/>
        </a:p>
      </dgm:t>
    </dgm:pt>
    <dgm:pt modelId="{134AE7FE-4FA8-1B4D-9E09-804E56D8B605}" type="sibTrans" cxnId="{FBB372E1-5A76-FA46-9F04-BEF5FB8C9B26}">
      <dgm:prSet/>
      <dgm:spPr/>
      <dgm:t>
        <a:bodyPr/>
        <a:lstStyle/>
        <a:p>
          <a:endParaRPr lang="en-US"/>
        </a:p>
      </dgm:t>
    </dgm:pt>
    <dgm:pt modelId="{56B1E03C-D39A-5A43-867E-0D625A100FFE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Type I</a:t>
          </a:r>
        </a:p>
        <a:p>
          <a:r>
            <a:rPr lang="en-US" dirty="0" smtClean="0"/>
            <a:t>𝛼</a:t>
          </a:r>
          <a:endParaRPr lang="en-US" dirty="0"/>
        </a:p>
      </dgm:t>
    </dgm:pt>
    <dgm:pt modelId="{E86F3644-250B-424A-A4C0-D906C31057F1}" type="parTrans" cxnId="{76DF7BCC-13ED-9D40-8C60-7CE86FA57DAF}">
      <dgm:prSet/>
      <dgm:spPr/>
      <dgm:t>
        <a:bodyPr/>
        <a:lstStyle/>
        <a:p>
          <a:endParaRPr lang="en-US"/>
        </a:p>
      </dgm:t>
    </dgm:pt>
    <dgm:pt modelId="{BCF0A1D4-C2D3-1D43-B965-8D114F7A4EBD}" type="sibTrans" cxnId="{76DF7BCC-13ED-9D40-8C60-7CE86FA57DAF}">
      <dgm:prSet/>
      <dgm:spPr/>
      <dgm:t>
        <a:bodyPr/>
        <a:lstStyle/>
        <a:p>
          <a:endParaRPr lang="en-US"/>
        </a:p>
      </dgm:t>
    </dgm:pt>
    <dgm:pt modelId="{79C78B86-9A63-6444-9B46-C549A3C16BE5}">
      <dgm:prSet phldrT="[Text]"/>
      <dgm:spPr/>
      <dgm:t>
        <a:bodyPr/>
        <a:lstStyle/>
        <a:p>
          <a:r>
            <a:rPr lang="en-US" dirty="0" smtClean="0"/>
            <a:t>Reject H</a:t>
          </a:r>
          <a:r>
            <a:rPr lang="en-US" baseline="-25000" dirty="0" smtClean="0"/>
            <a:t>0</a:t>
          </a:r>
          <a:r>
            <a:rPr lang="en-US" dirty="0" smtClean="0"/>
            <a:t> when it is true</a:t>
          </a:r>
          <a:endParaRPr lang="en-US" dirty="0"/>
        </a:p>
      </dgm:t>
    </dgm:pt>
    <dgm:pt modelId="{6A87761A-6B3B-4C4A-BE08-0CA369035729}" type="parTrans" cxnId="{500CEAB2-9D2D-DE48-B0D0-645371A76899}">
      <dgm:prSet/>
      <dgm:spPr/>
      <dgm:t>
        <a:bodyPr/>
        <a:lstStyle/>
        <a:p>
          <a:endParaRPr lang="en-US"/>
        </a:p>
      </dgm:t>
    </dgm:pt>
    <dgm:pt modelId="{55529E76-AB9C-3B47-9ABD-3303CB4E562E}" type="sibTrans" cxnId="{500CEAB2-9D2D-DE48-B0D0-645371A76899}">
      <dgm:prSet/>
      <dgm:spPr/>
      <dgm:t>
        <a:bodyPr/>
        <a:lstStyle/>
        <a:p>
          <a:endParaRPr lang="en-US"/>
        </a:p>
      </dgm:t>
    </dgm:pt>
    <dgm:pt modelId="{CE2046C0-3F43-474E-96C8-50433E47CA08}">
      <dgm:prSet phldrT="[Text]"/>
      <dgm:spPr/>
      <dgm:t>
        <a:bodyPr/>
        <a:lstStyle/>
        <a:p>
          <a:r>
            <a:rPr lang="en-US" dirty="0" smtClean="0"/>
            <a:t>Type II</a:t>
          </a:r>
        </a:p>
        <a:p>
          <a:r>
            <a:rPr lang="en-US" dirty="0" smtClean="0"/>
            <a:t>𝛽</a:t>
          </a:r>
          <a:endParaRPr lang="en-US" dirty="0"/>
        </a:p>
      </dgm:t>
    </dgm:pt>
    <dgm:pt modelId="{F776DFF6-FBDA-7D48-90B4-721A67B0D80C}" type="parTrans" cxnId="{41BF9399-DAF1-2B4E-A432-4068DD9173A9}">
      <dgm:prSet/>
      <dgm:spPr/>
      <dgm:t>
        <a:bodyPr/>
        <a:lstStyle/>
        <a:p>
          <a:endParaRPr lang="en-US"/>
        </a:p>
      </dgm:t>
    </dgm:pt>
    <dgm:pt modelId="{B25E289C-CFBE-BA44-8A60-FC46BD7BD0C9}" type="sibTrans" cxnId="{41BF9399-DAF1-2B4E-A432-4068DD9173A9}">
      <dgm:prSet/>
      <dgm:spPr/>
      <dgm:t>
        <a:bodyPr/>
        <a:lstStyle/>
        <a:p>
          <a:endParaRPr lang="en-US"/>
        </a:p>
      </dgm:t>
    </dgm:pt>
    <dgm:pt modelId="{75C18005-A30D-D443-8C26-740620579498}">
      <dgm:prSet phldrT="[Text]"/>
      <dgm:spPr/>
      <dgm:t>
        <a:bodyPr/>
        <a:lstStyle/>
        <a:p>
          <a:r>
            <a:rPr lang="en-US" dirty="0" smtClean="0"/>
            <a:t>Fail to reject H</a:t>
          </a:r>
          <a:r>
            <a:rPr lang="en-US" baseline="-25000" dirty="0" smtClean="0"/>
            <a:t>0</a:t>
          </a:r>
          <a:r>
            <a:rPr lang="en-US" dirty="0" smtClean="0"/>
            <a:t> when it is false</a:t>
          </a:r>
          <a:endParaRPr lang="en-US" dirty="0"/>
        </a:p>
      </dgm:t>
    </dgm:pt>
    <dgm:pt modelId="{8CE43701-BA40-5543-B2D4-3768E67C6032}" type="parTrans" cxnId="{C6B31CA1-6BBA-2B42-ABB3-BDB267C3AF62}">
      <dgm:prSet/>
      <dgm:spPr/>
      <dgm:t>
        <a:bodyPr/>
        <a:lstStyle/>
        <a:p>
          <a:endParaRPr lang="en-US"/>
        </a:p>
      </dgm:t>
    </dgm:pt>
    <dgm:pt modelId="{FB58C97F-56F1-944B-93DA-157D14DE829F}" type="sibTrans" cxnId="{C6B31CA1-6BBA-2B42-ABB3-BDB267C3AF62}">
      <dgm:prSet/>
      <dgm:spPr/>
      <dgm:t>
        <a:bodyPr/>
        <a:lstStyle/>
        <a:p>
          <a:endParaRPr lang="en-US"/>
        </a:p>
      </dgm:t>
    </dgm:pt>
    <dgm:pt modelId="{30A2839E-9DD7-2447-AFEF-FB917CEE2854}" type="pres">
      <dgm:prSet presAssocID="{7B04EFE8-340B-2D45-A5FD-F14CEDB651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8F91F4-A8B8-EE47-8787-03D9E6D2A96F}" type="pres">
      <dgm:prSet presAssocID="{97589E40-694D-BE44-8CD6-049FBA25793C}" presName="hierRoot1" presStyleCnt="0"/>
      <dgm:spPr/>
    </dgm:pt>
    <dgm:pt modelId="{D433092C-E5E6-1F43-A482-0CCFA097341B}" type="pres">
      <dgm:prSet presAssocID="{97589E40-694D-BE44-8CD6-049FBA25793C}" presName="composite" presStyleCnt="0"/>
      <dgm:spPr/>
    </dgm:pt>
    <dgm:pt modelId="{BE5EF31D-41AA-C848-B9A9-B5BE3A25B837}" type="pres">
      <dgm:prSet presAssocID="{97589E40-694D-BE44-8CD6-049FBA25793C}" presName="background" presStyleLbl="node0" presStyleIdx="0" presStyleCnt="1"/>
      <dgm:spPr/>
    </dgm:pt>
    <dgm:pt modelId="{452FBECC-FC12-9F43-B190-D0F2DD4EF40B}" type="pres">
      <dgm:prSet presAssocID="{97589E40-694D-BE44-8CD6-049FBA25793C}" presName="text" presStyleLbl="fgAcc0" presStyleIdx="0" presStyleCnt="1">
        <dgm:presLayoutVars>
          <dgm:chPref val="3"/>
        </dgm:presLayoutVars>
      </dgm:prSet>
      <dgm:spPr/>
    </dgm:pt>
    <dgm:pt modelId="{70E398DE-CA2B-5642-B5AC-B956BB9310B5}" type="pres">
      <dgm:prSet presAssocID="{97589E40-694D-BE44-8CD6-049FBA25793C}" presName="hierChild2" presStyleCnt="0"/>
      <dgm:spPr/>
    </dgm:pt>
    <dgm:pt modelId="{84F76395-AB8E-8345-B3A2-BBABE60A95B2}" type="pres">
      <dgm:prSet presAssocID="{E86F3644-250B-424A-A4C0-D906C31057F1}" presName="Name10" presStyleLbl="parChTrans1D2" presStyleIdx="0" presStyleCnt="2"/>
      <dgm:spPr/>
    </dgm:pt>
    <dgm:pt modelId="{22457FF4-31AA-2840-8EB9-08F851B5041A}" type="pres">
      <dgm:prSet presAssocID="{56B1E03C-D39A-5A43-867E-0D625A100FFE}" presName="hierRoot2" presStyleCnt="0"/>
      <dgm:spPr/>
    </dgm:pt>
    <dgm:pt modelId="{924AF9C4-735E-F14F-AC4A-2EF6406B5665}" type="pres">
      <dgm:prSet presAssocID="{56B1E03C-D39A-5A43-867E-0D625A100FFE}" presName="composite2" presStyleCnt="0"/>
      <dgm:spPr/>
    </dgm:pt>
    <dgm:pt modelId="{035AC80C-F47B-F543-AC16-6316551136D0}" type="pres">
      <dgm:prSet presAssocID="{56B1E03C-D39A-5A43-867E-0D625A100FFE}" presName="background2" presStyleLbl="node2" presStyleIdx="0" presStyleCnt="2"/>
      <dgm:spPr/>
    </dgm:pt>
    <dgm:pt modelId="{45B9C88F-69B9-E647-ADF5-1420DA0EB8DE}" type="pres">
      <dgm:prSet presAssocID="{56B1E03C-D39A-5A43-867E-0D625A100FFE}" presName="text2" presStyleLbl="fgAcc2" presStyleIdx="0" presStyleCnt="2">
        <dgm:presLayoutVars>
          <dgm:chPref val="3"/>
        </dgm:presLayoutVars>
      </dgm:prSet>
      <dgm:spPr/>
    </dgm:pt>
    <dgm:pt modelId="{70A4F86B-2C9A-5D44-AF44-00C5AEA36A38}" type="pres">
      <dgm:prSet presAssocID="{56B1E03C-D39A-5A43-867E-0D625A100FFE}" presName="hierChild3" presStyleCnt="0"/>
      <dgm:spPr/>
    </dgm:pt>
    <dgm:pt modelId="{C0FCCD90-5BEB-CB49-9889-3B7F1D00A2BF}" type="pres">
      <dgm:prSet presAssocID="{6A87761A-6B3B-4C4A-BE08-0CA369035729}" presName="Name17" presStyleLbl="parChTrans1D3" presStyleIdx="0" presStyleCnt="2"/>
      <dgm:spPr/>
    </dgm:pt>
    <dgm:pt modelId="{7AEFEF23-0278-4C40-952C-1BD257F0067B}" type="pres">
      <dgm:prSet presAssocID="{79C78B86-9A63-6444-9B46-C549A3C16BE5}" presName="hierRoot3" presStyleCnt="0"/>
      <dgm:spPr/>
    </dgm:pt>
    <dgm:pt modelId="{6F17EEE3-E2A4-3B4D-96BA-4040D05C7C83}" type="pres">
      <dgm:prSet presAssocID="{79C78B86-9A63-6444-9B46-C549A3C16BE5}" presName="composite3" presStyleCnt="0"/>
      <dgm:spPr/>
    </dgm:pt>
    <dgm:pt modelId="{8F624824-1803-9841-B684-BFF8008CB366}" type="pres">
      <dgm:prSet presAssocID="{79C78B86-9A63-6444-9B46-C549A3C16BE5}" presName="background3" presStyleLbl="node3" presStyleIdx="0" presStyleCnt="2"/>
      <dgm:spPr/>
    </dgm:pt>
    <dgm:pt modelId="{15AB712B-6ABB-1241-A384-6AF3B232E5D4}" type="pres">
      <dgm:prSet presAssocID="{79C78B86-9A63-6444-9B46-C549A3C16BE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6BF4F7-E020-D940-9838-13B8D24B7A38}" type="pres">
      <dgm:prSet presAssocID="{79C78B86-9A63-6444-9B46-C549A3C16BE5}" presName="hierChild4" presStyleCnt="0"/>
      <dgm:spPr/>
    </dgm:pt>
    <dgm:pt modelId="{D71E1194-7883-354A-89F4-46E7EB2B5033}" type="pres">
      <dgm:prSet presAssocID="{F776DFF6-FBDA-7D48-90B4-721A67B0D80C}" presName="Name10" presStyleLbl="parChTrans1D2" presStyleIdx="1" presStyleCnt="2"/>
      <dgm:spPr/>
    </dgm:pt>
    <dgm:pt modelId="{0D3B2178-66E3-BC41-8D96-AE0177772F70}" type="pres">
      <dgm:prSet presAssocID="{CE2046C0-3F43-474E-96C8-50433E47CA08}" presName="hierRoot2" presStyleCnt="0"/>
      <dgm:spPr/>
    </dgm:pt>
    <dgm:pt modelId="{A10EDCF3-48CB-E94D-B0C8-AB4A6AF4FB95}" type="pres">
      <dgm:prSet presAssocID="{CE2046C0-3F43-474E-96C8-50433E47CA08}" presName="composite2" presStyleCnt="0"/>
      <dgm:spPr/>
    </dgm:pt>
    <dgm:pt modelId="{40100AC0-9EA0-4941-B3FA-C52BAF5ECFA2}" type="pres">
      <dgm:prSet presAssocID="{CE2046C0-3F43-474E-96C8-50433E47CA08}" presName="background2" presStyleLbl="node2" presStyleIdx="1" presStyleCnt="2"/>
      <dgm:spPr/>
    </dgm:pt>
    <dgm:pt modelId="{B651425B-C720-F149-B3FF-1EF51FADDFF6}" type="pres">
      <dgm:prSet presAssocID="{CE2046C0-3F43-474E-96C8-50433E47CA08}" presName="text2" presStyleLbl="fgAcc2" presStyleIdx="1" presStyleCnt="2">
        <dgm:presLayoutVars>
          <dgm:chPref val="3"/>
        </dgm:presLayoutVars>
      </dgm:prSet>
      <dgm:spPr/>
    </dgm:pt>
    <dgm:pt modelId="{E1BB4FC9-3E33-2640-9B20-0022B5F10181}" type="pres">
      <dgm:prSet presAssocID="{CE2046C0-3F43-474E-96C8-50433E47CA08}" presName="hierChild3" presStyleCnt="0"/>
      <dgm:spPr/>
    </dgm:pt>
    <dgm:pt modelId="{33F884F1-751D-5242-9DCD-4F2E5DDDDF84}" type="pres">
      <dgm:prSet presAssocID="{8CE43701-BA40-5543-B2D4-3768E67C6032}" presName="Name17" presStyleLbl="parChTrans1D3" presStyleIdx="1" presStyleCnt="2"/>
      <dgm:spPr/>
    </dgm:pt>
    <dgm:pt modelId="{43DA23D4-7645-B246-B033-249652679608}" type="pres">
      <dgm:prSet presAssocID="{75C18005-A30D-D443-8C26-740620579498}" presName="hierRoot3" presStyleCnt="0"/>
      <dgm:spPr/>
    </dgm:pt>
    <dgm:pt modelId="{27B60DAA-367F-7448-B2AE-31EDD3505260}" type="pres">
      <dgm:prSet presAssocID="{75C18005-A30D-D443-8C26-740620579498}" presName="composite3" presStyleCnt="0"/>
      <dgm:spPr/>
    </dgm:pt>
    <dgm:pt modelId="{3B362D34-6922-E449-9732-E90486A0AFDC}" type="pres">
      <dgm:prSet presAssocID="{75C18005-A30D-D443-8C26-740620579498}" presName="background3" presStyleLbl="node3" presStyleIdx="1" presStyleCnt="2"/>
      <dgm:spPr/>
    </dgm:pt>
    <dgm:pt modelId="{B7877F0D-8F35-B94B-A723-B720830EC575}" type="pres">
      <dgm:prSet presAssocID="{75C18005-A30D-D443-8C26-740620579498}" presName="text3" presStyleLbl="fgAcc3" presStyleIdx="1" presStyleCnt="2">
        <dgm:presLayoutVars>
          <dgm:chPref val="3"/>
        </dgm:presLayoutVars>
      </dgm:prSet>
      <dgm:spPr/>
    </dgm:pt>
    <dgm:pt modelId="{FF718C78-193B-B644-9352-452961E3E783}" type="pres">
      <dgm:prSet presAssocID="{75C18005-A30D-D443-8C26-740620579498}" presName="hierChild4" presStyleCnt="0"/>
      <dgm:spPr/>
    </dgm:pt>
  </dgm:ptLst>
  <dgm:cxnLst>
    <dgm:cxn modelId="{6A2FE327-58D3-824E-918D-6B1354DD77E6}" type="presOf" srcId="{56B1E03C-D39A-5A43-867E-0D625A100FFE}" destId="{45B9C88F-69B9-E647-ADF5-1420DA0EB8DE}" srcOrd="0" destOrd="0" presId="urn:microsoft.com/office/officeart/2005/8/layout/hierarchy1"/>
    <dgm:cxn modelId="{94548EBA-E152-A347-B4D7-498DF6782168}" type="presOf" srcId="{CE2046C0-3F43-474E-96C8-50433E47CA08}" destId="{B651425B-C720-F149-B3FF-1EF51FADDFF6}" srcOrd="0" destOrd="0" presId="urn:microsoft.com/office/officeart/2005/8/layout/hierarchy1"/>
    <dgm:cxn modelId="{37C7C95B-CC78-1446-9434-993C672A57F2}" type="presOf" srcId="{79C78B86-9A63-6444-9B46-C549A3C16BE5}" destId="{15AB712B-6ABB-1241-A384-6AF3B232E5D4}" srcOrd="0" destOrd="0" presId="urn:microsoft.com/office/officeart/2005/8/layout/hierarchy1"/>
    <dgm:cxn modelId="{C5844721-6BB7-EE49-BAA8-0B45C0247226}" type="presOf" srcId="{75C18005-A30D-D443-8C26-740620579498}" destId="{B7877F0D-8F35-B94B-A723-B720830EC575}" srcOrd="0" destOrd="0" presId="urn:microsoft.com/office/officeart/2005/8/layout/hierarchy1"/>
    <dgm:cxn modelId="{C075E69D-1D31-FF46-9D30-D6BBFD37D06A}" type="presOf" srcId="{8CE43701-BA40-5543-B2D4-3768E67C6032}" destId="{33F884F1-751D-5242-9DCD-4F2E5DDDDF84}" srcOrd="0" destOrd="0" presId="urn:microsoft.com/office/officeart/2005/8/layout/hierarchy1"/>
    <dgm:cxn modelId="{12180368-195D-E949-A5BB-87E1F133AA8D}" type="presOf" srcId="{E86F3644-250B-424A-A4C0-D906C31057F1}" destId="{84F76395-AB8E-8345-B3A2-BBABE60A95B2}" srcOrd="0" destOrd="0" presId="urn:microsoft.com/office/officeart/2005/8/layout/hierarchy1"/>
    <dgm:cxn modelId="{C6B31CA1-6BBA-2B42-ABB3-BDB267C3AF62}" srcId="{CE2046C0-3F43-474E-96C8-50433E47CA08}" destId="{75C18005-A30D-D443-8C26-740620579498}" srcOrd="0" destOrd="0" parTransId="{8CE43701-BA40-5543-B2D4-3768E67C6032}" sibTransId="{FB58C97F-56F1-944B-93DA-157D14DE829F}"/>
    <dgm:cxn modelId="{41BF9399-DAF1-2B4E-A432-4068DD9173A9}" srcId="{97589E40-694D-BE44-8CD6-049FBA25793C}" destId="{CE2046C0-3F43-474E-96C8-50433E47CA08}" srcOrd="1" destOrd="0" parTransId="{F776DFF6-FBDA-7D48-90B4-721A67B0D80C}" sibTransId="{B25E289C-CFBE-BA44-8A60-FC46BD7BD0C9}"/>
    <dgm:cxn modelId="{500CEAB2-9D2D-DE48-B0D0-645371A76899}" srcId="{56B1E03C-D39A-5A43-867E-0D625A100FFE}" destId="{79C78B86-9A63-6444-9B46-C549A3C16BE5}" srcOrd="0" destOrd="0" parTransId="{6A87761A-6B3B-4C4A-BE08-0CA369035729}" sibTransId="{55529E76-AB9C-3B47-9ABD-3303CB4E562E}"/>
    <dgm:cxn modelId="{F63F09D6-E123-664F-8ABF-E7229D175203}" type="presOf" srcId="{6A87761A-6B3B-4C4A-BE08-0CA369035729}" destId="{C0FCCD90-5BEB-CB49-9889-3B7F1D00A2BF}" srcOrd="0" destOrd="0" presId="urn:microsoft.com/office/officeart/2005/8/layout/hierarchy1"/>
    <dgm:cxn modelId="{F24D238A-C508-774E-8DE7-D5A3FF8DEBD2}" type="presOf" srcId="{97589E40-694D-BE44-8CD6-049FBA25793C}" destId="{452FBECC-FC12-9F43-B190-D0F2DD4EF40B}" srcOrd="0" destOrd="0" presId="urn:microsoft.com/office/officeart/2005/8/layout/hierarchy1"/>
    <dgm:cxn modelId="{76DF7BCC-13ED-9D40-8C60-7CE86FA57DAF}" srcId="{97589E40-694D-BE44-8CD6-049FBA25793C}" destId="{56B1E03C-D39A-5A43-867E-0D625A100FFE}" srcOrd="0" destOrd="0" parTransId="{E86F3644-250B-424A-A4C0-D906C31057F1}" sibTransId="{BCF0A1D4-C2D3-1D43-B965-8D114F7A4EBD}"/>
    <dgm:cxn modelId="{FBB372E1-5A76-FA46-9F04-BEF5FB8C9B26}" srcId="{7B04EFE8-340B-2D45-A5FD-F14CEDB65122}" destId="{97589E40-694D-BE44-8CD6-049FBA25793C}" srcOrd="0" destOrd="0" parTransId="{D558BC3A-6B53-FE4C-B864-C75100E99CEE}" sibTransId="{134AE7FE-4FA8-1B4D-9E09-804E56D8B605}"/>
    <dgm:cxn modelId="{D963947E-ABA3-CD42-81CE-9DD57585234C}" type="presOf" srcId="{7B04EFE8-340B-2D45-A5FD-F14CEDB65122}" destId="{30A2839E-9DD7-2447-AFEF-FB917CEE2854}" srcOrd="0" destOrd="0" presId="urn:microsoft.com/office/officeart/2005/8/layout/hierarchy1"/>
    <dgm:cxn modelId="{BCEFB80C-0BE8-E34F-9E95-931E962DC244}" type="presOf" srcId="{F776DFF6-FBDA-7D48-90B4-721A67B0D80C}" destId="{D71E1194-7883-354A-89F4-46E7EB2B5033}" srcOrd="0" destOrd="0" presId="urn:microsoft.com/office/officeart/2005/8/layout/hierarchy1"/>
    <dgm:cxn modelId="{3E8FE594-90B0-E149-9E82-95EB15CD3A39}" type="presParOf" srcId="{30A2839E-9DD7-2447-AFEF-FB917CEE2854}" destId="{628F91F4-A8B8-EE47-8787-03D9E6D2A96F}" srcOrd="0" destOrd="0" presId="urn:microsoft.com/office/officeart/2005/8/layout/hierarchy1"/>
    <dgm:cxn modelId="{6213DD56-366E-9B45-A0A3-1DA10AF2C415}" type="presParOf" srcId="{628F91F4-A8B8-EE47-8787-03D9E6D2A96F}" destId="{D433092C-E5E6-1F43-A482-0CCFA097341B}" srcOrd="0" destOrd="0" presId="urn:microsoft.com/office/officeart/2005/8/layout/hierarchy1"/>
    <dgm:cxn modelId="{B890341E-B190-F44D-B60B-96E7760B15F7}" type="presParOf" srcId="{D433092C-E5E6-1F43-A482-0CCFA097341B}" destId="{BE5EF31D-41AA-C848-B9A9-B5BE3A25B837}" srcOrd="0" destOrd="0" presId="urn:microsoft.com/office/officeart/2005/8/layout/hierarchy1"/>
    <dgm:cxn modelId="{DAB3D738-E1ED-8B4A-B1E7-6DE7BB3901F5}" type="presParOf" srcId="{D433092C-E5E6-1F43-A482-0CCFA097341B}" destId="{452FBECC-FC12-9F43-B190-D0F2DD4EF40B}" srcOrd="1" destOrd="0" presId="urn:microsoft.com/office/officeart/2005/8/layout/hierarchy1"/>
    <dgm:cxn modelId="{D66CB6D4-A2CC-6D4F-A0F0-C6D5177E06E5}" type="presParOf" srcId="{628F91F4-A8B8-EE47-8787-03D9E6D2A96F}" destId="{70E398DE-CA2B-5642-B5AC-B956BB9310B5}" srcOrd="1" destOrd="0" presId="urn:microsoft.com/office/officeart/2005/8/layout/hierarchy1"/>
    <dgm:cxn modelId="{9204B103-5359-A043-A775-61190B30C2D5}" type="presParOf" srcId="{70E398DE-CA2B-5642-B5AC-B956BB9310B5}" destId="{84F76395-AB8E-8345-B3A2-BBABE60A95B2}" srcOrd="0" destOrd="0" presId="urn:microsoft.com/office/officeart/2005/8/layout/hierarchy1"/>
    <dgm:cxn modelId="{EE9BB944-E8A7-8848-85A3-88059585A946}" type="presParOf" srcId="{70E398DE-CA2B-5642-B5AC-B956BB9310B5}" destId="{22457FF4-31AA-2840-8EB9-08F851B5041A}" srcOrd="1" destOrd="0" presId="urn:microsoft.com/office/officeart/2005/8/layout/hierarchy1"/>
    <dgm:cxn modelId="{CC35B41D-3D89-B04E-A3A7-0E0A092D5AD6}" type="presParOf" srcId="{22457FF4-31AA-2840-8EB9-08F851B5041A}" destId="{924AF9C4-735E-F14F-AC4A-2EF6406B5665}" srcOrd="0" destOrd="0" presId="urn:microsoft.com/office/officeart/2005/8/layout/hierarchy1"/>
    <dgm:cxn modelId="{4D51CF77-AACC-3F47-ACED-4E36BCD9AF9C}" type="presParOf" srcId="{924AF9C4-735E-F14F-AC4A-2EF6406B5665}" destId="{035AC80C-F47B-F543-AC16-6316551136D0}" srcOrd="0" destOrd="0" presId="urn:microsoft.com/office/officeart/2005/8/layout/hierarchy1"/>
    <dgm:cxn modelId="{78E07F36-A22C-E841-A7F1-D20DCCDF0CCB}" type="presParOf" srcId="{924AF9C4-735E-F14F-AC4A-2EF6406B5665}" destId="{45B9C88F-69B9-E647-ADF5-1420DA0EB8DE}" srcOrd="1" destOrd="0" presId="urn:microsoft.com/office/officeart/2005/8/layout/hierarchy1"/>
    <dgm:cxn modelId="{2FF296D0-929A-B349-9D95-F27FE9DB85B2}" type="presParOf" srcId="{22457FF4-31AA-2840-8EB9-08F851B5041A}" destId="{70A4F86B-2C9A-5D44-AF44-00C5AEA36A38}" srcOrd="1" destOrd="0" presId="urn:microsoft.com/office/officeart/2005/8/layout/hierarchy1"/>
    <dgm:cxn modelId="{46DCE7BF-3A4C-3846-8929-77658EE2F18C}" type="presParOf" srcId="{70A4F86B-2C9A-5D44-AF44-00C5AEA36A38}" destId="{C0FCCD90-5BEB-CB49-9889-3B7F1D00A2BF}" srcOrd="0" destOrd="0" presId="urn:microsoft.com/office/officeart/2005/8/layout/hierarchy1"/>
    <dgm:cxn modelId="{CC2B09DF-5C8C-BA4D-ADAC-32F67750EEA1}" type="presParOf" srcId="{70A4F86B-2C9A-5D44-AF44-00C5AEA36A38}" destId="{7AEFEF23-0278-4C40-952C-1BD257F0067B}" srcOrd="1" destOrd="0" presId="urn:microsoft.com/office/officeart/2005/8/layout/hierarchy1"/>
    <dgm:cxn modelId="{F9639AAC-1CC8-6D4E-A846-AA28DE17C731}" type="presParOf" srcId="{7AEFEF23-0278-4C40-952C-1BD257F0067B}" destId="{6F17EEE3-E2A4-3B4D-96BA-4040D05C7C83}" srcOrd="0" destOrd="0" presId="urn:microsoft.com/office/officeart/2005/8/layout/hierarchy1"/>
    <dgm:cxn modelId="{684885A5-43A3-A348-AB0A-96A730667CF6}" type="presParOf" srcId="{6F17EEE3-E2A4-3B4D-96BA-4040D05C7C83}" destId="{8F624824-1803-9841-B684-BFF8008CB366}" srcOrd="0" destOrd="0" presId="urn:microsoft.com/office/officeart/2005/8/layout/hierarchy1"/>
    <dgm:cxn modelId="{801E2013-C5E2-BB4E-96AA-F0D819C72683}" type="presParOf" srcId="{6F17EEE3-E2A4-3B4D-96BA-4040D05C7C83}" destId="{15AB712B-6ABB-1241-A384-6AF3B232E5D4}" srcOrd="1" destOrd="0" presId="urn:microsoft.com/office/officeart/2005/8/layout/hierarchy1"/>
    <dgm:cxn modelId="{C7952375-A7BB-D041-8139-AFF8B44A25DF}" type="presParOf" srcId="{7AEFEF23-0278-4C40-952C-1BD257F0067B}" destId="{926BF4F7-E020-D940-9838-13B8D24B7A38}" srcOrd="1" destOrd="0" presId="urn:microsoft.com/office/officeart/2005/8/layout/hierarchy1"/>
    <dgm:cxn modelId="{8E2C184C-6753-1F47-904D-9A478889A703}" type="presParOf" srcId="{70E398DE-CA2B-5642-B5AC-B956BB9310B5}" destId="{D71E1194-7883-354A-89F4-46E7EB2B5033}" srcOrd="2" destOrd="0" presId="urn:microsoft.com/office/officeart/2005/8/layout/hierarchy1"/>
    <dgm:cxn modelId="{18BCE19E-6DFE-AA41-98D1-BB1D0F9E860F}" type="presParOf" srcId="{70E398DE-CA2B-5642-B5AC-B956BB9310B5}" destId="{0D3B2178-66E3-BC41-8D96-AE0177772F70}" srcOrd="3" destOrd="0" presId="urn:microsoft.com/office/officeart/2005/8/layout/hierarchy1"/>
    <dgm:cxn modelId="{AB076199-C6C0-AA4F-8D18-21552B6EE302}" type="presParOf" srcId="{0D3B2178-66E3-BC41-8D96-AE0177772F70}" destId="{A10EDCF3-48CB-E94D-B0C8-AB4A6AF4FB95}" srcOrd="0" destOrd="0" presId="urn:microsoft.com/office/officeart/2005/8/layout/hierarchy1"/>
    <dgm:cxn modelId="{C41AC71F-2264-1649-88FF-A8016A58FAE6}" type="presParOf" srcId="{A10EDCF3-48CB-E94D-B0C8-AB4A6AF4FB95}" destId="{40100AC0-9EA0-4941-B3FA-C52BAF5ECFA2}" srcOrd="0" destOrd="0" presId="urn:microsoft.com/office/officeart/2005/8/layout/hierarchy1"/>
    <dgm:cxn modelId="{B4645C28-2EF5-E844-9A4D-DF40A2CF8663}" type="presParOf" srcId="{A10EDCF3-48CB-E94D-B0C8-AB4A6AF4FB95}" destId="{B651425B-C720-F149-B3FF-1EF51FADDFF6}" srcOrd="1" destOrd="0" presId="urn:microsoft.com/office/officeart/2005/8/layout/hierarchy1"/>
    <dgm:cxn modelId="{092E22E2-BD9B-8044-81A0-4969FC35F769}" type="presParOf" srcId="{0D3B2178-66E3-BC41-8D96-AE0177772F70}" destId="{E1BB4FC9-3E33-2640-9B20-0022B5F10181}" srcOrd="1" destOrd="0" presId="urn:microsoft.com/office/officeart/2005/8/layout/hierarchy1"/>
    <dgm:cxn modelId="{2CEFB428-756C-1D49-B78A-71778233940E}" type="presParOf" srcId="{E1BB4FC9-3E33-2640-9B20-0022B5F10181}" destId="{33F884F1-751D-5242-9DCD-4F2E5DDDDF84}" srcOrd="0" destOrd="0" presId="urn:microsoft.com/office/officeart/2005/8/layout/hierarchy1"/>
    <dgm:cxn modelId="{9118CD97-EB2F-EB4E-BDBD-311CBDE29F8D}" type="presParOf" srcId="{E1BB4FC9-3E33-2640-9B20-0022B5F10181}" destId="{43DA23D4-7645-B246-B033-249652679608}" srcOrd="1" destOrd="0" presId="urn:microsoft.com/office/officeart/2005/8/layout/hierarchy1"/>
    <dgm:cxn modelId="{15527854-BB35-3049-98B8-8E66F35795EA}" type="presParOf" srcId="{43DA23D4-7645-B246-B033-249652679608}" destId="{27B60DAA-367F-7448-B2AE-31EDD3505260}" srcOrd="0" destOrd="0" presId="urn:microsoft.com/office/officeart/2005/8/layout/hierarchy1"/>
    <dgm:cxn modelId="{CB4D2AC0-521A-1E4A-A13C-6BE4B047ABB6}" type="presParOf" srcId="{27B60DAA-367F-7448-B2AE-31EDD3505260}" destId="{3B362D34-6922-E449-9732-E90486A0AFDC}" srcOrd="0" destOrd="0" presId="urn:microsoft.com/office/officeart/2005/8/layout/hierarchy1"/>
    <dgm:cxn modelId="{CD81F87A-36E3-074F-9B1D-678628CB8DF6}" type="presParOf" srcId="{27B60DAA-367F-7448-B2AE-31EDD3505260}" destId="{B7877F0D-8F35-B94B-A723-B720830EC575}" srcOrd="1" destOrd="0" presId="urn:microsoft.com/office/officeart/2005/8/layout/hierarchy1"/>
    <dgm:cxn modelId="{4EFEBC2B-C4D8-7445-8467-43ED2F6220AF}" type="presParOf" srcId="{43DA23D4-7645-B246-B033-249652679608}" destId="{FF718C78-193B-B644-9352-452961E3E7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04EFE8-340B-2D45-A5FD-F14CEDB65122}" type="doc">
      <dgm:prSet loTypeId="urn:microsoft.com/office/officeart/2005/8/layout/hierarchy1" loCatId="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7589E40-694D-BE44-8CD6-049FBA25793C}">
      <dgm:prSet phldrT="[Text]"/>
      <dgm:spPr/>
      <dgm:t>
        <a:bodyPr/>
        <a:lstStyle/>
        <a:p>
          <a:r>
            <a:rPr lang="en-US" dirty="0" smtClean="0"/>
            <a:t>Types of errors</a:t>
          </a:r>
          <a:endParaRPr lang="en-US" dirty="0"/>
        </a:p>
      </dgm:t>
    </dgm:pt>
    <dgm:pt modelId="{D558BC3A-6B53-FE4C-B864-C75100E99CEE}" type="parTrans" cxnId="{FBB372E1-5A76-FA46-9F04-BEF5FB8C9B26}">
      <dgm:prSet/>
      <dgm:spPr/>
      <dgm:t>
        <a:bodyPr/>
        <a:lstStyle/>
        <a:p>
          <a:endParaRPr lang="en-US"/>
        </a:p>
      </dgm:t>
    </dgm:pt>
    <dgm:pt modelId="{134AE7FE-4FA8-1B4D-9E09-804E56D8B605}" type="sibTrans" cxnId="{FBB372E1-5A76-FA46-9F04-BEF5FB8C9B26}">
      <dgm:prSet/>
      <dgm:spPr/>
      <dgm:t>
        <a:bodyPr/>
        <a:lstStyle/>
        <a:p>
          <a:endParaRPr lang="en-US"/>
        </a:p>
      </dgm:t>
    </dgm:pt>
    <dgm:pt modelId="{56B1E03C-D39A-5A43-867E-0D625A100FFE}">
      <dgm:prSet phldrT="[Text]"/>
      <dgm:spPr/>
      <dgm:t>
        <a:bodyPr/>
        <a:lstStyle/>
        <a:p>
          <a:r>
            <a:rPr lang="en-US" dirty="0" smtClean="0"/>
            <a:t>Type I</a:t>
          </a:r>
        </a:p>
        <a:p>
          <a:r>
            <a:rPr lang="en-US" dirty="0" smtClean="0"/>
            <a:t>𝛼</a:t>
          </a:r>
          <a:endParaRPr lang="en-US" dirty="0"/>
        </a:p>
      </dgm:t>
    </dgm:pt>
    <dgm:pt modelId="{E86F3644-250B-424A-A4C0-D906C31057F1}" type="parTrans" cxnId="{76DF7BCC-13ED-9D40-8C60-7CE86FA57DAF}">
      <dgm:prSet/>
      <dgm:spPr/>
      <dgm:t>
        <a:bodyPr/>
        <a:lstStyle/>
        <a:p>
          <a:endParaRPr lang="en-US"/>
        </a:p>
      </dgm:t>
    </dgm:pt>
    <dgm:pt modelId="{BCF0A1D4-C2D3-1D43-B965-8D114F7A4EBD}" type="sibTrans" cxnId="{76DF7BCC-13ED-9D40-8C60-7CE86FA57DAF}">
      <dgm:prSet/>
      <dgm:spPr/>
      <dgm:t>
        <a:bodyPr/>
        <a:lstStyle/>
        <a:p>
          <a:endParaRPr lang="en-US"/>
        </a:p>
      </dgm:t>
    </dgm:pt>
    <dgm:pt modelId="{79C78B86-9A63-6444-9B46-C549A3C16BE5}">
      <dgm:prSet phldrT="[Text]"/>
      <dgm:spPr/>
      <dgm:t>
        <a:bodyPr/>
        <a:lstStyle/>
        <a:p>
          <a:r>
            <a:rPr lang="en-US" dirty="0" smtClean="0"/>
            <a:t>Reject H</a:t>
          </a:r>
          <a:r>
            <a:rPr lang="en-US" baseline="-25000" dirty="0" smtClean="0"/>
            <a:t>0</a:t>
          </a:r>
          <a:r>
            <a:rPr lang="en-US" dirty="0" smtClean="0"/>
            <a:t> when it is true</a:t>
          </a:r>
          <a:endParaRPr lang="en-US" dirty="0"/>
        </a:p>
      </dgm:t>
    </dgm:pt>
    <dgm:pt modelId="{6A87761A-6B3B-4C4A-BE08-0CA369035729}" type="parTrans" cxnId="{500CEAB2-9D2D-DE48-B0D0-645371A76899}">
      <dgm:prSet/>
      <dgm:spPr/>
      <dgm:t>
        <a:bodyPr/>
        <a:lstStyle/>
        <a:p>
          <a:endParaRPr lang="en-US"/>
        </a:p>
      </dgm:t>
    </dgm:pt>
    <dgm:pt modelId="{55529E76-AB9C-3B47-9ABD-3303CB4E562E}" type="sibTrans" cxnId="{500CEAB2-9D2D-DE48-B0D0-645371A76899}">
      <dgm:prSet/>
      <dgm:spPr/>
      <dgm:t>
        <a:bodyPr/>
        <a:lstStyle/>
        <a:p>
          <a:endParaRPr lang="en-US"/>
        </a:p>
      </dgm:t>
    </dgm:pt>
    <dgm:pt modelId="{CE2046C0-3F43-474E-96C8-50433E47CA08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Type II</a:t>
          </a:r>
        </a:p>
        <a:p>
          <a:r>
            <a:rPr lang="en-US" dirty="0" smtClean="0"/>
            <a:t>𝛽</a:t>
          </a:r>
          <a:endParaRPr lang="en-US" dirty="0"/>
        </a:p>
      </dgm:t>
    </dgm:pt>
    <dgm:pt modelId="{F776DFF6-FBDA-7D48-90B4-721A67B0D80C}" type="parTrans" cxnId="{41BF9399-DAF1-2B4E-A432-4068DD9173A9}">
      <dgm:prSet/>
      <dgm:spPr/>
      <dgm:t>
        <a:bodyPr/>
        <a:lstStyle/>
        <a:p>
          <a:endParaRPr lang="en-US"/>
        </a:p>
      </dgm:t>
    </dgm:pt>
    <dgm:pt modelId="{B25E289C-CFBE-BA44-8A60-FC46BD7BD0C9}" type="sibTrans" cxnId="{41BF9399-DAF1-2B4E-A432-4068DD9173A9}">
      <dgm:prSet/>
      <dgm:spPr/>
      <dgm:t>
        <a:bodyPr/>
        <a:lstStyle/>
        <a:p>
          <a:endParaRPr lang="en-US"/>
        </a:p>
      </dgm:t>
    </dgm:pt>
    <dgm:pt modelId="{75C18005-A30D-D443-8C26-740620579498}">
      <dgm:prSet phldrT="[Text]"/>
      <dgm:spPr/>
      <dgm:t>
        <a:bodyPr/>
        <a:lstStyle/>
        <a:p>
          <a:r>
            <a:rPr lang="en-US" dirty="0" smtClean="0"/>
            <a:t>Fail to reject H</a:t>
          </a:r>
          <a:r>
            <a:rPr lang="en-US" baseline="-25000" dirty="0" smtClean="0"/>
            <a:t>0</a:t>
          </a:r>
          <a:r>
            <a:rPr lang="en-US" dirty="0" smtClean="0"/>
            <a:t> when it is false</a:t>
          </a:r>
          <a:endParaRPr lang="en-US" dirty="0"/>
        </a:p>
      </dgm:t>
    </dgm:pt>
    <dgm:pt modelId="{8CE43701-BA40-5543-B2D4-3768E67C6032}" type="parTrans" cxnId="{C6B31CA1-6BBA-2B42-ABB3-BDB267C3AF62}">
      <dgm:prSet/>
      <dgm:spPr/>
      <dgm:t>
        <a:bodyPr/>
        <a:lstStyle/>
        <a:p>
          <a:endParaRPr lang="en-US"/>
        </a:p>
      </dgm:t>
    </dgm:pt>
    <dgm:pt modelId="{FB58C97F-56F1-944B-93DA-157D14DE829F}" type="sibTrans" cxnId="{C6B31CA1-6BBA-2B42-ABB3-BDB267C3AF62}">
      <dgm:prSet/>
      <dgm:spPr/>
      <dgm:t>
        <a:bodyPr/>
        <a:lstStyle/>
        <a:p>
          <a:endParaRPr lang="en-US"/>
        </a:p>
      </dgm:t>
    </dgm:pt>
    <dgm:pt modelId="{30A2839E-9DD7-2447-AFEF-FB917CEE2854}" type="pres">
      <dgm:prSet presAssocID="{7B04EFE8-340B-2D45-A5FD-F14CEDB651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8F91F4-A8B8-EE47-8787-03D9E6D2A96F}" type="pres">
      <dgm:prSet presAssocID="{97589E40-694D-BE44-8CD6-049FBA25793C}" presName="hierRoot1" presStyleCnt="0"/>
      <dgm:spPr/>
    </dgm:pt>
    <dgm:pt modelId="{D433092C-E5E6-1F43-A482-0CCFA097341B}" type="pres">
      <dgm:prSet presAssocID="{97589E40-694D-BE44-8CD6-049FBA25793C}" presName="composite" presStyleCnt="0"/>
      <dgm:spPr/>
    </dgm:pt>
    <dgm:pt modelId="{BE5EF31D-41AA-C848-B9A9-B5BE3A25B837}" type="pres">
      <dgm:prSet presAssocID="{97589E40-694D-BE44-8CD6-049FBA25793C}" presName="background" presStyleLbl="node0" presStyleIdx="0" presStyleCnt="1"/>
      <dgm:spPr/>
    </dgm:pt>
    <dgm:pt modelId="{452FBECC-FC12-9F43-B190-D0F2DD4EF40B}" type="pres">
      <dgm:prSet presAssocID="{97589E40-694D-BE44-8CD6-049FBA25793C}" presName="text" presStyleLbl="fgAcc0" presStyleIdx="0" presStyleCnt="1">
        <dgm:presLayoutVars>
          <dgm:chPref val="3"/>
        </dgm:presLayoutVars>
      </dgm:prSet>
      <dgm:spPr/>
    </dgm:pt>
    <dgm:pt modelId="{70E398DE-CA2B-5642-B5AC-B956BB9310B5}" type="pres">
      <dgm:prSet presAssocID="{97589E40-694D-BE44-8CD6-049FBA25793C}" presName="hierChild2" presStyleCnt="0"/>
      <dgm:spPr/>
    </dgm:pt>
    <dgm:pt modelId="{84F76395-AB8E-8345-B3A2-BBABE60A95B2}" type="pres">
      <dgm:prSet presAssocID="{E86F3644-250B-424A-A4C0-D906C31057F1}" presName="Name10" presStyleLbl="parChTrans1D2" presStyleIdx="0" presStyleCnt="2"/>
      <dgm:spPr/>
    </dgm:pt>
    <dgm:pt modelId="{22457FF4-31AA-2840-8EB9-08F851B5041A}" type="pres">
      <dgm:prSet presAssocID="{56B1E03C-D39A-5A43-867E-0D625A100FFE}" presName="hierRoot2" presStyleCnt="0"/>
      <dgm:spPr/>
    </dgm:pt>
    <dgm:pt modelId="{924AF9C4-735E-F14F-AC4A-2EF6406B5665}" type="pres">
      <dgm:prSet presAssocID="{56B1E03C-D39A-5A43-867E-0D625A100FFE}" presName="composite2" presStyleCnt="0"/>
      <dgm:spPr/>
    </dgm:pt>
    <dgm:pt modelId="{035AC80C-F47B-F543-AC16-6316551136D0}" type="pres">
      <dgm:prSet presAssocID="{56B1E03C-D39A-5A43-867E-0D625A100FFE}" presName="background2" presStyleLbl="node2" presStyleIdx="0" presStyleCnt="2"/>
      <dgm:spPr/>
    </dgm:pt>
    <dgm:pt modelId="{45B9C88F-69B9-E647-ADF5-1420DA0EB8DE}" type="pres">
      <dgm:prSet presAssocID="{56B1E03C-D39A-5A43-867E-0D625A100FFE}" presName="text2" presStyleLbl="fgAcc2" presStyleIdx="0" presStyleCnt="2">
        <dgm:presLayoutVars>
          <dgm:chPref val="3"/>
        </dgm:presLayoutVars>
      </dgm:prSet>
      <dgm:spPr/>
    </dgm:pt>
    <dgm:pt modelId="{70A4F86B-2C9A-5D44-AF44-00C5AEA36A38}" type="pres">
      <dgm:prSet presAssocID="{56B1E03C-D39A-5A43-867E-0D625A100FFE}" presName="hierChild3" presStyleCnt="0"/>
      <dgm:spPr/>
    </dgm:pt>
    <dgm:pt modelId="{C0FCCD90-5BEB-CB49-9889-3B7F1D00A2BF}" type="pres">
      <dgm:prSet presAssocID="{6A87761A-6B3B-4C4A-BE08-0CA369035729}" presName="Name17" presStyleLbl="parChTrans1D3" presStyleIdx="0" presStyleCnt="2"/>
      <dgm:spPr/>
    </dgm:pt>
    <dgm:pt modelId="{7AEFEF23-0278-4C40-952C-1BD257F0067B}" type="pres">
      <dgm:prSet presAssocID="{79C78B86-9A63-6444-9B46-C549A3C16BE5}" presName="hierRoot3" presStyleCnt="0"/>
      <dgm:spPr/>
    </dgm:pt>
    <dgm:pt modelId="{6F17EEE3-E2A4-3B4D-96BA-4040D05C7C83}" type="pres">
      <dgm:prSet presAssocID="{79C78B86-9A63-6444-9B46-C549A3C16BE5}" presName="composite3" presStyleCnt="0"/>
      <dgm:spPr/>
    </dgm:pt>
    <dgm:pt modelId="{8F624824-1803-9841-B684-BFF8008CB366}" type="pres">
      <dgm:prSet presAssocID="{79C78B86-9A63-6444-9B46-C549A3C16BE5}" presName="background3" presStyleLbl="node3" presStyleIdx="0" presStyleCnt="2"/>
      <dgm:spPr/>
    </dgm:pt>
    <dgm:pt modelId="{15AB712B-6ABB-1241-A384-6AF3B232E5D4}" type="pres">
      <dgm:prSet presAssocID="{79C78B86-9A63-6444-9B46-C549A3C16BE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6BF4F7-E020-D940-9838-13B8D24B7A38}" type="pres">
      <dgm:prSet presAssocID="{79C78B86-9A63-6444-9B46-C549A3C16BE5}" presName="hierChild4" presStyleCnt="0"/>
      <dgm:spPr/>
    </dgm:pt>
    <dgm:pt modelId="{D71E1194-7883-354A-89F4-46E7EB2B5033}" type="pres">
      <dgm:prSet presAssocID="{F776DFF6-FBDA-7D48-90B4-721A67B0D80C}" presName="Name10" presStyleLbl="parChTrans1D2" presStyleIdx="1" presStyleCnt="2"/>
      <dgm:spPr/>
    </dgm:pt>
    <dgm:pt modelId="{0D3B2178-66E3-BC41-8D96-AE0177772F70}" type="pres">
      <dgm:prSet presAssocID="{CE2046C0-3F43-474E-96C8-50433E47CA08}" presName="hierRoot2" presStyleCnt="0"/>
      <dgm:spPr/>
    </dgm:pt>
    <dgm:pt modelId="{A10EDCF3-48CB-E94D-B0C8-AB4A6AF4FB95}" type="pres">
      <dgm:prSet presAssocID="{CE2046C0-3F43-474E-96C8-50433E47CA08}" presName="composite2" presStyleCnt="0"/>
      <dgm:spPr/>
    </dgm:pt>
    <dgm:pt modelId="{40100AC0-9EA0-4941-B3FA-C52BAF5ECFA2}" type="pres">
      <dgm:prSet presAssocID="{CE2046C0-3F43-474E-96C8-50433E47CA08}" presName="background2" presStyleLbl="node2" presStyleIdx="1" presStyleCnt="2"/>
      <dgm:spPr/>
    </dgm:pt>
    <dgm:pt modelId="{B651425B-C720-F149-B3FF-1EF51FADDFF6}" type="pres">
      <dgm:prSet presAssocID="{CE2046C0-3F43-474E-96C8-50433E47CA08}" presName="text2" presStyleLbl="fgAcc2" presStyleIdx="1" presStyleCnt="2">
        <dgm:presLayoutVars>
          <dgm:chPref val="3"/>
        </dgm:presLayoutVars>
      </dgm:prSet>
      <dgm:spPr/>
    </dgm:pt>
    <dgm:pt modelId="{E1BB4FC9-3E33-2640-9B20-0022B5F10181}" type="pres">
      <dgm:prSet presAssocID="{CE2046C0-3F43-474E-96C8-50433E47CA08}" presName="hierChild3" presStyleCnt="0"/>
      <dgm:spPr/>
    </dgm:pt>
    <dgm:pt modelId="{33F884F1-751D-5242-9DCD-4F2E5DDDDF84}" type="pres">
      <dgm:prSet presAssocID="{8CE43701-BA40-5543-B2D4-3768E67C6032}" presName="Name17" presStyleLbl="parChTrans1D3" presStyleIdx="1" presStyleCnt="2"/>
      <dgm:spPr/>
    </dgm:pt>
    <dgm:pt modelId="{43DA23D4-7645-B246-B033-249652679608}" type="pres">
      <dgm:prSet presAssocID="{75C18005-A30D-D443-8C26-740620579498}" presName="hierRoot3" presStyleCnt="0"/>
      <dgm:spPr/>
    </dgm:pt>
    <dgm:pt modelId="{27B60DAA-367F-7448-B2AE-31EDD3505260}" type="pres">
      <dgm:prSet presAssocID="{75C18005-A30D-D443-8C26-740620579498}" presName="composite3" presStyleCnt="0"/>
      <dgm:spPr/>
    </dgm:pt>
    <dgm:pt modelId="{3B362D34-6922-E449-9732-E90486A0AFDC}" type="pres">
      <dgm:prSet presAssocID="{75C18005-A30D-D443-8C26-740620579498}" presName="background3" presStyleLbl="node3" presStyleIdx="1" presStyleCnt="2"/>
      <dgm:spPr/>
    </dgm:pt>
    <dgm:pt modelId="{B7877F0D-8F35-B94B-A723-B720830EC575}" type="pres">
      <dgm:prSet presAssocID="{75C18005-A30D-D443-8C26-740620579498}" presName="text3" presStyleLbl="fgAcc3" presStyleIdx="1" presStyleCnt="2">
        <dgm:presLayoutVars>
          <dgm:chPref val="3"/>
        </dgm:presLayoutVars>
      </dgm:prSet>
      <dgm:spPr/>
    </dgm:pt>
    <dgm:pt modelId="{FF718C78-193B-B644-9352-452961E3E783}" type="pres">
      <dgm:prSet presAssocID="{75C18005-A30D-D443-8C26-740620579498}" presName="hierChild4" presStyleCnt="0"/>
      <dgm:spPr/>
    </dgm:pt>
  </dgm:ptLst>
  <dgm:cxnLst>
    <dgm:cxn modelId="{500CEAB2-9D2D-DE48-B0D0-645371A76899}" srcId="{56B1E03C-D39A-5A43-867E-0D625A100FFE}" destId="{79C78B86-9A63-6444-9B46-C549A3C16BE5}" srcOrd="0" destOrd="0" parTransId="{6A87761A-6B3B-4C4A-BE08-0CA369035729}" sibTransId="{55529E76-AB9C-3B47-9ABD-3303CB4E562E}"/>
    <dgm:cxn modelId="{76DF7BCC-13ED-9D40-8C60-7CE86FA57DAF}" srcId="{97589E40-694D-BE44-8CD6-049FBA25793C}" destId="{56B1E03C-D39A-5A43-867E-0D625A100FFE}" srcOrd="0" destOrd="0" parTransId="{E86F3644-250B-424A-A4C0-D906C31057F1}" sibTransId="{BCF0A1D4-C2D3-1D43-B965-8D114F7A4EBD}"/>
    <dgm:cxn modelId="{2FE0D943-2ED9-054C-B40E-46E64387B9DE}" type="presOf" srcId="{CE2046C0-3F43-474E-96C8-50433E47CA08}" destId="{B651425B-C720-F149-B3FF-1EF51FADDFF6}" srcOrd="0" destOrd="0" presId="urn:microsoft.com/office/officeart/2005/8/layout/hierarchy1"/>
    <dgm:cxn modelId="{C52D779D-776B-1042-ABAD-5361C426D2EC}" type="presOf" srcId="{56B1E03C-D39A-5A43-867E-0D625A100FFE}" destId="{45B9C88F-69B9-E647-ADF5-1420DA0EB8DE}" srcOrd="0" destOrd="0" presId="urn:microsoft.com/office/officeart/2005/8/layout/hierarchy1"/>
    <dgm:cxn modelId="{CB2BF1E3-EAD3-DF41-A7D1-C8B07637E851}" type="presOf" srcId="{6A87761A-6B3B-4C4A-BE08-0CA369035729}" destId="{C0FCCD90-5BEB-CB49-9889-3B7F1D00A2BF}" srcOrd="0" destOrd="0" presId="urn:microsoft.com/office/officeart/2005/8/layout/hierarchy1"/>
    <dgm:cxn modelId="{54B05D33-6B0C-5848-B209-8A5E529633E9}" type="presOf" srcId="{75C18005-A30D-D443-8C26-740620579498}" destId="{B7877F0D-8F35-B94B-A723-B720830EC575}" srcOrd="0" destOrd="0" presId="urn:microsoft.com/office/officeart/2005/8/layout/hierarchy1"/>
    <dgm:cxn modelId="{551EAFB8-E07F-F644-8224-B87602941E17}" type="presOf" srcId="{79C78B86-9A63-6444-9B46-C549A3C16BE5}" destId="{15AB712B-6ABB-1241-A384-6AF3B232E5D4}" srcOrd="0" destOrd="0" presId="urn:microsoft.com/office/officeart/2005/8/layout/hierarchy1"/>
    <dgm:cxn modelId="{41BF9399-DAF1-2B4E-A432-4068DD9173A9}" srcId="{97589E40-694D-BE44-8CD6-049FBA25793C}" destId="{CE2046C0-3F43-474E-96C8-50433E47CA08}" srcOrd="1" destOrd="0" parTransId="{F776DFF6-FBDA-7D48-90B4-721A67B0D80C}" sibTransId="{B25E289C-CFBE-BA44-8A60-FC46BD7BD0C9}"/>
    <dgm:cxn modelId="{C6B31CA1-6BBA-2B42-ABB3-BDB267C3AF62}" srcId="{CE2046C0-3F43-474E-96C8-50433E47CA08}" destId="{75C18005-A30D-D443-8C26-740620579498}" srcOrd="0" destOrd="0" parTransId="{8CE43701-BA40-5543-B2D4-3768E67C6032}" sibTransId="{FB58C97F-56F1-944B-93DA-157D14DE829F}"/>
    <dgm:cxn modelId="{52DD1D1E-6C83-3340-8FB8-143CB95DCB87}" type="presOf" srcId="{7B04EFE8-340B-2D45-A5FD-F14CEDB65122}" destId="{30A2839E-9DD7-2447-AFEF-FB917CEE2854}" srcOrd="0" destOrd="0" presId="urn:microsoft.com/office/officeart/2005/8/layout/hierarchy1"/>
    <dgm:cxn modelId="{FBB372E1-5A76-FA46-9F04-BEF5FB8C9B26}" srcId="{7B04EFE8-340B-2D45-A5FD-F14CEDB65122}" destId="{97589E40-694D-BE44-8CD6-049FBA25793C}" srcOrd="0" destOrd="0" parTransId="{D558BC3A-6B53-FE4C-B864-C75100E99CEE}" sibTransId="{134AE7FE-4FA8-1B4D-9E09-804E56D8B605}"/>
    <dgm:cxn modelId="{206291DA-37B0-E84C-B8C1-F6C6FBAC6BFD}" type="presOf" srcId="{97589E40-694D-BE44-8CD6-049FBA25793C}" destId="{452FBECC-FC12-9F43-B190-D0F2DD4EF40B}" srcOrd="0" destOrd="0" presId="urn:microsoft.com/office/officeart/2005/8/layout/hierarchy1"/>
    <dgm:cxn modelId="{C746A705-9B8C-0C46-B684-28A44ACA0A47}" type="presOf" srcId="{8CE43701-BA40-5543-B2D4-3768E67C6032}" destId="{33F884F1-751D-5242-9DCD-4F2E5DDDDF84}" srcOrd="0" destOrd="0" presId="urn:microsoft.com/office/officeart/2005/8/layout/hierarchy1"/>
    <dgm:cxn modelId="{EB540AB4-2695-1A4B-B877-C3308AD62440}" type="presOf" srcId="{F776DFF6-FBDA-7D48-90B4-721A67B0D80C}" destId="{D71E1194-7883-354A-89F4-46E7EB2B5033}" srcOrd="0" destOrd="0" presId="urn:microsoft.com/office/officeart/2005/8/layout/hierarchy1"/>
    <dgm:cxn modelId="{82E4CD8D-6DBD-C04A-9949-5E3A2526A48F}" type="presOf" srcId="{E86F3644-250B-424A-A4C0-D906C31057F1}" destId="{84F76395-AB8E-8345-B3A2-BBABE60A95B2}" srcOrd="0" destOrd="0" presId="urn:microsoft.com/office/officeart/2005/8/layout/hierarchy1"/>
    <dgm:cxn modelId="{3B82E354-787C-2C4C-B0C0-8915066F8FBC}" type="presParOf" srcId="{30A2839E-9DD7-2447-AFEF-FB917CEE2854}" destId="{628F91F4-A8B8-EE47-8787-03D9E6D2A96F}" srcOrd="0" destOrd="0" presId="urn:microsoft.com/office/officeart/2005/8/layout/hierarchy1"/>
    <dgm:cxn modelId="{5697ADC4-8913-E947-A65A-ACD834CF7B14}" type="presParOf" srcId="{628F91F4-A8B8-EE47-8787-03D9E6D2A96F}" destId="{D433092C-E5E6-1F43-A482-0CCFA097341B}" srcOrd="0" destOrd="0" presId="urn:microsoft.com/office/officeart/2005/8/layout/hierarchy1"/>
    <dgm:cxn modelId="{6D6EF66C-93D9-3249-949F-CB439E7EAFD8}" type="presParOf" srcId="{D433092C-E5E6-1F43-A482-0CCFA097341B}" destId="{BE5EF31D-41AA-C848-B9A9-B5BE3A25B837}" srcOrd="0" destOrd="0" presId="urn:microsoft.com/office/officeart/2005/8/layout/hierarchy1"/>
    <dgm:cxn modelId="{92D4C9BE-00B8-E44B-A220-82B7776E61BA}" type="presParOf" srcId="{D433092C-E5E6-1F43-A482-0CCFA097341B}" destId="{452FBECC-FC12-9F43-B190-D0F2DD4EF40B}" srcOrd="1" destOrd="0" presId="urn:microsoft.com/office/officeart/2005/8/layout/hierarchy1"/>
    <dgm:cxn modelId="{78570186-C237-5943-B184-BA04C70C0696}" type="presParOf" srcId="{628F91F4-A8B8-EE47-8787-03D9E6D2A96F}" destId="{70E398DE-CA2B-5642-B5AC-B956BB9310B5}" srcOrd="1" destOrd="0" presId="urn:microsoft.com/office/officeart/2005/8/layout/hierarchy1"/>
    <dgm:cxn modelId="{30DD9C4E-2B4E-984E-806F-E88C85D9ADEF}" type="presParOf" srcId="{70E398DE-CA2B-5642-B5AC-B956BB9310B5}" destId="{84F76395-AB8E-8345-B3A2-BBABE60A95B2}" srcOrd="0" destOrd="0" presId="urn:microsoft.com/office/officeart/2005/8/layout/hierarchy1"/>
    <dgm:cxn modelId="{69CBADFF-7520-BC42-AAFC-C967934F0C0A}" type="presParOf" srcId="{70E398DE-CA2B-5642-B5AC-B956BB9310B5}" destId="{22457FF4-31AA-2840-8EB9-08F851B5041A}" srcOrd="1" destOrd="0" presId="urn:microsoft.com/office/officeart/2005/8/layout/hierarchy1"/>
    <dgm:cxn modelId="{0712A83B-67E9-E14E-8068-3D2C93BD1C5E}" type="presParOf" srcId="{22457FF4-31AA-2840-8EB9-08F851B5041A}" destId="{924AF9C4-735E-F14F-AC4A-2EF6406B5665}" srcOrd="0" destOrd="0" presId="urn:microsoft.com/office/officeart/2005/8/layout/hierarchy1"/>
    <dgm:cxn modelId="{F8CD1BEE-A833-F94A-8828-D01DA7D6999B}" type="presParOf" srcId="{924AF9C4-735E-F14F-AC4A-2EF6406B5665}" destId="{035AC80C-F47B-F543-AC16-6316551136D0}" srcOrd="0" destOrd="0" presId="urn:microsoft.com/office/officeart/2005/8/layout/hierarchy1"/>
    <dgm:cxn modelId="{5F02833D-A2CD-6C45-99CA-9CFE4E3E6904}" type="presParOf" srcId="{924AF9C4-735E-F14F-AC4A-2EF6406B5665}" destId="{45B9C88F-69B9-E647-ADF5-1420DA0EB8DE}" srcOrd="1" destOrd="0" presId="urn:microsoft.com/office/officeart/2005/8/layout/hierarchy1"/>
    <dgm:cxn modelId="{2D95F58B-21C3-D043-AAA7-811B8089D95E}" type="presParOf" srcId="{22457FF4-31AA-2840-8EB9-08F851B5041A}" destId="{70A4F86B-2C9A-5D44-AF44-00C5AEA36A38}" srcOrd="1" destOrd="0" presId="urn:microsoft.com/office/officeart/2005/8/layout/hierarchy1"/>
    <dgm:cxn modelId="{8435091B-94B0-F34A-9FDD-39865D6F06C9}" type="presParOf" srcId="{70A4F86B-2C9A-5D44-AF44-00C5AEA36A38}" destId="{C0FCCD90-5BEB-CB49-9889-3B7F1D00A2BF}" srcOrd="0" destOrd="0" presId="urn:microsoft.com/office/officeart/2005/8/layout/hierarchy1"/>
    <dgm:cxn modelId="{0FD61B28-94B1-324D-9734-50852F5EDA16}" type="presParOf" srcId="{70A4F86B-2C9A-5D44-AF44-00C5AEA36A38}" destId="{7AEFEF23-0278-4C40-952C-1BD257F0067B}" srcOrd="1" destOrd="0" presId="urn:microsoft.com/office/officeart/2005/8/layout/hierarchy1"/>
    <dgm:cxn modelId="{DE0E0C86-D0D2-A44C-8638-ABB6157DDC05}" type="presParOf" srcId="{7AEFEF23-0278-4C40-952C-1BD257F0067B}" destId="{6F17EEE3-E2A4-3B4D-96BA-4040D05C7C83}" srcOrd="0" destOrd="0" presId="urn:microsoft.com/office/officeart/2005/8/layout/hierarchy1"/>
    <dgm:cxn modelId="{C3608633-E5EA-194D-8532-231F2EADBED8}" type="presParOf" srcId="{6F17EEE3-E2A4-3B4D-96BA-4040D05C7C83}" destId="{8F624824-1803-9841-B684-BFF8008CB366}" srcOrd="0" destOrd="0" presId="urn:microsoft.com/office/officeart/2005/8/layout/hierarchy1"/>
    <dgm:cxn modelId="{641FDCDA-8D89-9C4C-AA1B-9A6A4865EB25}" type="presParOf" srcId="{6F17EEE3-E2A4-3B4D-96BA-4040D05C7C83}" destId="{15AB712B-6ABB-1241-A384-6AF3B232E5D4}" srcOrd="1" destOrd="0" presId="urn:microsoft.com/office/officeart/2005/8/layout/hierarchy1"/>
    <dgm:cxn modelId="{10060E40-91EF-C942-A0B5-DA4272DA1F8A}" type="presParOf" srcId="{7AEFEF23-0278-4C40-952C-1BD257F0067B}" destId="{926BF4F7-E020-D940-9838-13B8D24B7A38}" srcOrd="1" destOrd="0" presId="urn:microsoft.com/office/officeart/2005/8/layout/hierarchy1"/>
    <dgm:cxn modelId="{EEDC443F-9DF7-A745-BE61-E956A829DAB1}" type="presParOf" srcId="{70E398DE-CA2B-5642-B5AC-B956BB9310B5}" destId="{D71E1194-7883-354A-89F4-46E7EB2B5033}" srcOrd="2" destOrd="0" presId="urn:microsoft.com/office/officeart/2005/8/layout/hierarchy1"/>
    <dgm:cxn modelId="{718F4F4B-90A3-A64D-89F1-290500C28A1A}" type="presParOf" srcId="{70E398DE-CA2B-5642-B5AC-B956BB9310B5}" destId="{0D3B2178-66E3-BC41-8D96-AE0177772F70}" srcOrd="3" destOrd="0" presId="urn:microsoft.com/office/officeart/2005/8/layout/hierarchy1"/>
    <dgm:cxn modelId="{5662B45B-2AAE-1646-A34D-8CAE8796CCB8}" type="presParOf" srcId="{0D3B2178-66E3-BC41-8D96-AE0177772F70}" destId="{A10EDCF3-48CB-E94D-B0C8-AB4A6AF4FB95}" srcOrd="0" destOrd="0" presId="urn:microsoft.com/office/officeart/2005/8/layout/hierarchy1"/>
    <dgm:cxn modelId="{69E08274-9AF4-9647-83C8-C2598EDDE8DB}" type="presParOf" srcId="{A10EDCF3-48CB-E94D-B0C8-AB4A6AF4FB95}" destId="{40100AC0-9EA0-4941-B3FA-C52BAF5ECFA2}" srcOrd="0" destOrd="0" presId="urn:microsoft.com/office/officeart/2005/8/layout/hierarchy1"/>
    <dgm:cxn modelId="{44CDAB5D-92CB-614B-B11C-6685FF3CE149}" type="presParOf" srcId="{A10EDCF3-48CB-E94D-B0C8-AB4A6AF4FB95}" destId="{B651425B-C720-F149-B3FF-1EF51FADDFF6}" srcOrd="1" destOrd="0" presId="urn:microsoft.com/office/officeart/2005/8/layout/hierarchy1"/>
    <dgm:cxn modelId="{73DA788F-7D1D-8B46-9A0F-EE984CA3D796}" type="presParOf" srcId="{0D3B2178-66E3-BC41-8D96-AE0177772F70}" destId="{E1BB4FC9-3E33-2640-9B20-0022B5F10181}" srcOrd="1" destOrd="0" presId="urn:microsoft.com/office/officeart/2005/8/layout/hierarchy1"/>
    <dgm:cxn modelId="{D6119D5E-921C-DF46-B564-D48911705734}" type="presParOf" srcId="{E1BB4FC9-3E33-2640-9B20-0022B5F10181}" destId="{33F884F1-751D-5242-9DCD-4F2E5DDDDF84}" srcOrd="0" destOrd="0" presId="urn:microsoft.com/office/officeart/2005/8/layout/hierarchy1"/>
    <dgm:cxn modelId="{110C77FE-B942-FF4B-BA68-9EC78F6D6025}" type="presParOf" srcId="{E1BB4FC9-3E33-2640-9B20-0022B5F10181}" destId="{43DA23D4-7645-B246-B033-249652679608}" srcOrd="1" destOrd="0" presId="urn:microsoft.com/office/officeart/2005/8/layout/hierarchy1"/>
    <dgm:cxn modelId="{77F68614-E3DD-B341-9F9C-E6A0D7308CBF}" type="presParOf" srcId="{43DA23D4-7645-B246-B033-249652679608}" destId="{27B60DAA-367F-7448-B2AE-31EDD3505260}" srcOrd="0" destOrd="0" presId="urn:microsoft.com/office/officeart/2005/8/layout/hierarchy1"/>
    <dgm:cxn modelId="{E6386A1B-60E2-0640-B865-77DD7F49CCFE}" type="presParOf" srcId="{27B60DAA-367F-7448-B2AE-31EDD3505260}" destId="{3B362D34-6922-E449-9732-E90486A0AFDC}" srcOrd="0" destOrd="0" presId="urn:microsoft.com/office/officeart/2005/8/layout/hierarchy1"/>
    <dgm:cxn modelId="{5361D00B-9675-754E-83FE-50F0BDEDDD5D}" type="presParOf" srcId="{27B60DAA-367F-7448-B2AE-31EDD3505260}" destId="{B7877F0D-8F35-B94B-A723-B720830EC575}" srcOrd="1" destOrd="0" presId="urn:microsoft.com/office/officeart/2005/8/layout/hierarchy1"/>
    <dgm:cxn modelId="{8357CF08-56BB-2F48-8134-558870E29D33}" type="presParOf" srcId="{43DA23D4-7645-B246-B033-249652679608}" destId="{FF718C78-193B-B644-9352-452961E3E7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95225C-E765-4142-90C0-2B1192904D0F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2929F84-A3D5-864C-9D00-BCEEBB5FED78}">
      <dgm:prSet phldrT="[Text]"/>
      <dgm:spPr/>
      <dgm:t>
        <a:bodyPr/>
        <a:lstStyle/>
        <a:p>
          <a:r>
            <a:rPr lang="en-US" dirty="0" smtClean="0"/>
            <a:t>Inference</a:t>
          </a:r>
          <a:endParaRPr lang="en-US" dirty="0"/>
        </a:p>
      </dgm:t>
    </dgm:pt>
    <dgm:pt modelId="{B1E25A2E-0DAE-7948-9030-FE85C8B0ABEB}" type="parTrans" cxnId="{35B53C4D-5292-B54E-B854-15DA693C139A}">
      <dgm:prSet/>
      <dgm:spPr/>
      <dgm:t>
        <a:bodyPr/>
        <a:lstStyle/>
        <a:p>
          <a:endParaRPr lang="en-US"/>
        </a:p>
      </dgm:t>
    </dgm:pt>
    <dgm:pt modelId="{7CE28743-6E83-7D40-AD31-184E1E045B21}" type="sibTrans" cxnId="{35B53C4D-5292-B54E-B854-15DA693C139A}">
      <dgm:prSet/>
      <dgm:spPr/>
      <dgm:t>
        <a:bodyPr/>
        <a:lstStyle/>
        <a:p>
          <a:endParaRPr lang="en-US"/>
        </a:p>
      </dgm:t>
    </dgm:pt>
    <dgm:pt modelId="{CA6661DD-5EB9-E444-99D1-6F0ED1CDE89F}">
      <dgm:prSet phldrT="[Text]"/>
      <dgm:spPr/>
      <dgm:t>
        <a:bodyPr/>
        <a:lstStyle/>
        <a:p>
          <a:r>
            <a:rPr lang="en-US" dirty="0" smtClean="0"/>
            <a:t>Mean</a:t>
          </a:r>
          <a:endParaRPr lang="en-US" dirty="0"/>
        </a:p>
      </dgm:t>
    </dgm:pt>
    <dgm:pt modelId="{5296D5C1-BB59-344F-B22A-16866820582E}" type="parTrans" cxnId="{0BF3CC63-8A1F-7D41-AB5A-B8359DD6EF27}">
      <dgm:prSet/>
      <dgm:spPr/>
      <dgm:t>
        <a:bodyPr/>
        <a:lstStyle/>
        <a:p>
          <a:endParaRPr lang="en-US"/>
        </a:p>
      </dgm:t>
    </dgm:pt>
    <dgm:pt modelId="{FE6B3D9F-10B6-FE43-ADEC-587105A42A67}" type="sibTrans" cxnId="{0BF3CC63-8A1F-7D41-AB5A-B8359DD6EF27}">
      <dgm:prSet/>
      <dgm:spPr/>
      <dgm:t>
        <a:bodyPr/>
        <a:lstStyle/>
        <a:p>
          <a:endParaRPr lang="en-US"/>
        </a:p>
      </dgm:t>
    </dgm:pt>
    <dgm:pt modelId="{FFC5CFF1-813D-394B-AEF6-E3D74C971D2F}">
      <dgm:prSet phldrT="[Text]"/>
      <dgm:spPr/>
      <dgm:t>
        <a:bodyPr/>
        <a:lstStyle/>
        <a:p>
          <a:r>
            <a:rPr lang="en-US" dirty="0" smtClean="0"/>
            <a:t>Variance known</a:t>
          </a:r>
          <a:endParaRPr lang="en-US" dirty="0"/>
        </a:p>
      </dgm:t>
    </dgm:pt>
    <dgm:pt modelId="{8C512D1C-A9A6-974F-A4DD-C17E38227495}" type="parTrans" cxnId="{A8DAB240-A9BD-2947-AA54-FC93202CBEA5}">
      <dgm:prSet/>
      <dgm:spPr/>
      <dgm:t>
        <a:bodyPr/>
        <a:lstStyle/>
        <a:p>
          <a:endParaRPr lang="en-US"/>
        </a:p>
      </dgm:t>
    </dgm:pt>
    <dgm:pt modelId="{63E2E96B-F692-C042-B7B7-08C1F6908E0D}" type="sibTrans" cxnId="{A8DAB240-A9BD-2947-AA54-FC93202CBEA5}">
      <dgm:prSet/>
      <dgm:spPr/>
      <dgm:t>
        <a:bodyPr/>
        <a:lstStyle/>
        <a:p>
          <a:endParaRPr lang="en-US"/>
        </a:p>
      </dgm:t>
    </dgm:pt>
    <dgm:pt modelId="{FC7167DE-47DC-164D-883D-81F69F95FD24}">
      <dgm:prSet phldrT="[Text]"/>
      <dgm:spPr/>
      <dgm:t>
        <a:bodyPr/>
        <a:lstStyle/>
        <a:p>
          <a:r>
            <a:rPr lang="en-US" dirty="0" smtClean="0"/>
            <a:t>Variance unknown</a:t>
          </a:r>
          <a:endParaRPr lang="en-US" dirty="0"/>
        </a:p>
      </dgm:t>
    </dgm:pt>
    <dgm:pt modelId="{15EBE581-1482-0C4E-B359-DB4915618DC9}" type="parTrans" cxnId="{6E309778-5395-1F4D-B312-3605CF922727}">
      <dgm:prSet/>
      <dgm:spPr/>
      <dgm:t>
        <a:bodyPr/>
        <a:lstStyle/>
        <a:p>
          <a:endParaRPr lang="en-US"/>
        </a:p>
      </dgm:t>
    </dgm:pt>
    <dgm:pt modelId="{5303CBE9-0BEF-FC45-9F51-AE5BBC5D98B4}" type="sibTrans" cxnId="{6E309778-5395-1F4D-B312-3605CF922727}">
      <dgm:prSet/>
      <dgm:spPr/>
      <dgm:t>
        <a:bodyPr/>
        <a:lstStyle/>
        <a:p>
          <a:endParaRPr lang="en-US"/>
        </a:p>
      </dgm:t>
    </dgm:pt>
    <dgm:pt modelId="{13238708-3990-3443-A6A8-C50CE0EE43E6}">
      <dgm:prSet phldrT="[Text]"/>
      <dgm:spPr/>
      <dgm:t>
        <a:bodyPr/>
        <a:lstStyle/>
        <a:p>
          <a:r>
            <a:rPr lang="en-US" dirty="0" smtClean="0"/>
            <a:t>Variance</a:t>
          </a:r>
          <a:endParaRPr lang="en-US" dirty="0"/>
        </a:p>
      </dgm:t>
    </dgm:pt>
    <dgm:pt modelId="{243FA799-B555-7C4C-AB5A-E6DB0BDAF136}" type="parTrans" cxnId="{33126E27-2CF6-2041-A421-703C90AF9214}">
      <dgm:prSet/>
      <dgm:spPr/>
      <dgm:t>
        <a:bodyPr/>
        <a:lstStyle/>
        <a:p>
          <a:endParaRPr lang="en-US"/>
        </a:p>
      </dgm:t>
    </dgm:pt>
    <dgm:pt modelId="{7E3C8EF8-E3D8-F34A-B405-9B69E5CAFE60}" type="sibTrans" cxnId="{33126E27-2CF6-2041-A421-703C90AF9214}">
      <dgm:prSet/>
      <dgm:spPr/>
      <dgm:t>
        <a:bodyPr/>
        <a:lstStyle/>
        <a:p>
          <a:endParaRPr lang="en-US"/>
        </a:p>
      </dgm:t>
    </dgm:pt>
    <dgm:pt modelId="{A790AFA2-7FBA-E34C-A48D-6D0516ADFDCD}">
      <dgm:prSet phldrT="[Text]"/>
      <dgm:spPr/>
      <dgm:t>
        <a:bodyPr/>
        <a:lstStyle/>
        <a:p>
          <a:r>
            <a:rPr lang="en-US" dirty="0" smtClean="0"/>
            <a:t>Chi-square test</a:t>
          </a:r>
          <a:endParaRPr lang="en-US" dirty="0"/>
        </a:p>
      </dgm:t>
    </dgm:pt>
    <dgm:pt modelId="{43A4EB68-3B53-FC4C-B5BD-AA3483DB8181}" type="parTrans" cxnId="{7ABEDDC4-741F-6F4E-A0A5-3A079466470B}">
      <dgm:prSet/>
      <dgm:spPr/>
      <dgm:t>
        <a:bodyPr/>
        <a:lstStyle/>
        <a:p>
          <a:endParaRPr lang="en-US"/>
        </a:p>
      </dgm:t>
    </dgm:pt>
    <dgm:pt modelId="{B39325DB-7081-8B49-8AC9-6CA3F00821FF}" type="sibTrans" cxnId="{7ABEDDC4-741F-6F4E-A0A5-3A079466470B}">
      <dgm:prSet/>
      <dgm:spPr/>
      <dgm:t>
        <a:bodyPr/>
        <a:lstStyle/>
        <a:p>
          <a:endParaRPr lang="en-US"/>
        </a:p>
      </dgm:t>
    </dgm:pt>
    <dgm:pt modelId="{462E4A6F-8E41-AB49-8B20-08939A7F1645}">
      <dgm:prSet phldrT="[Text]"/>
      <dgm:spPr/>
      <dgm:t>
        <a:bodyPr/>
        <a:lstStyle/>
        <a:p>
          <a:r>
            <a:rPr lang="en-US" dirty="0" smtClean="0"/>
            <a:t>Z test</a:t>
          </a:r>
          <a:endParaRPr lang="en-US" dirty="0"/>
        </a:p>
      </dgm:t>
    </dgm:pt>
    <dgm:pt modelId="{0433BF6C-095F-8743-96CF-E77625A9832C}" type="parTrans" cxnId="{72BDD79D-A7DF-CF4F-85C4-532060AB45EC}">
      <dgm:prSet/>
      <dgm:spPr/>
      <dgm:t>
        <a:bodyPr/>
        <a:lstStyle/>
        <a:p>
          <a:endParaRPr lang="en-US"/>
        </a:p>
      </dgm:t>
    </dgm:pt>
    <dgm:pt modelId="{9AF93B88-270C-AB4A-A94A-86BACBEA9B3E}" type="sibTrans" cxnId="{72BDD79D-A7DF-CF4F-85C4-532060AB45EC}">
      <dgm:prSet/>
      <dgm:spPr/>
      <dgm:t>
        <a:bodyPr/>
        <a:lstStyle/>
        <a:p>
          <a:endParaRPr lang="en-US"/>
        </a:p>
      </dgm:t>
    </dgm:pt>
    <dgm:pt modelId="{72B11D05-5C9B-EB47-B3BE-F84AB5A60522}">
      <dgm:prSet phldrT="[Text]"/>
      <dgm:spPr/>
      <dgm:t>
        <a:bodyPr/>
        <a:lstStyle/>
        <a:p>
          <a:r>
            <a:rPr lang="en-US" dirty="0" smtClean="0"/>
            <a:t>T test</a:t>
          </a:r>
          <a:endParaRPr lang="en-US" dirty="0"/>
        </a:p>
      </dgm:t>
    </dgm:pt>
    <dgm:pt modelId="{0DB50592-3717-DF44-87D6-CCEFF432BFEE}" type="parTrans" cxnId="{745CBEA8-046E-EE42-8E56-1E21939F61D9}">
      <dgm:prSet/>
      <dgm:spPr/>
      <dgm:t>
        <a:bodyPr/>
        <a:lstStyle/>
        <a:p>
          <a:endParaRPr lang="en-US"/>
        </a:p>
      </dgm:t>
    </dgm:pt>
    <dgm:pt modelId="{99F0F4AB-26D0-9740-876E-7F4F216E38A9}" type="sibTrans" cxnId="{745CBEA8-046E-EE42-8E56-1E21939F61D9}">
      <dgm:prSet/>
      <dgm:spPr/>
      <dgm:t>
        <a:bodyPr/>
        <a:lstStyle/>
        <a:p>
          <a:endParaRPr lang="en-US"/>
        </a:p>
      </dgm:t>
    </dgm:pt>
    <dgm:pt modelId="{5779DDBB-5B78-F544-AAE7-70A131B4FC43}" type="pres">
      <dgm:prSet presAssocID="{5C95225C-E765-4142-90C0-2B1192904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16C85-5BB4-9048-BDD8-7EB7DACE4E04}" type="pres">
      <dgm:prSet presAssocID="{C2929F84-A3D5-864C-9D00-BCEEBB5FED78}" presName="root1" presStyleCnt="0"/>
      <dgm:spPr/>
    </dgm:pt>
    <dgm:pt modelId="{FD427E01-1FAF-6342-8A29-03DC45064E43}" type="pres">
      <dgm:prSet presAssocID="{C2929F84-A3D5-864C-9D00-BCEEBB5FED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122C4-CF9F-AF4A-A5F2-940BADE04D08}" type="pres">
      <dgm:prSet presAssocID="{C2929F84-A3D5-864C-9D00-BCEEBB5FED78}" presName="level2hierChild" presStyleCnt="0"/>
      <dgm:spPr/>
    </dgm:pt>
    <dgm:pt modelId="{A670F65C-FC34-3C44-B734-A4B92C41582D}" type="pres">
      <dgm:prSet presAssocID="{5296D5C1-BB59-344F-B22A-16866820582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3E5E0F4-6DEE-A947-B93D-648A14CC6928}" type="pres">
      <dgm:prSet presAssocID="{5296D5C1-BB59-344F-B22A-16866820582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AE2725F-6ED5-8F45-917E-9A5F0F730F67}" type="pres">
      <dgm:prSet presAssocID="{CA6661DD-5EB9-E444-99D1-6F0ED1CDE89F}" presName="root2" presStyleCnt="0"/>
      <dgm:spPr/>
    </dgm:pt>
    <dgm:pt modelId="{5965008E-C03D-B04C-9821-C71790683784}" type="pres">
      <dgm:prSet presAssocID="{CA6661DD-5EB9-E444-99D1-6F0ED1CDE89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BEAE5-8552-6F43-9BAD-EB28955FB52D}" type="pres">
      <dgm:prSet presAssocID="{CA6661DD-5EB9-E444-99D1-6F0ED1CDE89F}" presName="level3hierChild" presStyleCnt="0"/>
      <dgm:spPr/>
    </dgm:pt>
    <dgm:pt modelId="{A5B35914-96A8-B64F-896F-85F23EFC364F}" type="pres">
      <dgm:prSet presAssocID="{8C512D1C-A9A6-974F-A4DD-C17E3822749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F0F508C3-85A0-D247-9A8C-EEF8728C458E}" type="pres">
      <dgm:prSet presAssocID="{8C512D1C-A9A6-974F-A4DD-C17E3822749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B655AE20-98AC-AD48-8D49-44F3F0DACA08}" type="pres">
      <dgm:prSet presAssocID="{FFC5CFF1-813D-394B-AEF6-E3D74C971D2F}" presName="root2" presStyleCnt="0"/>
      <dgm:spPr/>
    </dgm:pt>
    <dgm:pt modelId="{531C9898-F024-E74A-AB33-D0233732188A}" type="pres">
      <dgm:prSet presAssocID="{FFC5CFF1-813D-394B-AEF6-E3D74C971D2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D40C07-F4F2-844C-A21D-919D6291E80E}" type="pres">
      <dgm:prSet presAssocID="{FFC5CFF1-813D-394B-AEF6-E3D74C971D2F}" presName="level3hierChild" presStyleCnt="0"/>
      <dgm:spPr/>
    </dgm:pt>
    <dgm:pt modelId="{E034F0B3-884D-4C4B-8F0C-B277C9833A30}" type="pres">
      <dgm:prSet presAssocID="{0433BF6C-095F-8743-96CF-E77625A9832C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80E7B853-B3A3-9A44-94DC-8754CD3C9951}" type="pres">
      <dgm:prSet presAssocID="{0433BF6C-095F-8743-96CF-E77625A9832C}" presName="connTx" presStyleLbl="parChTrans1D4" presStyleIdx="0" presStyleCnt="2"/>
      <dgm:spPr/>
      <dgm:t>
        <a:bodyPr/>
        <a:lstStyle/>
        <a:p>
          <a:endParaRPr lang="en-US"/>
        </a:p>
      </dgm:t>
    </dgm:pt>
    <dgm:pt modelId="{A6D1A0FF-9086-3946-9B27-B9EE29876FF6}" type="pres">
      <dgm:prSet presAssocID="{462E4A6F-8E41-AB49-8B20-08939A7F1645}" presName="root2" presStyleCnt="0"/>
      <dgm:spPr/>
    </dgm:pt>
    <dgm:pt modelId="{B910A211-20F4-F643-B84D-331F3C52BC88}" type="pres">
      <dgm:prSet presAssocID="{462E4A6F-8E41-AB49-8B20-08939A7F164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333A2-D362-704E-9B05-026382DD9B24}" type="pres">
      <dgm:prSet presAssocID="{462E4A6F-8E41-AB49-8B20-08939A7F1645}" presName="level3hierChild" presStyleCnt="0"/>
      <dgm:spPr/>
    </dgm:pt>
    <dgm:pt modelId="{8C10138D-CCD6-3840-B9B2-2B6BAC3CE0A6}" type="pres">
      <dgm:prSet presAssocID="{15EBE581-1482-0C4E-B359-DB4915618DC9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725AD51-49C9-B449-BDAD-AF334653CBAB}" type="pres">
      <dgm:prSet presAssocID="{15EBE581-1482-0C4E-B359-DB4915618DC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DD3BDFB4-F2A3-274C-961C-4ED625C96FC3}" type="pres">
      <dgm:prSet presAssocID="{FC7167DE-47DC-164D-883D-81F69F95FD24}" presName="root2" presStyleCnt="0"/>
      <dgm:spPr/>
    </dgm:pt>
    <dgm:pt modelId="{4153094A-073C-3244-A556-8945664239CD}" type="pres">
      <dgm:prSet presAssocID="{FC7167DE-47DC-164D-883D-81F69F95FD2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E9FAA-B0A4-2942-BCA8-311D461A9E39}" type="pres">
      <dgm:prSet presAssocID="{FC7167DE-47DC-164D-883D-81F69F95FD24}" presName="level3hierChild" presStyleCnt="0"/>
      <dgm:spPr/>
    </dgm:pt>
    <dgm:pt modelId="{4D13CBB3-EE52-FB42-8EFA-BB17E49CD7F2}" type="pres">
      <dgm:prSet presAssocID="{0DB50592-3717-DF44-87D6-CCEFF432BFEE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EEBED1E0-CCFD-C242-912B-86D72873B9C9}" type="pres">
      <dgm:prSet presAssocID="{0DB50592-3717-DF44-87D6-CCEFF432BFEE}" presName="connTx" presStyleLbl="parChTrans1D4" presStyleIdx="1" presStyleCnt="2"/>
      <dgm:spPr/>
      <dgm:t>
        <a:bodyPr/>
        <a:lstStyle/>
        <a:p>
          <a:endParaRPr lang="en-US"/>
        </a:p>
      </dgm:t>
    </dgm:pt>
    <dgm:pt modelId="{1323B6A0-D93D-BF43-BDF0-48469DC3AF99}" type="pres">
      <dgm:prSet presAssocID="{72B11D05-5C9B-EB47-B3BE-F84AB5A60522}" presName="root2" presStyleCnt="0"/>
      <dgm:spPr/>
    </dgm:pt>
    <dgm:pt modelId="{9AB12FE3-866F-E74A-8462-9DDD8D83D0AA}" type="pres">
      <dgm:prSet presAssocID="{72B11D05-5C9B-EB47-B3BE-F84AB5A60522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346652-8A1C-E14C-97A1-D846596E3CED}" type="pres">
      <dgm:prSet presAssocID="{72B11D05-5C9B-EB47-B3BE-F84AB5A60522}" presName="level3hierChild" presStyleCnt="0"/>
      <dgm:spPr/>
    </dgm:pt>
    <dgm:pt modelId="{797EDCF8-A9E1-A64A-BE19-A20BA518B544}" type="pres">
      <dgm:prSet presAssocID="{243FA799-B555-7C4C-AB5A-E6DB0BDAF13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C2A6AA6-0C1F-8C42-BD55-4383090381F6}" type="pres">
      <dgm:prSet presAssocID="{243FA799-B555-7C4C-AB5A-E6DB0BDAF13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EAC282-E6D9-234A-B228-3C88782C5057}" type="pres">
      <dgm:prSet presAssocID="{13238708-3990-3443-A6A8-C50CE0EE43E6}" presName="root2" presStyleCnt="0"/>
      <dgm:spPr/>
    </dgm:pt>
    <dgm:pt modelId="{6A79325E-B716-7446-A0F0-843636FB093B}" type="pres">
      <dgm:prSet presAssocID="{13238708-3990-3443-A6A8-C50CE0EE43E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E6BC-B03F-C04C-8D6F-FAEE97A034F0}" type="pres">
      <dgm:prSet presAssocID="{13238708-3990-3443-A6A8-C50CE0EE43E6}" presName="level3hierChild" presStyleCnt="0"/>
      <dgm:spPr/>
    </dgm:pt>
    <dgm:pt modelId="{E62AC2CE-1F5C-924B-89A7-6B33E7D76669}" type="pres">
      <dgm:prSet presAssocID="{43A4EB68-3B53-FC4C-B5BD-AA3483DB81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5D52BBD-7A9C-FF44-B584-2409D685CC43}" type="pres">
      <dgm:prSet presAssocID="{43A4EB68-3B53-FC4C-B5BD-AA3483DB81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9B93AF-6466-994A-BD89-E8C5918CF54C}" type="pres">
      <dgm:prSet presAssocID="{A790AFA2-7FBA-E34C-A48D-6D0516ADFDCD}" presName="root2" presStyleCnt="0"/>
      <dgm:spPr/>
    </dgm:pt>
    <dgm:pt modelId="{6EA96E16-328E-BC4D-A8EE-9ABE79CD1DD2}" type="pres">
      <dgm:prSet presAssocID="{A790AFA2-7FBA-E34C-A48D-6D0516ADFDC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148E5-49CF-C644-801F-4C4A26A7FDEC}" type="pres">
      <dgm:prSet presAssocID="{A790AFA2-7FBA-E34C-A48D-6D0516ADFDCD}" presName="level3hierChild" presStyleCnt="0"/>
      <dgm:spPr/>
    </dgm:pt>
  </dgm:ptLst>
  <dgm:cxnLst>
    <dgm:cxn modelId="{35B53C4D-5292-B54E-B854-15DA693C139A}" srcId="{5C95225C-E765-4142-90C0-2B1192904D0F}" destId="{C2929F84-A3D5-864C-9D00-BCEEBB5FED78}" srcOrd="0" destOrd="0" parTransId="{B1E25A2E-0DAE-7948-9030-FE85C8B0ABEB}" sibTransId="{7CE28743-6E83-7D40-AD31-184E1E045B21}"/>
    <dgm:cxn modelId="{7ABEDDC4-741F-6F4E-A0A5-3A079466470B}" srcId="{13238708-3990-3443-A6A8-C50CE0EE43E6}" destId="{A790AFA2-7FBA-E34C-A48D-6D0516ADFDCD}" srcOrd="0" destOrd="0" parTransId="{43A4EB68-3B53-FC4C-B5BD-AA3483DB8181}" sibTransId="{B39325DB-7081-8B49-8AC9-6CA3F00821FF}"/>
    <dgm:cxn modelId="{C1B0A88C-D746-3C4F-A53B-E524CDB8CC4F}" type="presOf" srcId="{43A4EB68-3B53-FC4C-B5BD-AA3483DB8181}" destId="{E62AC2CE-1F5C-924B-89A7-6B33E7D76669}" srcOrd="0" destOrd="0" presId="urn:microsoft.com/office/officeart/2008/layout/HorizontalMultiLevelHierarchy"/>
    <dgm:cxn modelId="{2763049A-B4A2-4144-9196-529273CF6DF0}" type="presOf" srcId="{5296D5C1-BB59-344F-B22A-16866820582E}" destId="{A670F65C-FC34-3C44-B734-A4B92C41582D}" srcOrd="0" destOrd="0" presId="urn:microsoft.com/office/officeart/2008/layout/HorizontalMultiLevelHierarchy"/>
    <dgm:cxn modelId="{B561D3BD-D23D-C147-BBA1-D264158DFEBE}" type="presOf" srcId="{0433BF6C-095F-8743-96CF-E77625A9832C}" destId="{80E7B853-B3A3-9A44-94DC-8754CD3C9951}" srcOrd="1" destOrd="0" presId="urn:microsoft.com/office/officeart/2008/layout/HorizontalMultiLevelHierarchy"/>
    <dgm:cxn modelId="{0231BC4F-C9AB-584B-A5B8-BDE8FDB7A41F}" type="presOf" srcId="{0DB50592-3717-DF44-87D6-CCEFF432BFEE}" destId="{4D13CBB3-EE52-FB42-8EFA-BB17E49CD7F2}" srcOrd="0" destOrd="0" presId="urn:microsoft.com/office/officeart/2008/layout/HorizontalMultiLevelHierarchy"/>
    <dgm:cxn modelId="{41083C6C-C0CB-734B-A639-7BE4868958CC}" type="presOf" srcId="{C2929F84-A3D5-864C-9D00-BCEEBB5FED78}" destId="{FD427E01-1FAF-6342-8A29-03DC45064E43}" srcOrd="0" destOrd="0" presId="urn:microsoft.com/office/officeart/2008/layout/HorizontalMultiLevelHierarchy"/>
    <dgm:cxn modelId="{8F112EDF-39D2-6C46-932E-1C0441F3FFEB}" type="presOf" srcId="{15EBE581-1482-0C4E-B359-DB4915618DC9}" destId="{8C10138D-CCD6-3840-B9B2-2B6BAC3CE0A6}" srcOrd="0" destOrd="0" presId="urn:microsoft.com/office/officeart/2008/layout/HorizontalMultiLevelHierarchy"/>
    <dgm:cxn modelId="{F06A5041-78A6-4341-BA16-11EFA62C527B}" type="presOf" srcId="{43A4EB68-3B53-FC4C-B5BD-AA3483DB8181}" destId="{65D52BBD-7A9C-FF44-B584-2409D685CC43}" srcOrd="1" destOrd="0" presId="urn:microsoft.com/office/officeart/2008/layout/HorizontalMultiLevelHierarchy"/>
    <dgm:cxn modelId="{AC23ED34-F110-6C4A-ADAC-BD75EA2F6196}" type="presOf" srcId="{243FA799-B555-7C4C-AB5A-E6DB0BDAF136}" destId="{DC2A6AA6-0C1F-8C42-BD55-4383090381F6}" srcOrd="1" destOrd="0" presId="urn:microsoft.com/office/officeart/2008/layout/HorizontalMultiLevelHierarchy"/>
    <dgm:cxn modelId="{33126E27-2CF6-2041-A421-703C90AF9214}" srcId="{C2929F84-A3D5-864C-9D00-BCEEBB5FED78}" destId="{13238708-3990-3443-A6A8-C50CE0EE43E6}" srcOrd="1" destOrd="0" parTransId="{243FA799-B555-7C4C-AB5A-E6DB0BDAF136}" sibTransId="{7E3C8EF8-E3D8-F34A-B405-9B69E5CAFE60}"/>
    <dgm:cxn modelId="{94FA26E0-B356-4245-B79C-FB321EC65000}" type="presOf" srcId="{13238708-3990-3443-A6A8-C50CE0EE43E6}" destId="{6A79325E-B716-7446-A0F0-843636FB093B}" srcOrd="0" destOrd="0" presId="urn:microsoft.com/office/officeart/2008/layout/HorizontalMultiLevelHierarchy"/>
    <dgm:cxn modelId="{CC513160-D5E0-C04D-8FDA-D9099B20E55C}" type="presOf" srcId="{15EBE581-1482-0C4E-B359-DB4915618DC9}" destId="{7725AD51-49C9-B449-BDAD-AF334653CBAB}" srcOrd="1" destOrd="0" presId="urn:microsoft.com/office/officeart/2008/layout/HorizontalMultiLevelHierarchy"/>
    <dgm:cxn modelId="{747F31BA-3A96-8642-843C-9F5070E498E6}" type="presOf" srcId="{72B11D05-5C9B-EB47-B3BE-F84AB5A60522}" destId="{9AB12FE3-866F-E74A-8462-9DDD8D83D0AA}" srcOrd="0" destOrd="0" presId="urn:microsoft.com/office/officeart/2008/layout/HorizontalMultiLevelHierarchy"/>
    <dgm:cxn modelId="{AE2A5724-4D2A-564D-A793-81EE2E28487C}" type="presOf" srcId="{0433BF6C-095F-8743-96CF-E77625A9832C}" destId="{E034F0B3-884D-4C4B-8F0C-B277C9833A30}" srcOrd="0" destOrd="0" presId="urn:microsoft.com/office/officeart/2008/layout/HorizontalMultiLevelHierarchy"/>
    <dgm:cxn modelId="{72981B76-C162-0F4D-B478-FEAD7F7CF700}" type="presOf" srcId="{243FA799-B555-7C4C-AB5A-E6DB0BDAF136}" destId="{797EDCF8-A9E1-A64A-BE19-A20BA518B544}" srcOrd="0" destOrd="0" presId="urn:microsoft.com/office/officeart/2008/layout/HorizontalMultiLevelHierarchy"/>
    <dgm:cxn modelId="{A8DAB240-A9BD-2947-AA54-FC93202CBEA5}" srcId="{CA6661DD-5EB9-E444-99D1-6F0ED1CDE89F}" destId="{FFC5CFF1-813D-394B-AEF6-E3D74C971D2F}" srcOrd="0" destOrd="0" parTransId="{8C512D1C-A9A6-974F-A4DD-C17E38227495}" sibTransId="{63E2E96B-F692-C042-B7B7-08C1F6908E0D}"/>
    <dgm:cxn modelId="{745CBEA8-046E-EE42-8E56-1E21939F61D9}" srcId="{FC7167DE-47DC-164D-883D-81F69F95FD24}" destId="{72B11D05-5C9B-EB47-B3BE-F84AB5A60522}" srcOrd="0" destOrd="0" parTransId="{0DB50592-3717-DF44-87D6-CCEFF432BFEE}" sibTransId="{99F0F4AB-26D0-9740-876E-7F4F216E38A9}"/>
    <dgm:cxn modelId="{72BDD79D-A7DF-CF4F-85C4-532060AB45EC}" srcId="{FFC5CFF1-813D-394B-AEF6-E3D74C971D2F}" destId="{462E4A6F-8E41-AB49-8B20-08939A7F1645}" srcOrd="0" destOrd="0" parTransId="{0433BF6C-095F-8743-96CF-E77625A9832C}" sibTransId="{9AF93B88-270C-AB4A-A94A-86BACBEA9B3E}"/>
    <dgm:cxn modelId="{0BF3CC63-8A1F-7D41-AB5A-B8359DD6EF27}" srcId="{C2929F84-A3D5-864C-9D00-BCEEBB5FED78}" destId="{CA6661DD-5EB9-E444-99D1-6F0ED1CDE89F}" srcOrd="0" destOrd="0" parTransId="{5296D5C1-BB59-344F-B22A-16866820582E}" sibTransId="{FE6B3D9F-10B6-FE43-ADEC-587105A42A67}"/>
    <dgm:cxn modelId="{D82EFA25-615B-234B-81E1-001AA8D07B0A}" type="presOf" srcId="{CA6661DD-5EB9-E444-99D1-6F0ED1CDE89F}" destId="{5965008E-C03D-B04C-9821-C71790683784}" srcOrd="0" destOrd="0" presId="urn:microsoft.com/office/officeart/2008/layout/HorizontalMultiLevelHierarchy"/>
    <dgm:cxn modelId="{62C8A1D6-8806-8140-8DBF-EACB201E1F23}" type="presOf" srcId="{8C512D1C-A9A6-974F-A4DD-C17E38227495}" destId="{A5B35914-96A8-B64F-896F-85F23EFC364F}" srcOrd="0" destOrd="0" presId="urn:microsoft.com/office/officeart/2008/layout/HorizontalMultiLevelHierarchy"/>
    <dgm:cxn modelId="{D36E543B-9D1C-9B4B-8CF1-E90C3C3BF03C}" type="presOf" srcId="{462E4A6F-8E41-AB49-8B20-08939A7F1645}" destId="{B910A211-20F4-F643-B84D-331F3C52BC88}" srcOrd="0" destOrd="0" presId="urn:microsoft.com/office/officeart/2008/layout/HorizontalMultiLevelHierarchy"/>
    <dgm:cxn modelId="{6787B04F-5E70-0743-A1A4-99471C087254}" type="presOf" srcId="{5296D5C1-BB59-344F-B22A-16866820582E}" destId="{63E5E0F4-6DEE-A947-B93D-648A14CC6928}" srcOrd="1" destOrd="0" presId="urn:microsoft.com/office/officeart/2008/layout/HorizontalMultiLevelHierarchy"/>
    <dgm:cxn modelId="{5928F1E7-606A-6C4E-90E9-ECAB838D0AC9}" type="presOf" srcId="{8C512D1C-A9A6-974F-A4DD-C17E38227495}" destId="{F0F508C3-85A0-D247-9A8C-EEF8728C458E}" srcOrd="1" destOrd="0" presId="urn:microsoft.com/office/officeart/2008/layout/HorizontalMultiLevelHierarchy"/>
    <dgm:cxn modelId="{02570912-53DD-054F-8952-D4A390B3CD4F}" type="presOf" srcId="{5C95225C-E765-4142-90C0-2B1192904D0F}" destId="{5779DDBB-5B78-F544-AAE7-70A131B4FC43}" srcOrd="0" destOrd="0" presId="urn:microsoft.com/office/officeart/2008/layout/HorizontalMultiLevelHierarchy"/>
    <dgm:cxn modelId="{F3357294-F020-4E4A-8788-D459A5C1FC59}" type="presOf" srcId="{FFC5CFF1-813D-394B-AEF6-E3D74C971D2F}" destId="{531C9898-F024-E74A-AB33-D0233732188A}" srcOrd="0" destOrd="0" presId="urn:microsoft.com/office/officeart/2008/layout/HorizontalMultiLevelHierarchy"/>
    <dgm:cxn modelId="{D1FDC114-A82B-EB43-A7C4-14BC1AE29D65}" type="presOf" srcId="{A790AFA2-7FBA-E34C-A48D-6D0516ADFDCD}" destId="{6EA96E16-328E-BC4D-A8EE-9ABE79CD1DD2}" srcOrd="0" destOrd="0" presId="urn:microsoft.com/office/officeart/2008/layout/HorizontalMultiLevelHierarchy"/>
    <dgm:cxn modelId="{810162C8-A85C-414C-9828-B4D972CDCA20}" type="presOf" srcId="{FC7167DE-47DC-164D-883D-81F69F95FD24}" destId="{4153094A-073C-3244-A556-8945664239CD}" srcOrd="0" destOrd="0" presId="urn:microsoft.com/office/officeart/2008/layout/HorizontalMultiLevelHierarchy"/>
    <dgm:cxn modelId="{6E309778-5395-1F4D-B312-3605CF922727}" srcId="{CA6661DD-5EB9-E444-99D1-6F0ED1CDE89F}" destId="{FC7167DE-47DC-164D-883D-81F69F95FD24}" srcOrd="1" destOrd="0" parTransId="{15EBE581-1482-0C4E-B359-DB4915618DC9}" sibTransId="{5303CBE9-0BEF-FC45-9F51-AE5BBC5D98B4}"/>
    <dgm:cxn modelId="{767A1DC0-F6F6-1C45-9752-18C73922B07E}" type="presOf" srcId="{0DB50592-3717-DF44-87D6-CCEFF432BFEE}" destId="{EEBED1E0-CCFD-C242-912B-86D72873B9C9}" srcOrd="1" destOrd="0" presId="urn:microsoft.com/office/officeart/2008/layout/HorizontalMultiLevelHierarchy"/>
    <dgm:cxn modelId="{7BE9CF2B-0B55-9548-A33B-90C2FCB0341D}" type="presParOf" srcId="{5779DDBB-5B78-F544-AAE7-70A131B4FC43}" destId="{13E16C85-5BB4-9048-BDD8-7EB7DACE4E04}" srcOrd="0" destOrd="0" presId="urn:microsoft.com/office/officeart/2008/layout/HorizontalMultiLevelHierarchy"/>
    <dgm:cxn modelId="{D203B838-B7AE-BC4E-9711-2136C0E1C748}" type="presParOf" srcId="{13E16C85-5BB4-9048-BDD8-7EB7DACE4E04}" destId="{FD427E01-1FAF-6342-8A29-03DC45064E43}" srcOrd="0" destOrd="0" presId="urn:microsoft.com/office/officeart/2008/layout/HorizontalMultiLevelHierarchy"/>
    <dgm:cxn modelId="{BCC35D14-99D6-774B-AF1B-8F6EED676707}" type="presParOf" srcId="{13E16C85-5BB4-9048-BDD8-7EB7DACE4E04}" destId="{CDF122C4-CF9F-AF4A-A5F2-940BADE04D08}" srcOrd="1" destOrd="0" presId="urn:microsoft.com/office/officeart/2008/layout/HorizontalMultiLevelHierarchy"/>
    <dgm:cxn modelId="{6272B2A8-B868-FD49-84EF-B4A20AE8B162}" type="presParOf" srcId="{CDF122C4-CF9F-AF4A-A5F2-940BADE04D08}" destId="{A670F65C-FC34-3C44-B734-A4B92C41582D}" srcOrd="0" destOrd="0" presId="urn:microsoft.com/office/officeart/2008/layout/HorizontalMultiLevelHierarchy"/>
    <dgm:cxn modelId="{97DA1B98-CB7B-4D4A-A75E-8CE39969BC64}" type="presParOf" srcId="{A670F65C-FC34-3C44-B734-A4B92C41582D}" destId="{63E5E0F4-6DEE-A947-B93D-648A14CC6928}" srcOrd="0" destOrd="0" presId="urn:microsoft.com/office/officeart/2008/layout/HorizontalMultiLevelHierarchy"/>
    <dgm:cxn modelId="{07B56C5F-06C3-9B48-8B9E-CB8EC8C3C0C9}" type="presParOf" srcId="{CDF122C4-CF9F-AF4A-A5F2-940BADE04D08}" destId="{3AE2725F-6ED5-8F45-917E-9A5F0F730F67}" srcOrd="1" destOrd="0" presId="urn:microsoft.com/office/officeart/2008/layout/HorizontalMultiLevelHierarchy"/>
    <dgm:cxn modelId="{657DA37F-DEC9-C14E-8E0B-216B5C2F7C68}" type="presParOf" srcId="{3AE2725F-6ED5-8F45-917E-9A5F0F730F67}" destId="{5965008E-C03D-B04C-9821-C71790683784}" srcOrd="0" destOrd="0" presId="urn:microsoft.com/office/officeart/2008/layout/HorizontalMultiLevelHierarchy"/>
    <dgm:cxn modelId="{F373525E-1488-8E4B-A4AB-81F5C7C67131}" type="presParOf" srcId="{3AE2725F-6ED5-8F45-917E-9A5F0F730F67}" destId="{C49BEAE5-8552-6F43-9BAD-EB28955FB52D}" srcOrd="1" destOrd="0" presId="urn:microsoft.com/office/officeart/2008/layout/HorizontalMultiLevelHierarchy"/>
    <dgm:cxn modelId="{8D3D3BAB-9A34-634D-BAD4-0CA6F27E49E3}" type="presParOf" srcId="{C49BEAE5-8552-6F43-9BAD-EB28955FB52D}" destId="{A5B35914-96A8-B64F-896F-85F23EFC364F}" srcOrd="0" destOrd="0" presId="urn:microsoft.com/office/officeart/2008/layout/HorizontalMultiLevelHierarchy"/>
    <dgm:cxn modelId="{E0FD48BE-F2DE-7047-B700-BC9C9C130EBF}" type="presParOf" srcId="{A5B35914-96A8-B64F-896F-85F23EFC364F}" destId="{F0F508C3-85A0-D247-9A8C-EEF8728C458E}" srcOrd="0" destOrd="0" presId="urn:microsoft.com/office/officeart/2008/layout/HorizontalMultiLevelHierarchy"/>
    <dgm:cxn modelId="{CE67050B-1570-B240-88CA-EB353F029686}" type="presParOf" srcId="{C49BEAE5-8552-6F43-9BAD-EB28955FB52D}" destId="{B655AE20-98AC-AD48-8D49-44F3F0DACA08}" srcOrd="1" destOrd="0" presId="urn:microsoft.com/office/officeart/2008/layout/HorizontalMultiLevelHierarchy"/>
    <dgm:cxn modelId="{4D0AC57B-8995-D846-8799-9ACE8A87BAB1}" type="presParOf" srcId="{B655AE20-98AC-AD48-8D49-44F3F0DACA08}" destId="{531C9898-F024-E74A-AB33-D0233732188A}" srcOrd="0" destOrd="0" presId="urn:microsoft.com/office/officeart/2008/layout/HorizontalMultiLevelHierarchy"/>
    <dgm:cxn modelId="{C29028A3-0B15-894A-863E-7A90BC7D5717}" type="presParOf" srcId="{B655AE20-98AC-AD48-8D49-44F3F0DACA08}" destId="{B2D40C07-F4F2-844C-A21D-919D6291E80E}" srcOrd="1" destOrd="0" presId="urn:microsoft.com/office/officeart/2008/layout/HorizontalMultiLevelHierarchy"/>
    <dgm:cxn modelId="{C58234ED-F8D4-5A4D-B3B9-27C167B73B5A}" type="presParOf" srcId="{B2D40C07-F4F2-844C-A21D-919D6291E80E}" destId="{E034F0B3-884D-4C4B-8F0C-B277C9833A30}" srcOrd="0" destOrd="0" presId="urn:microsoft.com/office/officeart/2008/layout/HorizontalMultiLevelHierarchy"/>
    <dgm:cxn modelId="{D1F53F8E-89D6-B14D-8EA9-8B95535849B9}" type="presParOf" srcId="{E034F0B3-884D-4C4B-8F0C-B277C9833A30}" destId="{80E7B853-B3A3-9A44-94DC-8754CD3C9951}" srcOrd="0" destOrd="0" presId="urn:microsoft.com/office/officeart/2008/layout/HorizontalMultiLevelHierarchy"/>
    <dgm:cxn modelId="{C80488B6-2C40-A84F-AE84-013C2519AC63}" type="presParOf" srcId="{B2D40C07-F4F2-844C-A21D-919D6291E80E}" destId="{A6D1A0FF-9086-3946-9B27-B9EE29876FF6}" srcOrd="1" destOrd="0" presId="urn:microsoft.com/office/officeart/2008/layout/HorizontalMultiLevelHierarchy"/>
    <dgm:cxn modelId="{3F66BFD5-AD3F-FF4E-9B4B-71737F3B49AA}" type="presParOf" srcId="{A6D1A0FF-9086-3946-9B27-B9EE29876FF6}" destId="{B910A211-20F4-F643-B84D-331F3C52BC88}" srcOrd="0" destOrd="0" presId="urn:microsoft.com/office/officeart/2008/layout/HorizontalMultiLevelHierarchy"/>
    <dgm:cxn modelId="{41B8478F-8121-734D-BAA4-4F20DCBD6091}" type="presParOf" srcId="{A6D1A0FF-9086-3946-9B27-B9EE29876FF6}" destId="{36C333A2-D362-704E-9B05-026382DD9B24}" srcOrd="1" destOrd="0" presId="urn:microsoft.com/office/officeart/2008/layout/HorizontalMultiLevelHierarchy"/>
    <dgm:cxn modelId="{6972A70B-3D06-EE42-9FAA-4E5445B25B92}" type="presParOf" srcId="{C49BEAE5-8552-6F43-9BAD-EB28955FB52D}" destId="{8C10138D-CCD6-3840-B9B2-2B6BAC3CE0A6}" srcOrd="2" destOrd="0" presId="urn:microsoft.com/office/officeart/2008/layout/HorizontalMultiLevelHierarchy"/>
    <dgm:cxn modelId="{5104E5D4-4461-3B48-BBB9-CF3D40198F25}" type="presParOf" srcId="{8C10138D-CCD6-3840-B9B2-2B6BAC3CE0A6}" destId="{7725AD51-49C9-B449-BDAD-AF334653CBAB}" srcOrd="0" destOrd="0" presId="urn:microsoft.com/office/officeart/2008/layout/HorizontalMultiLevelHierarchy"/>
    <dgm:cxn modelId="{111B0B78-A28A-1243-AFE5-063DDA0F5E03}" type="presParOf" srcId="{C49BEAE5-8552-6F43-9BAD-EB28955FB52D}" destId="{DD3BDFB4-F2A3-274C-961C-4ED625C96FC3}" srcOrd="3" destOrd="0" presId="urn:microsoft.com/office/officeart/2008/layout/HorizontalMultiLevelHierarchy"/>
    <dgm:cxn modelId="{0530A68F-FAF4-C745-8609-F13F95549302}" type="presParOf" srcId="{DD3BDFB4-F2A3-274C-961C-4ED625C96FC3}" destId="{4153094A-073C-3244-A556-8945664239CD}" srcOrd="0" destOrd="0" presId="urn:microsoft.com/office/officeart/2008/layout/HorizontalMultiLevelHierarchy"/>
    <dgm:cxn modelId="{4EF20C22-EDC3-6D44-A680-66D8AEEE2D51}" type="presParOf" srcId="{DD3BDFB4-F2A3-274C-961C-4ED625C96FC3}" destId="{2D8E9FAA-B0A4-2942-BCA8-311D461A9E39}" srcOrd="1" destOrd="0" presId="urn:microsoft.com/office/officeart/2008/layout/HorizontalMultiLevelHierarchy"/>
    <dgm:cxn modelId="{0CA65C2F-6B07-C348-B11F-09FC7B6BDF29}" type="presParOf" srcId="{2D8E9FAA-B0A4-2942-BCA8-311D461A9E39}" destId="{4D13CBB3-EE52-FB42-8EFA-BB17E49CD7F2}" srcOrd="0" destOrd="0" presId="urn:microsoft.com/office/officeart/2008/layout/HorizontalMultiLevelHierarchy"/>
    <dgm:cxn modelId="{C5D05BB9-0B62-A14D-945F-C8CA4FA1F97E}" type="presParOf" srcId="{4D13CBB3-EE52-FB42-8EFA-BB17E49CD7F2}" destId="{EEBED1E0-CCFD-C242-912B-86D72873B9C9}" srcOrd="0" destOrd="0" presId="urn:microsoft.com/office/officeart/2008/layout/HorizontalMultiLevelHierarchy"/>
    <dgm:cxn modelId="{B237D7F4-EDE9-B147-975F-0175B74FBCB5}" type="presParOf" srcId="{2D8E9FAA-B0A4-2942-BCA8-311D461A9E39}" destId="{1323B6A0-D93D-BF43-BDF0-48469DC3AF99}" srcOrd="1" destOrd="0" presId="urn:microsoft.com/office/officeart/2008/layout/HorizontalMultiLevelHierarchy"/>
    <dgm:cxn modelId="{B47723D8-7DEF-4D44-AC11-CE1834C58C51}" type="presParOf" srcId="{1323B6A0-D93D-BF43-BDF0-48469DC3AF99}" destId="{9AB12FE3-866F-E74A-8462-9DDD8D83D0AA}" srcOrd="0" destOrd="0" presId="urn:microsoft.com/office/officeart/2008/layout/HorizontalMultiLevelHierarchy"/>
    <dgm:cxn modelId="{75CEE537-346C-984F-8FC4-242374166D82}" type="presParOf" srcId="{1323B6A0-D93D-BF43-BDF0-48469DC3AF99}" destId="{ED346652-8A1C-E14C-97A1-D846596E3CED}" srcOrd="1" destOrd="0" presId="urn:microsoft.com/office/officeart/2008/layout/HorizontalMultiLevelHierarchy"/>
    <dgm:cxn modelId="{FCE5485D-016B-8A47-A8DE-FF2C05ADAC93}" type="presParOf" srcId="{CDF122C4-CF9F-AF4A-A5F2-940BADE04D08}" destId="{797EDCF8-A9E1-A64A-BE19-A20BA518B544}" srcOrd="2" destOrd="0" presId="urn:microsoft.com/office/officeart/2008/layout/HorizontalMultiLevelHierarchy"/>
    <dgm:cxn modelId="{676FCE2D-70C0-AF44-9142-62F518AB03BD}" type="presParOf" srcId="{797EDCF8-A9E1-A64A-BE19-A20BA518B544}" destId="{DC2A6AA6-0C1F-8C42-BD55-4383090381F6}" srcOrd="0" destOrd="0" presId="urn:microsoft.com/office/officeart/2008/layout/HorizontalMultiLevelHierarchy"/>
    <dgm:cxn modelId="{8B51DC1E-9E20-3149-BEC7-EF1F92756145}" type="presParOf" srcId="{CDF122C4-CF9F-AF4A-A5F2-940BADE04D08}" destId="{77EAC282-E6D9-234A-B228-3C88782C5057}" srcOrd="3" destOrd="0" presId="urn:microsoft.com/office/officeart/2008/layout/HorizontalMultiLevelHierarchy"/>
    <dgm:cxn modelId="{1AC83F3A-0903-094F-A402-F16FACE15F2F}" type="presParOf" srcId="{77EAC282-E6D9-234A-B228-3C88782C5057}" destId="{6A79325E-B716-7446-A0F0-843636FB093B}" srcOrd="0" destOrd="0" presId="urn:microsoft.com/office/officeart/2008/layout/HorizontalMultiLevelHierarchy"/>
    <dgm:cxn modelId="{5428FA44-61B8-874F-9025-05C5FC173C74}" type="presParOf" srcId="{77EAC282-E6D9-234A-B228-3C88782C5057}" destId="{45C7E6BC-B03F-C04C-8D6F-FAEE97A034F0}" srcOrd="1" destOrd="0" presId="urn:microsoft.com/office/officeart/2008/layout/HorizontalMultiLevelHierarchy"/>
    <dgm:cxn modelId="{00F5EA1F-D8FD-7044-A8E7-FCB3CDC31090}" type="presParOf" srcId="{45C7E6BC-B03F-C04C-8D6F-FAEE97A034F0}" destId="{E62AC2CE-1F5C-924B-89A7-6B33E7D76669}" srcOrd="0" destOrd="0" presId="urn:microsoft.com/office/officeart/2008/layout/HorizontalMultiLevelHierarchy"/>
    <dgm:cxn modelId="{FB895752-2C82-F24B-915E-CF9A2751FA1D}" type="presParOf" srcId="{E62AC2CE-1F5C-924B-89A7-6B33E7D76669}" destId="{65D52BBD-7A9C-FF44-B584-2409D685CC43}" srcOrd="0" destOrd="0" presId="urn:microsoft.com/office/officeart/2008/layout/HorizontalMultiLevelHierarchy"/>
    <dgm:cxn modelId="{03729A03-AF2B-D248-8EC8-6F7FD0A56581}" type="presParOf" srcId="{45C7E6BC-B03F-C04C-8D6F-FAEE97A034F0}" destId="{F39B93AF-6466-994A-BD89-E8C5918CF54C}" srcOrd="1" destOrd="0" presId="urn:microsoft.com/office/officeart/2008/layout/HorizontalMultiLevelHierarchy"/>
    <dgm:cxn modelId="{27295497-0B0F-0146-B8CF-CB5D0597D045}" type="presParOf" srcId="{F39B93AF-6466-994A-BD89-E8C5918CF54C}" destId="{6EA96E16-328E-BC4D-A8EE-9ABE79CD1DD2}" srcOrd="0" destOrd="0" presId="urn:microsoft.com/office/officeart/2008/layout/HorizontalMultiLevelHierarchy"/>
    <dgm:cxn modelId="{586CC418-437E-F840-8650-12D10E6F9C9B}" type="presParOf" srcId="{F39B93AF-6466-994A-BD89-E8C5918CF54C}" destId="{62F148E5-49CF-C644-801F-4C4A26A7FD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95225C-E765-4142-90C0-2B1192904D0F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2929F84-A3D5-864C-9D00-BCEEBB5FED78}">
      <dgm:prSet phldrT="[Text]"/>
      <dgm:spPr/>
      <dgm:t>
        <a:bodyPr/>
        <a:lstStyle/>
        <a:p>
          <a:r>
            <a:rPr lang="en-US" dirty="0" smtClean="0"/>
            <a:t>Inference</a:t>
          </a:r>
          <a:endParaRPr lang="en-US" dirty="0"/>
        </a:p>
      </dgm:t>
    </dgm:pt>
    <dgm:pt modelId="{B1E25A2E-0DAE-7948-9030-FE85C8B0ABEB}" type="parTrans" cxnId="{35B53C4D-5292-B54E-B854-15DA693C139A}">
      <dgm:prSet/>
      <dgm:spPr/>
      <dgm:t>
        <a:bodyPr/>
        <a:lstStyle/>
        <a:p>
          <a:endParaRPr lang="en-US"/>
        </a:p>
      </dgm:t>
    </dgm:pt>
    <dgm:pt modelId="{7CE28743-6E83-7D40-AD31-184E1E045B21}" type="sibTrans" cxnId="{35B53C4D-5292-B54E-B854-15DA693C139A}">
      <dgm:prSet/>
      <dgm:spPr/>
      <dgm:t>
        <a:bodyPr/>
        <a:lstStyle/>
        <a:p>
          <a:endParaRPr lang="en-US"/>
        </a:p>
      </dgm:t>
    </dgm:pt>
    <dgm:pt modelId="{CA6661DD-5EB9-E444-99D1-6F0ED1CDE89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Mean</a:t>
          </a:r>
          <a:endParaRPr lang="en-US" dirty="0"/>
        </a:p>
      </dgm:t>
    </dgm:pt>
    <dgm:pt modelId="{5296D5C1-BB59-344F-B22A-16866820582E}" type="parTrans" cxnId="{0BF3CC63-8A1F-7D41-AB5A-B8359DD6EF27}">
      <dgm:prSet/>
      <dgm:spPr/>
      <dgm:t>
        <a:bodyPr/>
        <a:lstStyle/>
        <a:p>
          <a:endParaRPr lang="en-US"/>
        </a:p>
      </dgm:t>
    </dgm:pt>
    <dgm:pt modelId="{FE6B3D9F-10B6-FE43-ADEC-587105A42A67}" type="sibTrans" cxnId="{0BF3CC63-8A1F-7D41-AB5A-B8359DD6EF27}">
      <dgm:prSet/>
      <dgm:spPr/>
      <dgm:t>
        <a:bodyPr/>
        <a:lstStyle/>
        <a:p>
          <a:endParaRPr lang="en-US"/>
        </a:p>
      </dgm:t>
    </dgm:pt>
    <dgm:pt modelId="{FFC5CFF1-813D-394B-AEF6-E3D74C971D2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Variance known</a:t>
          </a:r>
          <a:endParaRPr lang="en-US" dirty="0"/>
        </a:p>
      </dgm:t>
    </dgm:pt>
    <dgm:pt modelId="{8C512D1C-A9A6-974F-A4DD-C17E38227495}" type="parTrans" cxnId="{A8DAB240-A9BD-2947-AA54-FC93202CBEA5}">
      <dgm:prSet/>
      <dgm:spPr/>
      <dgm:t>
        <a:bodyPr/>
        <a:lstStyle/>
        <a:p>
          <a:endParaRPr lang="en-US"/>
        </a:p>
      </dgm:t>
    </dgm:pt>
    <dgm:pt modelId="{63E2E96B-F692-C042-B7B7-08C1F6908E0D}" type="sibTrans" cxnId="{A8DAB240-A9BD-2947-AA54-FC93202CBEA5}">
      <dgm:prSet/>
      <dgm:spPr/>
      <dgm:t>
        <a:bodyPr/>
        <a:lstStyle/>
        <a:p>
          <a:endParaRPr lang="en-US"/>
        </a:p>
      </dgm:t>
    </dgm:pt>
    <dgm:pt modelId="{FC7167DE-47DC-164D-883D-81F69F95FD24}">
      <dgm:prSet phldrT="[Text]"/>
      <dgm:spPr/>
      <dgm:t>
        <a:bodyPr/>
        <a:lstStyle/>
        <a:p>
          <a:r>
            <a:rPr lang="en-US" dirty="0" smtClean="0"/>
            <a:t>Variance unknown</a:t>
          </a:r>
          <a:endParaRPr lang="en-US" dirty="0"/>
        </a:p>
      </dgm:t>
    </dgm:pt>
    <dgm:pt modelId="{15EBE581-1482-0C4E-B359-DB4915618DC9}" type="parTrans" cxnId="{6E309778-5395-1F4D-B312-3605CF922727}">
      <dgm:prSet/>
      <dgm:spPr/>
      <dgm:t>
        <a:bodyPr/>
        <a:lstStyle/>
        <a:p>
          <a:endParaRPr lang="en-US"/>
        </a:p>
      </dgm:t>
    </dgm:pt>
    <dgm:pt modelId="{5303CBE9-0BEF-FC45-9F51-AE5BBC5D98B4}" type="sibTrans" cxnId="{6E309778-5395-1F4D-B312-3605CF922727}">
      <dgm:prSet/>
      <dgm:spPr/>
      <dgm:t>
        <a:bodyPr/>
        <a:lstStyle/>
        <a:p>
          <a:endParaRPr lang="en-US"/>
        </a:p>
      </dgm:t>
    </dgm:pt>
    <dgm:pt modelId="{13238708-3990-3443-A6A8-C50CE0EE43E6}">
      <dgm:prSet phldrT="[Text]"/>
      <dgm:spPr/>
      <dgm:t>
        <a:bodyPr/>
        <a:lstStyle/>
        <a:p>
          <a:r>
            <a:rPr lang="en-US" dirty="0" smtClean="0"/>
            <a:t>Variance</a:t>
          </a:r>
          <a:endParaRPr lang="en-US" dirty="0"/>
        </a:p>
      </dgm:t>
    </dgm:pt>
    <dgm:pt modelId="{243FA799-B555-7C4C-AB5A-E6DB0BDAF136}" type="parTrans" cxnId="{33126E27-2CF6-2041-A421-703C90AF9214}">
      <dgm:prSet/>
      <dgm:spPr/>
      <dgm:t>
        <a:bodyPr/>
        <a:lstStyle/>
        <a:p>
          <a:endParaRPr lang="en-US"/>
        </a:p>
      </dgm:t>
    </dgm:pt>
    <dgm:pt modelId="{7E3C8EF8-E3D8-F34A-B405-9B69E5CAFE60}" type="sibTrans" cxnId="{33126E27-2CF6-2041-A421-703C90AF9214}">
      <dgm:prSet/>
      <dgm:spPr/>
      <dgm:t>
        <a:bodyPr/>
        <a:lstStyle/>
        <a:p>
          <a:endParaRPr lang="en-US"/>
        </a:p>
      </dgm:t>
    </dgm:pt>
    <dgm:pt modelId="{A790AFA2-7FBA-E34C-A48D-6D0516ADFDCD}">
      <dgm:prSet phldrT="[Text]"/>
      <dgm:spPr/>
      <dgm:t>
        <a:bodyPr/>
        <a:lstStyle/>
        <a:p>
          <a:r>
            <a:rPr lang="en-US" dirty="0" smtClean="0"/>
            <a:t>Chi-square test</a:t>
          </a:r>
          <a:endParaRPr lang="en-US" dirty="0"/>
        </a:p>
      </dgm:t>
    </dgm:pt>
    <dgm:pt modelId="{43A4EB68-3B53-FC4C-B5BD-AA3483DB8181}" type="parTrans" cxnId="{7ABEDDC4-741F-6F4E-A0A5-3A079466470B}">
      <dgm:prSet/>
      <dgm:spPr/>
      <dgm:t>
        <a:bodyPr/>
        <a:lstStyle/>
        <a:p>
          <a:endParaRPr lang="en-US"/>
        </a:p>
      </dgm:t>
    </dgm:pt>
    <dgm:pt modelId="{B39325DB-7081-8B49-8AC9-6CA3F00821FF}" type="sibTrans" cxnId="{7ABEDDC4-741F-6F4E-A0A5-3A079466470B}">
      <dgm:prSet/>
      <dgm:spPr/>
      <dgm:t>
        <a:bodyPr/>
        <a:lstStyle/>
        <a:p>
          <a:endParaRPr lang="en-US"/>
        </a:p>
      </dgm:t>
    </dgm:pt>
    <dgm:pt modelId="{462E4A6F-8E41-AB49-8B20-08939A7F164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Z test</a:t>
          </a:r>
          <a:endParaRPr lang="en-US" dirty="0"/>
        </a:p>
      </dgm:t>
    </dgm:pt>
    <dgm:pt modelId="{0433BF6C-095F-8743-96CF-E77625A9832C}" type="parTrans" cxnId="{72BDD79D-A7DF-CF4F-85C4-532060AB45EC}">
      <dgm:prSet/>
      <dgm:spPr/>
      <dgm:t>
        <a:bodyPr/>
        <a:lstStyle/>
        <a:p>
          <a:endParaRPr lang="en-US"/>
        </a:p>
      </dgm:t>
    </dgm:pt>
    <dgm:pt modelId="{9AF93B88-270C-AB4A-A94A-86BACBEA9B3E}" type="sibTrans" cxnId="{72BDD79D-A7DF-CF4F-85C4-532060AB45EC}">
      <dgm:prSet/>
      <dgm:spPr/>
      <dgm:t>
        <a:bodyPr/>
        <a:lstStyle/>
        <a:p>
          <a:endParaRPr lang="en-US"/>
        </a:p>
      </dgm:t>
    </dgm:pt>
    <dgm:pt modelId="{72B11D05-5C9B-EB47-B3BE-F84AB5A60522}">
      <dgm:prSet phldrT="[Text]"/>
      <dgm:spPr/>
      <dgm:t>
        <a:bodyPr/>
        <a:lstStyle/>
        <a:p>
          <a:r>
            <a:rPr lang="en-US" dirty="0" smtClean="0"/>
            <a:t>T test</a:t>
          </a:r>
          <a:endParaRPr lang="en-US" dirty="0"/>
        </a:p>
      </dgm:t>
    </dgm:pt>
    <dgm:pt modelId="{0DB50592-3717-DF44-87D6-CCEFF432BFEE}" type="parTrans" cxnId="{745CBEA8-046E-EE42-8E56-1E21939F61D9}">
      <dgm:prSet/>
      <dgm:spPr/>
      <dgm:t>
        <a:bodyPr/>
        <a:lstStyle/>
        <a:p>
          <a:endParaRPr lang="en-US"/>
        </a:p>
      </dgm:t>
    </dgm:pt>
    <dgm:pt modelId="{99F0F4AB-26D0-9740-876E-7F4F216E38A9}" type="sibTrans" cxnId="{745CBEA8-046E-EE42-8E56-1E21939F61D9}">
      <dgm:prSet/>
      <dgm:spPr/>
      <dgm:t>
        <a:bodyPr/>
        <a:lstStyle/>
        <a:p>
          <a:endParaRPr lang="en-US"/>
        </a:p>
      </dgm:t>
    </dgm:pt>
    <dgm:pt modelId="{5779DDBB-5B78-F544-AAE7-70A131B4FC43}" type="pres">
      <dgm:prSet presAssocID="{5C95225C-E765-4142-90C0-2B1192904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16C85-5BB4-9048-BDD8-7EB7DACE4E04}" type="pres">
      <dgm:prSet presAssocID="{C2929F84-A3D5-864C-9D00-BCEEBB5FED78}" presName="root1" presStyleCnt="0"/>
      <dgm:spPr/>
    </dgm:pt>
    <dgm:pt modelId="{FD427E01-1FAF-6342-8A29-03DC45064E43}" type="pres">
      <dgm:prSet presAssocID="{C2929F84-A3D5-864C-9D00-BCEEBB5FED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122C4-CF9F-AF4A-A5F2-940BADE04D08}" type="pres">
      <dgm:prSet presAssocID="{C2929F84-A3D5-864C-9D00-BCEEBB5FED78}" presName="level2hierChild" presStyleCnt="0"/>
      <dgm:spPr/>
    </dgm:pt>
    <dgm:pt modelId="{A670F65C-FC34-3C44-B734-A4B92C41582D}" type="pres">
      <dgm:prSet presAssocID="{5296D5C1-BB59-344F-B22A-16866820582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3E5E0F4-6DEE-A947-B93D-648A14CC6928}" type="pres">
      <dgm:prSet presAssocID="{5296D5C1-BB59-344F-B22A-16866820582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AE2725F-6ED5-8F45-917E-9A5F0F730F67}" type="pres">
      <dgm:prSet presAssocID="{CA6661DD-5EB9-E444-99D1-6F0ED1CDE89F}" presName="root2" presStyleCnt="0"/>
      <dgm:spPr/>
    </dgm:pt>
    <dgm:pt modelId="{5965008E-C03D-B04C-9821-C71790683784}" type="pres">
      <dgm:prSet presAssocID="{CA6661DD-5EB9-E444-99D1-6F0ED1CDE89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BEAE5-8552-6F43-9BAD-EB28955FB52D}" type="pres">
      <dgm:prSet presAssocID="{CA6661DD-5EB9-E444-99D1-6F0ED1CDE89F}" presName="level3hierChild" presStyleCnt="0"/>
      <dgm:spPr/>
    </dgm:pt>
    <dgm:pt modelId="{A5B35914-96A8-B64F-896F-85F23EFC364F}" type="pres">
      <dgm:prSet presAssocID="{8C512D1C-A9A6-974F-A4DD-C17E3822749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F0F508C3-85A0-D247-9A8C-EEF8728C458E}" type="pres">
      <dgm:prSet presAssocID="{8C512D1C-A9A6-974F-A4DD-C17E3822749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B655AE20-98AC-AD48-8D49-44F3F0DACA08}" type="pres">
      <dgm:prSet presAssocID="{FFC5CFF1-813D-394B-AEF6-E3D74C971D2F}" presName="root2" presStyleCnt="0"/>
      <dgm:spPr/>
    </dgm:pt>
    <dgm:pt modelId="{531C9898-F024-E74A-AB33-D0233732188A}" type="pres">
      <dgm:prSet presAssocID="{FFC5CFF1-813D-394B-AEF6-E3D74C971D2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D40C07-F4F2-844C-A21D-919D6291E80E}" type="pres">
      <dgm:prSet presAssocID="{FFC5CFF1-813D-394B-AEF6-E3D74C971D2F}" presName="level3hierChild" presStyleCnt="0"/>
      <dgm:spPr/>
    </dgm:pt>
    <dgm:pt modelId="{E034F0B3-884D-4C4B-8F0C-B277C9833A30}" type="pres">
      <dgm:prSet presAssocID="{0433BF6C-095F-8743-96CF-E77625A9832C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80E7B853-B3A3-9A44-94DC-8754CD3C9951}" type="pres">
      <dgm:prSet presAssocID="{0433BF6C-095F-8743-96CF-E77625A9832C}" presName="connTx" presStyleLbl="parChTrans1D4" presStyleIdx="0" presStyleCnt="2"/>
      <dgm:spPr/>
      <dgm:t>
        <a:bodyPr/>
        <a:lstStyle/>
        <a:p>
          <a:endParaRPr lang="en-US"/>
        </a:p>
      </dgm:t>
    </dgm:pt>
    <dgm:pt modelId="{A6D1A0FF-9086-3946-9B27-B9EE29876FF6}" type="pres">
      <dgm:prSet presAssocID="{462E4A6F-8E41-AB49-8B20-08939A7F1645}" presName="root2" presStyleCnt="0"/>
      <dgm:spPr/>
    </dgm:pt>
    <dgm:pt modelId="{B910A211-20F4-F643-B84D-331F3C52BC88}" type="pres">
      <dgm:prSet presAssocID="{462E4A6F-8E41-AB49-8B20-08939A7F164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333A2-D362-704E-9B05-026382DD9B24}" type="pres">
      <dgm:prSet presAssocID="{462E4A6F-8E41-AB49-8B20-08939A7F1645}" presName="level3hierChild" presStyleCnt="0"/>
      <dgm:spPr/>
    </dgm:pt>
    <dgm:pt modelId="{8C10138D-CCD6-3840-B9B2-2B6BAC3CE0A6}" type="pres">
      <dgm:prSet presAssocID="{15EBE581-1482-0C4E-B359-DB4915618DC9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725AD51-49C9-B449-BDAD-AF334653CBAB}" type="pres">
      <dgm:prSet presAssocID="{15EBE581-1482-0C4E-B359-DB4915618DC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DD3BDFB4-F2A3-274C-961C-4ED625C96FC3}" type="pres">
      <dgm:prSet presAssocID="{FC7167DE-47DC-164D-883D-81F69F95FD24}" presName="root2" presStyleCnt="0"/>
      <dgm:spPr/>
    </dgm:pt>
    <dgm:pt modelId="{4153094A-073C-3244-A556-8945664239CD}" type="pres">
      <dgm:prSet presAssocID="{FC7167DE-47DC-164D-883D-81F69F95FD2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E9FAA-B0A4-2942-BCA8-311D461A9E39}" type="pres">
      <dgm:prSet presAssocID="{FC7167DE-47DC-164D-883D-81F69F95FD24}" presName="level3hierChild" presStyleCnt="0"/>
      <dgm:spPr/>
    </dgm:pt>
    <dgm:pt modelId="{4D13CBB3-EE52-FB42-8EFA-BB17E49CD7F2}" type="pres">
      <dgm:prSet presAssocID="{0DB50592-3717-DF44-87D6-CCEFF432BFEE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EEBED1E0-CCFD-C242-912B-86D72873B9C9}" type="pres">
      <dgm:prSet presAssocID="{0DB50592-3717-DF44-87D6-CCEFF432BFEE}" presName="connTx" presStyleLbl="parChTrans1D4" presStyleIdx="1" presStyleCnt="2"/>
      <dgm:spPr/>
      <dgm:t>
        <a:bodyPr/>
        <a:lstStyle/>
        <a:p>
          <a:endParaRPr lang="en-US"/>
        </a:p>
      </dgm:t>
    </dgm:pt>
    <dgm:pt modelId="{1323B6A0-D93D-BF43-BDF0-48469DC3AF99}" type="pres">
      <dgm:prSet presAssocID="{72B11D05-5C9B-EB47-B3BE-F84AB5A60522}" presName="root2" presStyleCnt="0"/>
      <dgm:spPr/>
    </dgm:pt>
    <dgm:pt modelId="{9AB12FE3-866F-E74A-8462-9DDD8D83D0AA}" type="pres">
      <dgm:prSet presAssocID="{72B11D05-5C9B-EB47-B3BE-F84AB5A60522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346652-8A1C-E14C-97A1-D846596E3CED}" type="pres">
      <dgm:prSet presAssocID="{72B11D05-5C9B-EB47-B3BE-F84AB5A60522}" presName="level3hierChild" presStyleCnt="0"/>
      <dgm:spPr/>
    </dgm:pt>
    <dgm:pt modelId="{797EDCF8-A9E1-A64A-BE19-A20BA518B544}" type="pres">
      <dgm:prSet presAssocID="{243FA799-B555-7C4C-AB5A-E6DB0BDAF13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C2A6AA6-0C1F-8C42-BD55-4383090381F6}" type="pres">
      <dgm:prSet presAssocID="{243FA799-B555-7C4C-AB5A-E6DB0BDAF13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EAC282-E6D9-234A-B228-3C88782C5057}" type="pres">
      <dgm:prSet presAssocID="{13238708-3990-3443-A6A8-C50CE0EE43E6}" presName="root2" presStyleCnt="0"/>
      <dgm:spPr/>
    </dgm:pt>
    <dgm:pt modelId="{6A79325E-B716-7446-A0F0-843636FB093B}" type="pres">
      <dgm:prSet presAssocID="{13238708-3990-3443-A6A8-C50CE0EE43E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E6BC-B03F-C04C-8D6F-FAEE97A034F0}" type="pres">
      <dgm:prSet presAssocID="{13238708-3990-3443-A6A8-C50CE0EE43E6}" presName="level3hierChild" presStyleCnt="0"/>
      <dgm:spPr/>
    </dgm:pt>
    <dgm:pt modelId="{E62AC2CE-1F5C-924B-89A7-6B33E7D76669}" type="pres">
      <dgm:prSet presAssocID="{43A4EB68-3B53-FC4C-B5BD-AA3483DB81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5D52BBD-7A9C-FF44-B584-2409D685CC43}" type="pres">
      <dgm:prSet presAssocID="{43A4EB68-3B53-FC4C-B5BD-AA3483DB81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9B93AF-6466-994A-BD89-E8C5918CF54C}" type="pres">
      <dgm:prSet presAssocID="{A790AFA2-7FBA-E34C-A48D-6D0516ADFDCD}" presName="root2" presStyleCnt="0"/>
      <dgm:spPr/>
    </dgm:pt>
    <dgm:pt modelId="{6EA96E16-328E-BC4D-A8EE-9ABE79CD1DD2}" type="pres">
      <dgm:prSet presAssocID="{A790AFA2-7FBA-E34C-A48D-6D0516ADFDC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148E5-49CF-C644-801F-4C4A26A7FDEC}" type="pres">
      <dgm:prSet presAssocID="{A790AFA2-7FBA-E34C-A48D-6D0516ADFDCD}" presName="level3hierChild" presStyleCnt="0"/>
      <dgm:spPr/>
    </dgm:pt>
  </dgm:ptLst>
  <dgm:cxnLst>
    <dgm:cxn modelId="{18E4C9F1-8E03-0349-87F4-EC9B42AFFC8D}" type="presOf" srcId="{5296D5C1-BB59-344F-B22A-16866820582E}" destId="{63E5E0F4-6DEE-A947-B93D-648A14CC6928}" srcOrd="1" destOrd="0" presId="urn:microsoft.com/office/officeart/2008/layout/HorizontalMultiLevelHierarchy"/>
    <dgm:cxn modelId="{731A03E2-310B-EC4B-8159-00E1CCA2067C}" type="presOf" srcId="{72B11D05-5C9B-EB47-B3BE-F84AB5A60522}" destId="{9AB12FE3-866F-E74A-8462-9DDD8D83D0AA}" srcOrd="0" destOrd="0" presId="urn:microsoft.com/office/officeart/2008/layout/HorizontalMultiLevelHierarchy"/>
    <dgm:cxn modelId="{0489EC99-7300-7C49-9E3F-A2FBC38B64D4}" type="presOf" srcId="{5296D5C1-BB59-344F-B22A-16866820582E}" destId="{A670F65C-FC34-3C44-B734-A4B92C41582D}" srcOrd="0" destOrd="0" presId="urn:microsoft.com/office/officeart/2008/layout/HorizontalMultiLevelHierarchy"/>
    <dgm:cxn modelId="{A8DAB240-A9BD-2947-AA54-FC93202CBEA5}" srcId="{CA6661DD-5EB9-E444-99D1-6F0ED1CDE89F}" destId="{FFC5CFF1-813D-394B-AEF6-E3D74C971D2F}" srcOrd="0" destOrd="0" parTransId="{8C512D1C-A9A6-974F-A4DD-C17E38227495}" sibTransId="{63E2E96B-F692-C042-B7B7-08C1F6908E0D}"/>
    <dgm:cxn modelId="{DBEA8E20-BCA9-F343-8F72-43860CE88B61}" type="presOf" srcId="{15EBE581-1482-0C4E-B359-DB4915618DC9}" destId="{8C10138D-CCD6-3840-B9B2-2B6BAC3CE0A6}" srcOrd="0" destOrd="0" presId="urn:microsoft.com/office/officeart/2008/layout/HorizontalMultiLevelHierarchy"/>
    <dgm:cxn modelId="{0345A180-01F8-B74A-A476-BC89B6ACBE46}" type="presOf" srcId="{15EBE581-1482-0C4E-B359-DB4915618DC9}" destId="{7725AD51-49C9-B449-BDAD-AF334653CBAB}" srcOrd="1" destOrd="0" presId="urn:microsoft.com/office/officeart/2008/layout/HorizontalMultiLevelHierarchy"/>
    <dgm:cxn modelId="{4897158F-252B-8444-90FC-9B21C7CE6832}" type="presOf" srcId="{43A4EB68-3B53-FC4C-B5BD-AA3483DB8181}" destId="{E62AC2CE-1F5C-924B-89A7-6B33E7D76669}" srcOrd="0" destOrd="0" presId="urn:microsoft.com/office/officeart/2008/layout/HorizontalMultiLevelHierarchy"/>
    <dgm:cxn modelId="{35B53C4D-5292-B54E-B854-15DA693C139A}" srcId="{5C95225C-E765-4142-90C0-2B1192904D0F}" destId="{C2929F84-A3D5-864C-9D00-BCEEBB5FED78}" srcOrd="0" destOrd="0" parTransId="{B1E25A2E-0DAE-7948-9030-FE85C8B0ABEB}" sibTransId="{7CE28743-6E83-7D40-AD31-184E1E045B21}"/>
    <dgm:cxn modelId="{72BDD79D-A7DF-CF4F-85C4-532060AB45EC}" srcId="{FFC5CFF1-813D-394B-AEF6-E3D74C971D2F}" destId="{462E4A6F-8E41-AB49-8B20-08939A7F1645}" srcOrd="0" destOrd="0" parTransId="{0433BF6C-095F-8743-96CF-E77625A9832C}" sibTransId="{9AF93B88-270C-AB4A-A94A-86BACBEA9B3E}"/>
    <dgm:cxn modelId="{33126E27-2CF6-2041-A421-703C90AF9214}" srcId="{C2929F84-A3D5-864C-9D00-BCEEBB5FED78}" destId="{13238708-3990-3443-A6A8-C50CE0EE43E6}" srcOrd="1" destOrd="0" parTransId="{243FA799-B555-7C4C-AB5A-E6DB0BDAF136}" sibTransId="{7E3C8EF8-E3D8-F34A-B405-9B69E5CAFE60}"/>
    <dgm:cxn modelId="{9CEB49C1-B075-7F43-A1A3-22ACAE7E75E1}" type="presOf" srcId="{0433BF6C-095F-8743-96CF-E77625A9832C}" destId="{80E7B853-B3A3-9A44-94DC-8754CD3C9951}" srcOrd="1" destOrd="0" presId="urn:microsoft.com/office/officeart/2008/layout/HorizontalMultiLevelHierarchy"/>
    <dgm:cxn modelId="{188E7082-D82C-9B42-BFF6-4498FE1FEF84}" type="presOf" srcId="{43A4EB68-3B53-FC4C-B5BD-AA3483DB8181}" destId="{65D52BBD-7A9C-FF44-B584-2409D685CC43}" srcOrd="1" destOrd="0" presId="urn:microsoft.com/office/officeart/2008/layout/HorizontalMultiLevelHierarchy"/>
    <dgm:cxn modelId="{7ABEDDC4-741F-6F4E-A0A5-3A079466470B}" srcId="{13238708-3990-3443-A6A8-C50CE0EE43E6}" destId="{A790AFA2-7FBA-E34C-A48D-6D0516ADFDCD}" srcOrd="0" destOrd="0" parTransId="{43A4EB68-3B53-FC4C-B5BD-AA3483DB8181}" sibTransId="{B39325DB-7081-8B49-8AC9-6CA3F00821FF}"/>
    <dgm:cxn modelId="{DD5B3ED4-12E0-B842-8461-7F56B21AECC7}" type="presOf" srcId="{FC7167DE-47DC-164D-883D-81F69F95FD24}" destId="{4153094A-073C-3244-A556-8945664239CD}" srcOrd="0" destOrd="0" presId="urn:microsoft.com/office/officeart/2008/layout/HorizontalMultiLevelHierarchy"/>
    <dgm:cxn modelId="{8B2F1DAC-2AFC-2245-B0AB-BEE8AB3CA19C}" type="presOf" srcId="{CA6661DD-5EB9-E444-99D1-6F0ED1CDE89F}" destId="{5965008E-C03D-B04C-9821-C71790683784}" srcOrd="0" destOrd="0" presId="urn:microsoft.com/office/officeart/2008/layout/HorizontalMultiLevelHierarchy"/>
    <dgm:cxn modelId="{A1EC48A4-EEB3-DC4F-BCA4-16FFC87AEB46}" type="presOf" srcId="{243FA799-B555-7C4C-AB5A-E6DB0BDAF136}" destId="{DC2A6AA6-0C1F-8C42-BD55-4383090381F6}" srcOrd="1" destOrd="0" presId="urn:microsoft.com/office/officeart/2008/layout/HorizontalMultiLevelHierarchy"/>
    <dgm:cxn modelId="{BDC5812D-CC40-374A-975E-604FF4803CAF}" type="presOf" srcId="{13238708-3990-3443-A6A8-C50CE0EE43E6}" destId="{6A79325E-B716-7446-A0F0-843636FB093B}" srcOrd="0" destOrd="0" presId="urn:microsoft.com/office/officeart/2008/layout/HorizontalMultiLevelHierarchy"/>
    <dgm:cxn modelId="{0812572C-F5BE-AF48-99C9-AEBB52D1BF57}" type="presOf" srcId="{0DB50592-3717-DF44-87D6-CCEFF432BFEE}" destId="{4D13CBB3-EE52-FB42-8EFA-BB17E49CD7F2}" srcOrd="0" destOrd="0" presId="urn:microsoft.com/office/officeart/2008/layout/HorizontalMultiLevelHierarchy"/>
    <dgm:cxn modelId="{1680F030-5D58-AD4F-B2D7-25DF911633E3}" type="presOf" srcId="{0DB50592-3717-DF44-87D6-CCEFF432BFEE}" destId="{EEBED1E0-CCFD-C242-912B-86D72873B9C9}" srcOrd="1" destOrd="0" presId="urn:microsoft.com/office/officeart/2008/layout/HorizontalMultiLevelHierarchy"/>
    <dgm:cxn modelId="{0171DA92-83EC-854F-987D-230562D7C6C4}" type="presOf" srcId="{243FA799-B555-7C4C-AB5A-E6DB0BDAF136}" destId="{797EDCF8-A9E1-A64A-BE19-A20BA518B544}" srcOrd="0" destOrd="0" presId="urn:microsoft.com/office/officeart/2008/layout/HorizontalMultiLevelHierarchy"/>
    <dgm:cxn modelId="{07F49A87-DEFC-8A42-8B30-F2B3032705E7}" type="presOf" srcId="{FFC5CFF1-813D-394B-AEF6-E3D74C971D2F}" destId="{531C9898-F024-E74A-AB33-D0233732188A}" srcOrd="0" destOrd="0" presId="urn:microsoft.com/office/officeart/2008/layout/HorizontalMultiLevelHierarchy"/>
    <dgm:cxn modelId="{905616DF-2A1E-E044-8A5A-C03626667F67}" type="presOf" srcId="{5C95225C-E765-4142-90C0-2B1192904D0F}" destId="{5779DDBB-5B78-F544-AAE7-70A131B4FC43}" srcOrd="0" destOrd="0" presId="urn:microsoft.com/office/officeart/2008/layout/HorizontalMultiLevelHierarchy"/>
    <dgm:cxn modelId="{745CBEA8-046E-EE42-8E56-1E21939F61D9}" srcId="{FC7167DE-47DC-164D-883D-81F69F95FD24}" destId="{72B11D05-5C9B-EB47-B3BE-F84AB5A60522}" srcOrd="0" destOrd="0" parTransId="{0DB50592-3717-DF44-87D6-CCEFF432BFEE}" sibTransId="{99F0F4AB-26D0-9740-876E-7F4F216E38A9}"/>
    <dgm:cxn modelId="{6E309778-5395-1F4D-B312-3605CF922727}" srcId="{CA6661DD-5EB9-E444-99D1-6F0ED1CDE89F}" destId="{FC7167DE-47DC-164D-883D-81F69F95FD24}" srcOrd="1" destOrd="0" parTransId="{15EBE581-1482-0C4E-B359-DB4915618DC9}" sibTransId="{5303CBE9-0BEF-FC45-9F51-AE5BBC5D98B4}"/>
    <dgm:cxn modelId="{46FD3E55-D9C5-134E-B25A-5CFD88278A6F}" type="presOf" srcId="{462E4A6F-8E41-AB49-8B20-08939A7F1645}" destId="{B910A211-20F4-F643-B84D-331F3C52BC88}" srcOrd="0" destOrd="0" presId="urn:microsoft.com/office/officeart/2008/layout/HorizontalMultiLevelHierarchy"/>
    <dgm:cxn modelId="{DEA50592-1A1B-2B4D-B11B-4E77EBB8F81D}" type="presOf" srcId="{A790AFA2-7FBA-E34C-A48D-6D0516ADFDCD}" destId="{6EA96E16-328E-BC4D-A8EE-9ABE79CD1DD2}" srcOrd="0" destOrd="0" presId="urn:microsoft.com/office/officeart/2008/layout/HorizontalMultiLevelHierarchy"/>
    <dgm:cxn modelId="{0BF3CC63-8A1F-7D41-AB5A-B8359DD6EF27}" srcId="{C2929F84-A3D5-864C-9D00-BCEEBB5FED78}" destId="{CA6661DD-5EB9-E444-99D1-6F0ED1CDE89F}" srcOrd="0" destOrd="0" parTransId="{5296D5C1-BB59-344F-B22A-16866820582E}" sibTransId="{FE6B3D9F-10B6-FE43-ADEC-587105A42A67}"/>
    <dgm:cxn modelId="{312BE94C-76EB-514A-BD32-385A1B71847C}" type="presOf" srcId="{C2929F84-A3D5-864C-9D00-BCEEBB5FED78}" destId="{FD427E01-1FAF-6342-8A29-03DC45064E43}" srcOrd="0" destOrd="0" presId="urn:microsoft.com/office/officeart/2008/layout/HorizontalMultiLevelHierarchy"/>
    <dgm:cxn modelId="{4A2CD89D-6639-4442-8C4E-1CF2174505A7}" type="presOf" srcId="{8C512D1C-A9A6-974F-A4DD-C17E38227495}" destId="{F0F508C3-85A0-D247-9A8C-EEF8728C458E}" srcOrd="1" destOrd="0" presId="urn:microsoft.com/office/officeart/2008/layout/HorizontalMultiLevelHierarchy"/>
    <dgm:cxn modelId="{B4E6BFE3-6E4C-4A46-8DDD-0E41DF435978}" type="presOf" srcId="{8C512D1C-A9A6-974F-A4DD-C17E38227495}" destId="{A5B35914-96A8-B64F-896F-85F23EFC364F}" srcOrd="0" destOrd="0" presId="urn:microsoft.com/office/officeart/2008/layout/HorizontalMultiLevelHierarchy"/>
    <dgm:cxn modelId="{E069D443-47BF-614A-94C0-2D45D8B04A82}" type="presOf" srcId="{0433BF6C-095F-8743-96CF-E77625A9832C}" destId="{E034F0B3-884D-4C4B-8F0C-B277C9833A30}" srcOrd="0" destOrd="0" presId="urn:microsoft.com/office/officeart/2008/layout/HorizontalMultiLevelHierarchy"/>
    <dgm:cxn modelId="{71151D8A-3B44-824C-AA1E-C4A843C228D0}" type="presParOf" srcId="{5779DDBB-5B78-F544-AAE7-70A131B4FC43}" destId="{13E16C85-5BB4-9048-BDD8-7EB7DACE4E04}" srcOrd="0" destOrd="0" presId="urn:microsoft.com/office/officeart/2008/layout/HorizontalMultiLevelHierarchy"/>
    <dgm:cxn modelId="{D0158430-4EF4-B748-98F5-40B178CFDBE8}" type="presParOf" srcId="{13E16C85-5BB4-9048-BDD8-7EB7DACE4E04}" destId="{FD427E01-1FAF-6342-8A29-03DC45064E43}" srcOrd="0" destOrd="0" presId="urn:microsoft.com/office/officeart/2008/layout/HorizontalMultiLevelHierarchy"/>
    <dgm:cxn modelId="{4EB6FF64-6FA5-8644-9259-265E49705BFC}" type="presParOf" srcId="{13E16C85-5BB4-9048-BDD8-7EB7DACE4E04}" destId="{CDF122C4-CF9F-AF4A-A5F2-940BADE04D08}" srcOrd="1" destOrd="0" presId="urn:microsoft.com/office/officeart/2008/layout/HorizontalMultiLevelHierarchy"/>
    <dgm:cxn modelId="{05DF019A-AC03-6145-B2F7-775CCEEC4558}" type="presParOf" srcId="{CDF122C4-CF9F-AF4A-A5F2-940BADE04D08}" destId="{A670F65C-FC34-3C44-B734-A4B92C41582D}" srcOrd="0" destOrd="0" presId="urn:microsoft.com/office/officeart/2008/layout/HorizontalMultiLevelHierarchy"/>
    <dgm:cxn modelId="{EE0E6D1A-B312-884E-8A8E-0F2D533CF4C6}" type="presParOf" srcId="{A670F65C-FC34-3C44-B734-A4B92C41582D}" destId="{63E5E0F4-6DEE-A947-B93D-648A14CC6928}" srcOrd="0" destOrd="0" presId="urn:microsoft.com/office/officeart/2008/layout/HorizontalMultiLevelHierarchy"/>
    <dgm:cxn modelId="{449EA5A4-C2DD-544D-91FA-8A4CCBE6A179}" type="presParOf" srcId="{CDF122C4-CF9F-AF4A-A5F2-940BADE04D08}" destId="{3AE2725F-6ED5-8F45-917E-9A5F0F730F67}" srcOrd="1" destOrd="0" presId="urn:microsoft.com/office/officeart/2008/layout/HorizontalMultiLevelHierarchy"/>
    <dgm:cxn modelId="{E03252A9-8109-4842-9896-4F48B112224D}" type="presParOf" srcId="{3AE2725F-6ED5-8F45-917E-9A5F0F730F67}" destId="{5965008E-C03D-B04C-9821-C71790683784}" srcOrd="0" destOrd="0" presId="urn:microsoft.com/office/officeart/2008/layout/HorizontalMultiLevelHierarchy"/>
    <dgm:cxn modelId="{3874C1C4-E7CC-9E4F-9FF3-49E329D6C9EE}" type="presParOf" srcId="{3AE2725F-6ED5-8F45-917E-9A5F0F730F67}" destId="{C49BEAE5-8552-6F43-9BAD-EB28955FB52D}" srcOrd="1" destOrd="0" presId="urn:microsoft.com/office/officeart/2008/layout/HorizontalMultiLevelHierarchy"/>
    <dgm:cxn modelId="{F5B96F3B-2CFD-FE43-86CA-52F00DCFAD7F}" type="presParOf" srcId="{C49BEAE5-8552-6F43-9BAD-EB28955FB52D}" destId="{A5B35914-96A8-B64F-896F-85F23EFC364F}" srcOrd="0" destOrd="0" presId="urn:microsoft.com/office/officeart/2008/layout/HorizontalMultiLevelHierarchy"/>
    <dgm:cxn modelId="{43F6D35E-A591-CF4A-85DB-0F7BC14AF3B0}" type="presParOf" srcId="{A5B35914-96A8-B64F-896F-85F23EFC364F}" destId="{F0F508C3-85A0-D247-9A8C-EEF8728C458E}" srcOrd="0" destOrd="0" presId="urn:microsoft.com/office/officeart/2008/layout/HorizontalMultiLevelHierarchy"/>
    <dgm:cxn modelId="{F2350092-5EDD-C54F-9869-B72DC8CC572A}" type="presParOf" srcId="{C49BEAE5-8552-6F43-9BAD-EB28955FB52D}" destId="{B655AE20-98AC-AD48-8D49-44F3F0DACA08}" srcOrd="1" destOrd="0" presId="urn:microsoft.com/office/officeart/2008/layout/HorizontalMultiLevelHierarchy"/>
    <dgm:cxn modelId="{F2FA026D-D649-E946-97A5-D85B50EDA505}" type="presParOf" srcId="{B655AE20-98AC-AD48-8D49-44F3F0DACA08}" destId="{531C9898-F024-E74A-AB33-D0233732188A}" srcOrd="0" destOrd="0" presId="urn:microsoft.com/office/officeart/2008/layout/HorizontalMultiLevelHierarchy"/>
    <dgm:cxn modelId="{0E6FA1E1-6689-0E4B-869E-DD97B07391C0}" type="presParOf" srcId="{B655AE20-98AC-AD48-8D49-44F3F0DACA08}" destId="{B2D40C07-F4F2-844C-A21D-919D6291E80E}" srcOrd="1" destOrd="0" presId="urn:microsoft.com/office/officeart/2008/layout/HorizontalMultiLevelHierarchy"/>
    <dgm:cxn modelId="{3EC1E8D0-A86D-BB4C-9C5E-158E7A54B327}" type="presParOf" srcId="{B2D40C07-F4F2-844C-A21D-919D6291E80E}" destId="{E034F0B3-884D-4C4B-8F0C-B277C9833A30}" srcOrd="0" destOrd="0" presId="urn:microsoft.com/office/officeart/2008/layout/HorizontalMultiLevelHierarchy"/>
    <dgm:cxn modelId="{3D2730A2-9B83-D140-8570-9C35CB4256D3}" type="presParOf" srcId="{E034F0B3-884D-4C4B-8F0C-B277C9833A30}" destId="{80E7B853-B3A3-9A44-94DC-8754CD3C9951}" srcOrd="0" destOrd="0" presId="urn:microsoft.com/office/officeart/2008/layout/HorizontalMultiLevelHierarchy"/>
    <dgm:cxn modelId="{8499D2C6-57AD-924D-8629-ACCAB266AE42}" type="presParOf" srcId="{B2D40C07-F4F2-844C-A21D-919D6291E80E}" destId="{A6D1A0FF-9086-3946-9B27-B9EE29876FF6}" srcOrd="1" destOrd="0" presId="urn:microsoft.com/office/officeart/2008/layout/HorizontalMultiLevelHierarchy"/>
    <dgm:cxn modelId="{1D3BB85F-F915-4044-8A77-3B8C32B81BBB}" type="presParOf" srcId="{A6D1A0FF-9086-3946-9B27-B9EE29876FF6}" destId="{B910A211-20F4-F643-B84D-331F3C52BC88}" srcOrd="0" destOrd="0" presId="urn:microsoft.com/office/officeart/2008/layout/HorizontalMultiLevelHierarchy"/>
    <dgm:cxn modelId="{2437D94E-CFDF-9C4D-A67E-72BFFFCBEE44}" type="presParOf" srcId="{A6D1A0FF-9086-3946-9B27-B9EE29876FF6}" destId="{36C333A2-D362-704E-9B05-026382DD9B24}" srcOrd="1" destOrd="0" presId="urn:microsoft.com/office/officeart/2008/layout/HorizontalMultiLevelHierarchy"/>
    <dgm:cxn modelId="{DFFC202B-F02F-AE43-AFE0-AEBEDFF7B2CF}" type="presParOf" srcId="{C49BEAE5-8552-6F43-9BAD-EB28955FB52D}" destId="{8C10138D-CCD6-3840-B9B2-2B6BAC3CE0A6}" srcOrd="2" destOrd="0" presId="urn:microsoft.com/office/officeart/2008/layout/HorizontalMultiLevelHierarchy"/>
    <dgm:cxn modelId="{A213920D-5588-9343-92B0-CA0AD5DF0FBD}" type="presParOf" srcId="{8C10138D-CCD6-3840-B9B2-2B6BAC3CE0A6}" destId="{7725AD51-49C9-B449-BDAD-AF334653CBAB}" srcOrd="0" destOrd="0" presId="urn:microsoft.com/office/officeart/2008/layout/HorizontalMultiLevelHierarchy"/>
    <dgm:cxn modelId="{893A3630-496C-4D4B-9967-08899F58E9AE}" type="presParOf" srcId="{C49BEAE5-8552-6F43-9BAD-EB28955FB52D}" destId="{DD3BDFB4-F2A3-274C-961C-4ED625C96FC3}" srcOrd="3" destOrd="0" presId="urn:microsoft.com/office/officeart/2008/layout/HorizontalMultiLevelHierarchy"/>
    <dgm:cxn modelId="{8C260ED5-49E3-FA4D-8D28-36C1BDA3ACE2}" type="presParOf" srcId="{DD3BDFB4-F2A3-274C-961C-4ED625C96FC3}" destId="{4153094A-073C-3244-A556-8945664239CD}" srcOrd="0" destOrd="0" presId="urn:microsoft.com/office/officeart/2008/layout/HorizontalMultiLevelHierarchy"/>
    <dgm:cxn modelId="{B7271E54-6358-D547-997B-776D63A86194}" type="presParOf" srcId="{DD3BDFB4-F2A3-274C-961C-4ED625C96FC3}" destId="{2D8E9FAA-B0A4-2942-BCA8-311D461A9E39}" srcOrd="1" destOrd="0" presId="urn:microsoft.com/office/officeart/2008/layout/HorizontalMultiLevelHierarchy"/>
    <dgm:cxn modelId="{5361AD2B-51C8-8340-9E42-9C441212021A}" type="presParOf" srcId="{2D8E9FAA-B0A4-2942-BCA8-311D461A9E39}" destId="{4D13CBB3-EE52-FB42-8EFA-BB17E49CD7F2}" srcOrd="0" destOrd="0" presId="urn:microsoft.com/office/officeart/2008/layout/HorizontalMultiLevelHierarchy"/>
    <dgm:cxn modelId="{E887CAA6-961D-234C-9CA0-57173794F84C}" type="presParOf" srcId="{4D13CBB3-EE52-FB42-8EFA-BB17E49CD7F2}" destId="{EEBED1E0-CCFD-C242-912B-86D72873B9C9}" srcOrd="0" destOrd="0" presId="urn:microsoft.com/office/officeart/2008/layout/HorizontalMultiLevelHierarchy"/>
    <dgm:cxn modelId="{BA710797-FBCA-AA4E-8110-FF726AD4243E}" type="presParOf" srcId="{2D8E9FAA-B0A4-2942-BCA8-311D461A9E39}" destId="{1323B6A0-D93D-BF43-BDF0-48469DC3AF99}" srcOrd="1" destOrd="0" presId="urn:microsoft.com/office/officeart/2008/layout/HorizontalMultiLevelHierarchy"/>
    <dgm:cxn modelId="{080AEBCE-24A3-1A43-88D0-1C8B5D7D3080}" type="presParOf" srcId="{1323B6A0-D93D-BF43-BDF0-48469DC3AF99}" destId="{9AB12FE3-866F-E74A-8462-9DDD8D83D0AA}" srcOrd="0" destOrd="0" presId="urn:microsoft.com/office/officeart/2008/layout/HorizontalMultiLevelHierarchy"/>
    <dgm:cxn modelId="{423C6B95-DCEE-3846-A2E7-44BE93A45CF2}" type="presParOf" srcId="{1323B6A0-D93D-BF43-BDF0-48469DC3AF99}" destId="{ED346652-8A1C-E14C-97A1-D846596E3CED}" srcOrd="1" destOrd="0" presId="urn:microsoft.com/office/officeart/2008/layout/HorizontalMultiLevelHierarchy"/>
    <dgm:cxn modelId="{1DE2C0EE-20E3-7642-89B3-DE3F4C9C24CD}" type="presParOf" srcId="{CDF122C4-CF9F-AF4A-A5F2-940BADE04D08}" destId="{797EDCF8-A9E1-A64A-BE19-A20BA518B544}" srcOrd="2" destOrd="0" presId="urn:microsoft.com/office/officeart/2008/layout/HorizontalMultiLevelHierarchy"/>
    <dgm:cxn modelId="{2F603BDC-F4C4-D94D-A470-66EB5FA506FF}" type="presParOf" srcId="{797EDCF8-A9E1-A64A-BE19-A20BA518B544}" destId="{DC2A6AA6-0C1F-8C42-BD55-4383090381F6}" srcOrd="0" destOrd="0" presId="urn:microsoft.com/office/officeart/2008/layout/HorizontalMultiLevelHierarchy"/>
    <dgm:cxn modelId="{DA6C94C4-7A40-EE46-8D29-CF1036E130D0}" type="presParOf" srcId="{CDF122C4-CF9F-AF4A-A5F2-940BADE04D08}" destId="{77EAC282-E6D9-234A-B228-3C88782C5057}" srcOrd="3" destOrd="0" presId="urn:microsoft.com/office/officeart/2008/layout/HorizontalMultiLevelHierarchy"/>
    <dgm:cxn modelId="{0155A6DF-8E01-5F46-97A5-DFB60D4E20A4}" type="presParOf" srcId="{77EAC282-E6D9-234A-B228-3C88782C5057}" destId="{6A79325E-B716-7446-A0F0-843636FB093B}" srcOrd="0" destOrd="0" presId="urn:microsoft.com/office/officeart/2008/layout/HorizontalMultiLevelHierarchy"/>
    <dgm:cxn modelId="{83290FA5-5365-CC40-A4CA-991BDB01B006}" type="presParOf" srcId="{77EAC282-E6D9-234A-B228-3C88782C5057}" destId="{45C7E6BC-B03F-C04C-8D6F-FAEE97A034F0}" srcOrd="1" destOrd="0" presId="urn:microsoft.com/office/officeart/2008/layout/HorizontalMultiLevelHierarchy"/>
    <dgm:cxn modelId="{473C8D3D-36BE-1C40-90B8-05D7C0C22BDF}" type="presParOf" srcId="{45C7E6BC-B03F-C04C-8D6F-FAEE97A034F0}" destId="{E62AC2CE-1F5C-924B-89A7-6B33E7D76669}" srcOrd="0" destOrd="0" presId="urn:microsoft.com/office/officeart/2008/layout/HorizontalMultiLevelHierarchy"/>
    <dgm:cxn modelId="{A70E199C-4DB4-4C4B-8835-E4644EA78E28}" type="presParOf" srcId="{E62AC2CE-1F5C-924B-89A7-6B33E7D76669}" destId="{65D52BBD-7A9C-FF44-B584-2409D685CC43}" srcOrd="0" destOrd="0" presId="urn:microsoft.com/office/officeart/2008/layout/HorizontalMultiLevelHierarchy"/>
    <dgm:cxn modelId="{875DAE0A-FA2A-AE4B-A370-53FCF675000E}" type="presParOf" srcId="{45C7E6BC-B03F-C04C-8D6F-FAEE97A034F0}" destId="{F39B93AF-6466-994A-BD89-E8C5918CF54C}" srcOrd="1" destOrd="0" presId="urn:microsoft.com/office/officeart/2008/layout/HorizontalMultiLevelHierarchy"/>
    <dgm:cxn modelId="{A2BC9903-D713-BD4C-BAAC-0E567DBE439F}" type="presParOf" srcId="{F39B93AF-6466-994A-BD89-E8C5918CF54C}" destId="{6EA96E16-328E-BC4D-A8EE-9ABE79CD1DD2}" srcOrd="0" destOrd="0" presId="urn:microsoft.com/office/officeart/2008/layout/HorizontalMultiLevelHierarchy"/>
    <dgm:cxn modelId="{4CFA1F93-91CC-6548-B5DF-EA3A2B04430D}" type="presParOf" srcId="{F39B93AF-6466-994A-BD89-E8C5918CF54C}" destId="{62F148E5-49CF-C644-801F-4C4A26A7FD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88A7E-E205-6A48-8D76-922E4CAC71DC}">
      <dsp:nvSpPr>
        <dsp:cNvPr id="0" name=""/>
        <dsp:cNvSpPr/>
      </dsp:nvSpPr>
      <dsp:spPr>
        <a:xfrm>
          <a:off x="838194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4"/>
              </a:lnTo>
              <a:lnTo>
                <a:pt x="1440079" y="467044"/>
              </a:lnTo>
              <a:lnTo>
                <a:pt x="1440079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CC77C-C92A-544E-9C12-1DA26DFF2A72}">
      <dsp:nvSpPr>
        <dsp:cNvPr id="0" name=""/>
        <dsp:cNvSpPr/>
      </dsp:nvSpPr>
      <dsp:spPr>
        <a:xfrm>
          <a:off x="694186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1440079" y="0"/>
              </a:moveTo>
              <a:lnTo>
                <a:pt x="1440079" y="467044"/>
              </a:lnTo>
              <a:lnTo>
                <a:pt x="0" y="467044"/>
              </a:lnTo>
              <a:lnTo>
                <a:pt x="0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14641-661B-634C-A4E0-3BD977A2A574}">
      <dsp:nvSpPr>
        <dsp:cNvPr id="0" name=""/>
        <dsp:cNvSpPr/>
      </dsp:nvSpPr>
      <dsp:spPr>
        <a:xfrm>
          <a:off x="5501787" y="1871095"/>
          <a:ext cx="2880159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4"/>
              </a:lnTo>
              <a:lnTo>
                <a:pt x="2880159" y="467044"/>
              </a:lnTo>
              <a:lnTo>
                <a:pt x="2880159" y="6853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43CC8-8779-4E47-93F2-03397FAA3A93}">
      <dsp:nvSpPr>
        <dsp:cNvPr id="0" name=""/>
        <dsp:cNvSpPr/>
      </dsp:nvSpPr>
      <dsp:spPr>
        <a:xfrm>
          <a:off x="262162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4"/>
              </a:lnTo>
              <a:lnTo>
                <a:pt x="1440079" y="467044"/>
              </a:lnTo>
              <a:lnTo>
                <a:pt x="1440079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118CC-EEB2-224F-A673-D66375663C90}">
      <dsp:nvSpPr>
        <dsp:cNvPr id="0" name=""/>
        <dsp:cNvSpPr/>
      </dsp:nvSpPr>
      <dsp:spPr>
        <a:xfrm>
          <a:off x="118154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1440079" y="0"/>
              </a:moveTo>
              <a:lnTo>
                <a:pt x="1440079" y="467044"/>
              </a:lnTo>
              <a:lnTo>
                <a:pt x="0" y="467044"/>
              </a:lnTo>
              <a:lnTo>
                <a:pt x="0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5D844-8EE2-FC4B-9FE3-DC298E3D8512}">
      <dsp:nvSpPr>
        <dsp:cNvPr id="0" name=""/>
        <dsp:cNvSpPr/>
      </dsp:nvSpPr>
      <dsp:spPr>
        <a:xfrm>
          <a:off x="2621627" y="1871095"/>
          <a:ext cx="2880159" cy="685347"/>
        </a:xfrm>
        <a:custGeom>
          <a:avLst/>
          <a:gdLst/>
          <a:ahLst/>
          <a:cxnLst/>
          <a:rect l="0" t="0" r="0" b="0"/>
          <a:pathLst>
            <a:path>
              <a:moveTo>
                <a:pt x="2880159" y="0"/>
              </a:moveTo>
              <a:lnTo>
                <a:pt x="2880159" y="467044"/>
              </a:lnTo>
              <a:lnTo>
                <a:pt x="0" y="467044"/>
              </a:lnTo>
              <a:lnTo>
                <a:pt x="0" y="6853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2C15E-2BD1-E74B-BA74-8A5D18018D95}">
      <dsp:nvSpPr>
        <dsp:cNvPr id="0" name=""/>
        <dsp:cNvSpPr/>
      </dsp:nvSpPr>
      <dsp:spPr>
        <a:xfrm>
          <a:off x="4323540" y="374721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A10FDA-5781-0846-BF34-7810041E0637}">
      <dsp:nvSpPr>
        <dsp:cNvPr id="0" name=""/>
        <dsp:cNvSpPr/>
      </dsp:nvSpPr>
      <dsp:spPr>
        <a:xfrm>
          <a:off x="4585373" y="623462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Statistical Inference: conclusion about population from a random sample</a:t>
          </a:r>
          <a:endParaRPr lang="en-US" sz="2000" kern="1200" dirty="0"/>
        </a:p>
      </dsp:txBody>
      <dsp:txXfrm>
        <a:off x="4629200" y="667289"/>
        <a:ext cx="2268840" cy="1408720"/>
      </dsp:txXfrm>
    </dsp:sp>
    <dsp:sp modelId="{B65EB1C7-EB03-474C-8E46-88FB571C9295}">
      <dsp:nvSpPr>
        <dsp:cNvPr id="0" name=""/>
        <dsp:cNvSpPr/>
      </dsp:nvSpPr>
      <dsp:spPr>
        <a:xfrm>
          <a:off x="1443380" y="2556442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1CC9A-3AB0-1047-8E22-B741A3664264}">
      <dsp:nvSpPr>
        <dsp:cNvPr id="0" name=""/>
        <dsp:cNvSpPr/>
      </dsp:nvSpPr>
      <dsp:spPr>
        <a:xfrm>
          <a:off x="1705213" y="2805183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Point </a:t>
          </a:r>
          <a:r>
            <a:rPr lang="en-US" sz="2000" kern="1200" dirty="0" smtClean="0"/>
            <a:t>estimation</a:t>
          </a:r>
          <a:endParaRPr lang="en-US" sz="2000" kern="1200" dirty="0"/>
        </a:p>
      </dsp:txBody>
      <dsp:txXfrm>
        <a:off x="1749040" y="2849010"/>
        <a:ext cx="2268840" cy="1408720"/>
      </dsp:txXfrm>
    </dsp:sp>
    <dsp:sp modelId="{1BB79DC5-AC3A-3948-A3BF-54387DE066F0}">
      <dsp:nvSpPr>
        <dsp:cNvPr id="0" name=""/>
        <dsp:cNvSpPr/>
      </dsp:nvSpPr>
      <dsp:spPr>
        <a:xfrm>
          <a:off x="330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AA26BD-129A-5D4E-9370-C269EA0EC12A}">
      <dsp:nvSpPr>
        <dsp:cNvPr id="0" name=""/>
        <dsp:cNvSpPr/>
      </dsp:nvSpPr>
      <dsp:spPr>
        <a:xfrm>
          <a:off x="26513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Average salary</a:t>
          </a:r>
          <a:endParaRPr lang="en-US" sz="2000" kern="1200" dirty="0"/>
        </a:p>
      </dsp:txBody>
      <dsp:txXfrm>
        <a:off x="308960" y="5030731"/>
        <a:ext cx="2268840" cy="1408720"/>
      </dsp:txXfrm>
    </dsp:sp>
    <dsp:sp modelId="{42F8BBF6-9EEB-4C4B-8B90-D3C4CA124916}">
      <dsp:nvSpPr>
        <dsp:cNvPr id="0" name=""/>
        <dsp:cNvSpPr/>
      </dsp:nvSpPr>
      <dsp:spPr>
        <a:xfrm>
          <a:off x="288346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4480F-84F3-264A-847B-877C6F9E5724}">
      <dsp:nvSpPr>
        <dsp:cNvPr id="0" name=""/>
        <dsp:cNvSpPr/>
      </dsp:nvSpPr>
      <dsp:spPr>
        <a:xfrm>
          <a:off x="314529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Average CGPA</a:t>
          </a:r>
          <a:endParaRPr lang="en-US" sz="2000" kern="1200" dirty="0"/>
        </a:p>
      </dsp:txBody>
      <dsp:txXfrm>
        <a:off x="3189120" y="5030731"/>
        <a:ext cx="2268840" cy="1408720"/>
      </dsp:txXfrm>
    </dsp:sp>
    <dsp:sp modelId="{8BC5A3D3-AEE0-EC4D-A18F-5BACE87D4C85}">
      <dsp:nvSpPr>
        <dsp:cNvPr id="0" name=""/>
        <dsp:cNvSpPr/>
      </dsp:nvSpPr>
      <dsp:spPr>
        <a:xfrm>
          <a:off x="7203700" y="2556442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70D9F-6E00-6B47-B202-FB7F312EB1CF}">
      <dsp:nvSpPr>
        <dsp:cNvPr id="0" name=""/>
        <dsp:cNvSpPr/>
      </dsp:nvSpPr>
      <dsp:spPr>
        <a:xfrm>
          <a:off x="7465533" y="2805183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Hypothesis testing</a:t>
          </a:r>
          <a:endParaRPr lang="en-US" sz="2000" kern="1200" dirty="0"/>
        </a:p>
      </dsp:txBody>
      <dsp:txXfrm>
        <a:off x="7509360" y="2849010"/>
        <a:ext cx="2268840" cy="1408720"/>
      </dsp:txXfrm>
    </dsp:sp>
    <dsp:sp modelId="{BB0BEBEF-D3E7-BD43-A6BE-1B4DFF6F92CD}">
      <dsp:nvSpPr>
        <dsp:cNvPr id="0" name=""/>
        <dsp:cNvSpPr/>
      </dsp:nvSpPr>
      <dsp:spPr>
        <a:xfrm>
          <a:off x="576362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43E77-740F-5544-B45E-30E6BF96C73F}">
      <dsp:nvSpPr>
        <dsp:cNvPr id="0" name=""/>
        <dsp:cNvSpPr/>
      </dsp:nvSpPr>
      <dsp:spPr>
        <a:xfrm>
          <a:off x="602545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Compare average salary of 2 populations </a:t>
          </a:r>
          <a:endParaRPr lang="en-US" sz="2000" kern="1200" dirty="0"/>
        </a:p>
      </dsp:txBody>
      <dsp:txXfrm>
        <a:off x="6069280" y="5030731"/>
        <a:ext cx="2268840" cy="1408720"/>
      </dsp:txXfrm>
    </dsp:sp>
    <dsp:sp modelId="{DBB44261-A920-B949-9E4E-D49F8086C73D}">
      <dsp:nvSpPr>
        <dsp:cNvPr id="0" name=""/>
        <dsp:cNvSpPr/>
      </dsp:nvSpPr>
      <dsp:spPr>
        <a:xfrm>
          <a:off x="864378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F58F68-2D7D-0144-9A08-B1968F1347A6}">
      <dsp:nvSpPr>
        <dsp:cNvPr id="0" name=""/>
        <dsp:cNvSpPr/>
      </dsp:nvSpPr>
      <dsp:spPr>
        <a:xfrm>
          <a:off x="890561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Compare average CGPA of 2 populations</a:t>
          </a:r>
          <a:endParaRPr lang="en-US" sz="2000" kern="1200" dirty="0"/>
        </a:p>
      </dsp:txBody>
      <dsp:txXfrm>
        <a:off x="8949440" y="5030731"/>
        <a:ext cx="2268840" cy="14087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AC2CE-1F5C-924B-89A7-6B33E7D76669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9210" y="2931242"/>
        <a:ext cx="26905" cy="26905"/>
      </dsp:txXfrm>
    </dsp:sp>
    <dsp:sp modelId="{797EDCF8-A9E1-A64A-BE19-A20BA518B544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0516" y="2536717"/>
        <a:ext cx="46929" cy="46929"/>
      </dsp:txXfrm>
    </dsp:sp>
    <dsp:sp modelId="{4D13CBB3-EE52-FB42-8EFA-BB17E49CD7F2}">
      <dsp:nvSpPr>
        <dsp:cNvPr id="0" name=""/>
        <dsp:cNvSpPr/>
      </dsp:nvSpPr>
      <dsp:spPr>
        <a:xfrm>
          <a:off x="7282288" y="1873606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7892" y="1905873"/>
        <a:ext cx="26905" cy="26905"/>
      </dsp:txXfrm>
    </dsp:sp>
    <dsp:sp modelId="{8C10138D-CCD6-3840-B9B2-2B6BAC3CE0A6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4082" y="1644403"/>
        <a:ext cx="37162" cy="37162"/>
      </dsp:txXfrm>
    </dsp:sp>
    <dsp:sp modelId="{E034F0B3-884D-4C4B-8F0C-B277C9833A30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7892" y="880504"/>
        <a:ext cx="26905" cy="26905"/>
      </dsp:txXfrm>
    </dsp:sp>
    <dsp:sp modelId="{A5B35914-96A8-B64F-896F-85F23EFC364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4082" y="1131718"/>
        <a:ext cx="37162" cy="37162"/>
      </dsp:txXfrm>
    </dsp:sp>
    <dsp:sp modelId="{A670F65C-FC34-3C44-B734-A4B92C41582D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0516" y="1767690"/>
        <a:ext cx="46929" cy="46929"/>
      </dsp:txXfrm>
    </dsp:sp>
    <dsp:sp modelId="{FD427E01-1FAF-6342-8A29-03DC45064E43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Inference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5965008E-C03D-B04C-9821-C71790683784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Mean</a:t>
          </a:r>
          <a:endParaRPr lang="en-US" sz="2800" kern="1200" dirty="0"/>
        </a:p>
      </dsp:txBody>
      <dsp:txXfrm>
        <a:off x="1363038" y="996494"/>
        <a:ext cx="2690568" cy="820295"/>
      </dsp:txXfrm>
    </dsp:sp>
    <dsp:sp modelId="{531C9898-F024-E74A-AB33-D0233732188A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 known</a:t>
          </a:r>
          <a:endParaRPr lang="en-US" sz="2800" kern="1200" dirty="0"/>
        </a:p>
      </dsp:txBody>
      <dsp:txXfrm>
        <a:off x="4591720" y="483810"/>
        <a:ext cx="2690568" cy="820295"/>
      </dsp:txXfrm>
    </dsp:sp>
    <dsp:sp modelId="{B910A211-20F4-F643-B84D-331F3C52BC88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Z test</a:t>
          </a:r>
          <a:endParaRPr lang="en-US" sz="2800" kern="1200" dirty="0"/>
        </a:p>
      </dsp:txBody>
      <dsp:txXfrm>
        <a:off x="7820402" y="483810"/>
        <a:ext cx="2690568" cy="820295"/>
      </dsp:txXfrm>
    </dsp:sp>
    <dsp:sp modelId="{4153094A-073C-3244-A556-8945664239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 unknown</a:t>
          </a:r>
          <a:endParaRPr lang="en-US" sz="2800" kern="1200" dirty="0"/>
        </a:p>
      </dsp:txBody>
      <dsp:txXfrm>
        <a:off x="4591720" y="1509179"/>
        <a:ext cx="2690568" cy="820295"/>
      </dsp:txXfrm>
    </dsp:sp>
    <dsp:sp modelId="{9AB12FE3-866F-E74A-8462-9DDD8D83D0AA}">
      <dsp:nvSpPr>
        <dsp:cNvPr id="0" name=""/>
        <dsp:cNvSpPr/>
      </dsp:nvSpPr>
      <dsp:spPr>
        <a:xfrm>
          <a:off x="7820402" y="1509179"/>
          <a:ext cx="2690568" cy="82029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 test</a:t>
          </a:r>
          <a:endParaRPr lang="en-US" sz="2800" kern="1200" dirty="0"/>
        </a:p>
      </dsp:txBody>
      <dsp:txXfrm>
        <a:off x="7820402" y="1509179"/>
        <a:ext cx="2690568" cy="820295"/>
      </dsp:txXfrm>
    </dsp:sp>
    <dsp:sp modelId="{6A79325E-B716-7446-A0F0-843636FB093B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</a:t>
          </a:r>
          <a:endParaRPr lang="en-US" sz="2800" kern="1200" dirty="0"/>
        </a:p>
      </dsp:txBody>
      <dsp:txXfrm>
        <a:off x="1363038" y="2534548"/>
        <a:ext cx="2690568" cy="820295"/>
      </dsp:txXfrm>
    </dsp:sp>
    <dsp:sp modelId="{6EA96E16-328E-BC4D-A8EE-9ABE79CD1DD2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Chi-square test</a:t>
          </a:r>
          <a:endParaRPr lang="en-US" sz="2800" kern="1200" dirty="0"/>
        </a:p>
      </dsp:txBody>
      <dsp:txXfrm>
        <a:off x="4591720" y="2534548"/>
        <a:ext cx="2690568" cy="8202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AC2CE-1F5C-924B-89A7-6B33E7D76669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9210" y="2931242"/>
        <a:ext cx="26905" cy="26905"/>
      </dsp:txXfrm>
    </dsp:sp>
    <dsp:sp modelId="{797EDCF8-A9E1-A64A-BE19-A20BA518B544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0516" y="2536717"/>
        <a:ext cx="46929" cy="46929"/>
      </dsp:txXfrm>
    </dsp:sp>
    <dsp:sp modelId="{4D13CBB3-EE52-FB42-8EFA-BB17E49CD7F2}">
      <dsp:nvSpPr>
        <dsp:cNvPr id="0" name=""/>
        <dsp:cNvSpPr/>
      </dsp:nvSpPr>
      <dsp:spPr>
        <a:xfrm>
          <a:off x="7282288" y="1873606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7892" y="1905873"/>
        <a:ext cx="26905" cy="26905"/>
      </dsp:txXfrm>
    </dsp:sp>
    <dsp:sp modelId="{8C10138D-CCD6-3840-B9B2-2B6BAC3CE0A6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4082" y="1644403"/>
        <a:ext cx="37162" cy="37162"/>
      </dsp:txXfrm>
    </dsp:sp>
    <dsp:sp modelId="{E034F0B3-884D-4C4B-8F0C-B277C9833A30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7892" y="880504"/>
        <a:ext cx="26905" cy="26905"/>
      </dsp:txXfrm>
    </dsp:sp>
    <dsp:sp modelId="{A5B35914-96A8-B64F-896F-85F23EFC364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4082" y="1131718"/>
        <a:ext cx="37162" cy="37162"/>
      </dsp:txXfrm>
    </dsp:sp>
    <dsp:sp modelId="{A670F65C-FC34-3C44-B734-A4B92C41582D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0516" y="1767690"/>
        <a:ext cx="46929" cy="46929"/>
      </dsp:txXfrm>
    </dsp:sp>
    <dsp:sp modelId="{FD427E01-1FAF-6342-8A29-03DC45064E43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Inference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5965008E-C03D-B04C-9821-C71790683784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Mean</a:t>
          </a:r>
          <a:endParaRPr lang="en-US" sz="2800" kern="1200" dirty="0"/>
        </a:p>
      </dsp:txBody>
      <dsp:txXfrm>
        <a:off x="1363038" y="996494"/>
        <a:ext cx="2690568" cy="820295"/>
      </dsp:txXfrm>
    </dsp:sp>
    <dsp:sp modelId="{531C9898-F024-E74A-AB33-D0233732188A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 known</a:t>
          </a:r>
          <a:endParaRPr lang="en-US" sz="2800" kern="1200" dirty="0"/>
        </a:p>
      </dsp:txBody>
      <dsp:txXfrm>
        <a:off x="4591720" y="483810"/>
        <a:ext cx="2690568" cy="820295"/>
      </dsp:txXfrm>
    </dsp:sp>
    <dsp:sp modelId="{B910A211-20F4-F643-B84D-331F3C52BC88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Z test</a:t>
          </a:r>
          <a:endParaRPr lang="en-US" sz="2800" kern="1200" dirty="0"/>
        </a:p>
      </dsp:txBody>
      <dsp:txXfrm>
        <a:off x="7820402" y="483810"/>
        <a:ext cx="2690568" cy="820295"/>
      </dsp:txXfrm>
    </dsp:sp>
    <dsp:sp modelId="{4153094A-073C-3244-A556-8945664239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 unknown</a:t>
          </a:r>
          <a:endParaRPr lang="en-US" sz="2800" kern="1200" dirty="0"/>
        </a:p>
      </dsp:txBody>
      <dsp:txXfrm>
        <a:off x="4591720" y="1509179"/>
        <a:ext cx="2690568" cy="820295"/>
      </dsp:txXfrm>
    </dsp:sp>
    <dsp:sp modelId="{9AB12FE3-866F-E74A-8462-9DDD8D83D0AA}">
      <dsp:nvSpPr>
        <dsp:cNvPr id="0" name=""/>
        <dsp:cNvSpPr/>
      </dsp:nvSpPr>
      <dsp:spPr>
        <a:xfrm>
          <a:off x="7820402" y="1509179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 test</a:t>
          </a:r>
          <a:endParaRPr lang="en-US" sz="2800" kern="1200" dirty="0"/>
        </a:p>
      </dsp:txBody>
      <dsp:txXfrm>
        <a:off x="7820402" y="1509179"/>
        <a:ext cx="2690568" cy="820295"/>
      </dsp:txXfrm>
    </dsp:sp>
    <dsp:sp modelId="{6A79325E-B716-7446-A0F0-843636FB093B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</a:t>
          </a:r>
          <a:endParaRPr lang="en-US" sz="2800" kern="1200" dirty="0"/>
        </a:p>
      </dsp:txBody>
      <dsp:txXfrm>
        <a:off x="1363038" y="2534548"/>
        <a:ext cx="2690568" cy="820295"/>
      </dsp:txXfrm>
    </dsp:sp>
    <dsp:sp modelId="{6EA96E16-328E-BC4D-A8EE-9ABE79CD1DD2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Chi-square test</a:t>
          </a:r>
          <a:endParaRPr lang="en-US" sz="2800" kern="1200" dirty="0"/>
        </a:p>
      </dsp:txBody>
      <dsp:txXfrm>
        <a:off x="4591720" y="2534548"/>
        <a:ext cx="2690568" cy="8202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5E706-579F-4B4F-B90E-8B248311EC67}">
      <dsp:nvSpPr>
        <dsp:cNvPr id="0" name=""/>
        <dsp:cNvSpPr/>
      </dsp:nvSpPr>
      <dsp:spPr>
        <a:xfrm>
          <a:off x="7217724" y="5112516"/>
          <a:ext cx="15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934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D1525-9C68-9B4C-AF4D-2290F55F26A6}">
      <dsp:nvSpPr>
        <dsp:cNvPr id="0" name=""/>
        <dsp:cNvSpPr/>
      </dsp:nvSpPr>
      <dsp:spPr>
        <a:xfrm>
          <a:off x="3977103" y="5112516"/>
          <a:ext cx="15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934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897F4-A855-F848-A6F4-5F4B673EC84B}">
      <dsp:nvSpPr>
        <dsp:cNvPr id="0" name=""/>
        <dsp:cNvSpPr/>
      </dsp:nvSpPr>
      <dsp:spPr>
        <a:xfrm>
          <a:off x="7217724" y="4496313"/>
          <a:ext cx="15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934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A40B-3E00-3D4C-8435-33EE26B405B7}">
      <dsp:nvSpPr>
        <dsp:cNvPr id="0" name=""/>
        <dsp:cNvSpPr/>
      </dsp:nvSpPr>
      <dsp:spPr>
        <a:xfrm>
          <a:off x="3977103" y="4496313"/>
          <a:ext cx="15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934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CF59D-E076-434C-91FD-AF330AED7272}">
      <dsp:nvSpPr>
        <dsp:cNvPr id="0" name=""/>
        <dsp:cNvSpPr/>
      </dsp:nvSpPr>
      <dsp:spPr>
        <a:xfrm>
          <a:off x="7217724" y="3882382"/>
          <a:ext cx="15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934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14013-C063-C142-834F-618961D08A5F}">
      <dsp:nvSpPr>
        <dsp:cNvPr id="0" name=""/>
        <dsp:cNvSpPr/>
      </dsp:nvSpPr>
      <dsp:spPr>
        <a:xfrm>
          <a:off x="3977103" y="3882382"/>
          <a:ext cx="15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934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585AB-F8EC-804B-B004-0A8E1ED94F59}">
      <dsp:nvSpPr>
        <dsp:cNvPr id="0" name=""/>
        <dsp:cNvSpPr/>
      </dsp:nvSpPr>
      <dsp:spPr>
        <a:xfrm>
          <a:off x="7217724" y="3270725"/>
          <a:ext cx="15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934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29910-2529-9A44-B5A4-0F3839696FE9}">
      <dsp:nvSpPr>
        <dsp:cNvPr id="0" name=""/>
        <dsp:cNvSpPr/>
      </dsp:nvSpPr>
      <dsp:spPr>
        <a:xfrm>
          <a:off x="3977103" y="3270725"/>
          <a:ext cx="15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934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67CF5-E97F-5540-B252-AA04729698E4}">
      <dsp:nvSpPr>
        <dsp:cNvPr id="0" name=""/>
        <dsp:cNvSpPr/>
      </dsp:nvSpPr>
      <dsp:spPr>
        <a:xfrm>
          <a:off x="7217724" y="1787301"/>
          <a:ext cx="152934" cy="917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467" y="0"/>
              </a:lnTo>
              <a:lnTo>
                <a:pt x="76467" y="917486"/>
              </a:lnTo>
              <a:lnTo>
                <a:pt x="152934" y="91748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B7105-EB17-8940-878D-8A39F7063D10}">
      <dsp:nvSpPr>
        <dsp:cNvPr id="0" name=""/>
        <dsp:cNvSpPr/>
      </dsp:nvSpPr>
      <dsp:spPr>
        <a:xfrm>
          <a:off x="7217724" y="1787301"/>
          <a:ext cx="152934" cy="305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467" y="0"/>
              </a:lnTo>
              <a:lnTo>
                <a:pt x="76467" y="305828"/>
              </a:lnTo>
              <a:lnTo>
                <a:pt x="152934" y="30582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005FA-EF58-394C-A9B1-0A6E8CBD17BC}">
      <dsp:nvSpPr>
        <dsp:cNvPr id="0" name=""/>
        <dsp:cNvSpPr/>
      </dsp:nvSpPr>
      <dsp:spPr>
        <a:xfrm>
          <a:off x="7217724" y="1481472"/>
          <a:ext cx="152934" cy="305828"/>
        </a:xfrm>
        <a:custGeom>
          <a:avLst/>
          <a:gdLst/>
          <a:ahLst/>
          <a:cxnLst/>
          <a:rect l="0" t="0" r="0" b="0"/>
          <a:pathLst>
            <a:path>
              <a:moveTo>
                <a:pt x="0" y="305828"/>
              </a:moveTo>
              <a:lnTo>
                <a:pt x="76467" y="305828"/>
              </a:lnTo>
              <a:lnTo>
                <a:pt x="76467" y="0"/>
              </a:lnTo>
              <a:lnTo>
                <a:pt x="152934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1B1A1-E8F1-6A46-A3A7-C339AA51A787}">
      <dsp:nvSpPr>
        <dsp:cNvPr id="0" name=""/>
        <dsp:cNvSpPr/>
      </dsp:nvSpPr>
      <dsp:spPr>
        <a:xfrm>
          <a:off x="7217724" y="869815"/>
          <a:ext cx="152934" cy="917486"/>
        </a:xfrm>
        <a:custGeom>
          <a:avLst/>
          <a:gdLst/>
          <a:ahLst/>
          <a:cxnLst/>
          <a:rect l="0" t="0" r="0" b="0"/>
          <a:pathLst>
            <a:path>
              <a:moveTo>
                <a:pt x="0" y="917486"/>
              </a:moveTo>
              <a:lnTo>
                <a:pt x="76467" y="917486"/>
              </a:lnTo>
              <a:lnTo>
                <a:pt x="76467" y="0"/>
              </a:lnTo>
              <a:lnTo>
                <a:pt x="152934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C8CE7-B490-A942-BAE2-5A00294AC6E0}">
      <dsp:nvSpPr>
        <dsp:cNvPr id="0" name=""/>
        <dsp:cNvSpPr/>
      </dsp:nvSpPr>
      <dsp:spPr>
        <a:xfrm>
          <a:off x="3977103" y="1022729"/>
          <a:ext cx="152934" cy="764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467" y="0"/>
              </a:lnTo>
              <a:lnTo>
                <a:pt x="76467" y="764571"/>
              </a:lnTo>
              <a:lnTo>
                <a:pt x="152934" y="76457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D5427-4619-C74D-8CED-B16B4DDCC738}">
      <dsp:nvSpPr>
        <dsp:cNvPr id="0" name=""/>
        <dsp:cNvSpPr/>
      </dsp:nvSpPr>
      <dsp:spPr>
        <a:xfrm>
          <a:off x="7217724" y="212437"/>
          <a:ext cx="15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934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A7ED-A721-6A4F-A466-B8A337AF5F21}">
      <dsp:nvSpPr>
        <dsp:cNvPr id="0" name=""/>
        <dsp:cNvSpPr/>
      </dsp:nvSpPr>
      <dsp:spPr>
        <a:xfrm>
          <a:off x="3977103" y="258157"/>
          <a:ext cx="152934" cy="764571"/>
        </a:xfrm>
        <a:custGeom>
          <a:avLst/>
          <a:gdLst/>
          <a:ahLst/>
          <a:cxnLst/>
          <a:rect l="0" t="0" r="0" b="0"/>
          <a:pathLst>
            <a:path>
              <a:moveTo>
                <a:pt x="0" y="764571"/>
              </a:moveTo>
              <a:lnTo>
                <a:pt x="76467" y="764571"/>
              </a:lnTo>
              <a:lnTo>
                <a:pt x="76467" y="0"/>
              </a:lnTo>
              <a:lnTo>
                <a:pt x="15293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5B196-11BC-7E4B-9CC0-F8FCE7BB22C4}">
      <dsp:nvSpPr>
        <dsp:cNvPr id="0" name=""/>
        <dsp:cNvSpPr/>
      </dsp:nvSpPr>
      <dsp:spPr>
        <a:xfrm>
          <a:off x="889417" y="764693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Chapter 4</a:t>
          </a:r>
          <a:endParaRPr lang="en-US" sz="2000" kern="1200" dirty="0"/>
        </a:p>
      </dsp:txBody>
      <dsp:txXfrm>
        <a:off x="889417" y="764693"/>
        <a:ext cx="3087685" cy="516073"/>
      </dsp:txXfrm>
    </dsp:sp>
    <dsp:sp modelId="{1D3E28C7-7B2E-A64D-A862-6A0E96293F45}">
      <dsp:nvSpPr>
        <dsp:cNvPr id="0" name=""/>
        <dsp:cNvSpPr/>
      </dsp:nvSpPr>
      <dsp:spPr>
        <a:xfrm>
          <a:off x="4130038" y="121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Point Estimation</a:t>
          </a:r>
          <a:endParaRPr lang="en-US" sz="2000" kern="1200" dirty="0"/>
        </a:p>
      </dsp:txBody>
      <dsp:txXfrm>
        <a:off x="4130038" y="121"/>
        <a:ext cx="3087685" cy="516073"/>
      </dsp:txXfrm>
    </dsp:sp>
    <dsp:sp modelId="{30B494EE-70E6-AF42-877B-8BA9EB67759F}">
      <dsp:nvSpPr>
        <dsp:cNvPr id="0" name=""/>
        <dsp:cNvSpPr/>
      </dsp:nvSpPr>
      <dsp:spPr>
        <a:xfrm>
          <a:off x="7370658" y="121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Biased/unbiased estimators</a:t>
          </a:r>
          <a:endParaRPr lang="en-US" sz="2000" kern="1200" dirty="0"/>
        </a:p>
      </dsp:txBody>
      <dsp:txXfrm>
        <a:off x="7370658" y="121"/>
        <a:ext cx="3087685" cy="516073"/>
      </dsp:txXfrm>
    </dsp:sp>
    <dsp:sp modelId="{0F360331-3690-8247-A629-011CF5A71FF0}">
      <dsp:nvSpPr>
        <dsp:cNvPr id="0" name=""/>
        <dsp:cNvSpPr/>
      </dsp:nvSpPr>
      <dsp:spPr>
        <a:xfrm>
          <a:off x="4130038" y="1529264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Hypothesis testing</a:t>
          </a:r>
          <a:endParaRPr lang="en-US" sz="2000" kern="1200" dirty="0"/>
        </a:p>
      </dsp:txBody>
      <dsp:txXfrm>
        <a:off x="4130038" y="1529264"/>
        <a:ext cx="3087685" cy="516073"/>
      </dsp:txXfrm>
    </dsp:sp>
    <dsp:sp modelId="{EDA705CE-B00E-154F-A821-224C063C586E}">
      <dsp:nvSpPr>
        <dsp:cNvPr id="0" name=""/>
        <dsp:cNvSpPr/>
      </dsp:nvSpPr>
      <dsp:spPr>
        <a:xfrm>
          <a:off x="7370658" y="611778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 sided/two sided</a:t>
          </a:r>
          <a:endParaRPr lang="en-US" sz="2000" kern="1200" dirty="0"/>
        </a:p>
      </dsp:txBody>
      <dsp:txXfrm>
        <a:off x="7370658" y="611778"/>
        <a:ext cx="3087685" cy="516073"/>
      </dsp:txXfrm>
    </dsp:sp>
    <dsp:sp modelId="{2903877E-71F5-324C-BA50-6EE354267454}">
      <dsp:nvSpPr>
        <dsp:cNvPr id="0" name=""/>
        <dsp:cNvSpPr/>
      </dsp:nvSpPr>
      <dsp:spPr>
        <a:xfrm>
          <a:off x="7370658" y="1223436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 I/type II errors</a:t>
          </a:r>
          <a:endParaRPr lang="en-US" sz="2000" kern="1200" dirty="0"/>
        </a:p>
      </dsp:txBody>
      <dsp:txXfrm>
        <a:off x="7370658" y="1223436"/>
        <a:ext cx="3087685" cy="516073"/>
      </dsp:txXfrm>
    </dsp:sp>
    <dsp:sp modelId="{0305959D-6199-C246-A310-5B0EA50371B2}">
      <dsp:nvSpPr>
        <dsp:cNvPr id="0" name=""/>
        <dsp:cNvSpPr/>
      </dsp:nvSpPr>
      <dsp:spPr>
        <a:xfrm>
          <a:off x="7370658" y="1835093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Confidence Intervals</a:t>
          </a:r>
          <a:endParaRPr lang="en-US" sz="2000" kern="1200" dirty="0"/>
        </a:p>
      </dsp:txBody>
      <dsp:txXfrm>
        <a:off x="7370658" y="1835093"/>
        <a:ext cx="3087685" cy="516073"/>
      </dsp:txXfrm>
    </dsp:sp>
    <dsp:sp modelId="{221C2C82-C8B7-D34E-A72C-DC7BA148FB02}">
      <dsp:nvSpPr>
        <dsp:cNvPr id="0" name=""/>
        <dsp:cNvSpPr/>
      </dsp:nvSpPr>
      <dsp:spPr>
        <a:xfrm>
          <a:off x="7370658" y="2446751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 values</a:t>
          </a:r>
          <a:endParaRPr lang="en-US" sz="2000" kern="1200" dirty="0"/>
        </a:p>
      </dsp:txBody>
      <dsp:txXfrm>
        <a:off x="7370658" y="2446751"/>
        <a:ext cx="3087685" cy="516073"/>
      </dsp:txXfrm>
    </dsp:sp>
    <dsp:sp modelId="{27747E51-0998-0640-BB2D-E232E3826D0C}">
      <dsp:nvSpPr>
        <dsp:cNvPr id="0" name=""/>
        <dsp:cNvSpPr/>
      </dsp:nvSpPr>
      <dsp:spPr>
        <a:xfrm>
          <a:off x="889417" y="3058408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Mean; variance known</a:t>
          </a:r>
          <a:endParaRPr lang="en-US" sz="2000" kern="1200" dirty="0"/>
        </a:p>
      </dsp:txBody>
      <dsp:txXfrm>
        <a:off x="889417" y="3058408"/>
        <a:ext cx="3087685" cy="516073"/>
      </dsp:txXfrm>
    </dsp:sp>
    <dsp:sp modelId="{A6AE3043-FA1F-F341-939E-4FD29493B984}">
      <dsp:nvSpPr>
        <dsp:cNvPr id="0" name=""/>
        <dsp:cNvSpPr/>
      </dsp:nvSpPr>
      <dsp:spPr>
        <a:xfrm>
          <a:off x="4130038" y="3058408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Z test</a:t>
          </a:r>
          <a:endParaRPr lang="en-US" sz="2000" kern="1200" dirty="0"/>
        </a:p>
      </dsp:txBody>
      <dsp:txXfrm>
        <a:off x="4130038" y="3058408"/>
        <a:ext cx="3087685" cy="516073"/>
      </dsp:txXfrm>
    </dsp:sp>
    <dsp:sp modelId="{BC0A836F-1A91-AE47-BD9F-FAF1F1099A8A}">
      <dsp:nvSpPr>
        <dsp:cNvPr id="0" name=""/>
        <dsp:cNvSpPr/>
      </dsp:nvSpPr>
      <dsp:spPr>
        <a:xfrm>
          <a:off x="7370658" y="3058408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Compute z values for type I and type II</a:t>
          </a:r>
          <a:endParaRPr lang="en-US" sz="2000" kern="1200" dirty="0"/>
        </a:p>
      </dsp:txBody>
      <dsp:txXfrm>
        <a:off x="7370658" y="3058408"/>
        <a:ext cx="3087685" cy="516073"/>
      </dsp:txXfrm>
    </dsp:sp>
    <dsp:sp modelId="{9FB0A5AC-3484-DD43-B311-E72D767BDF3D}">
      <dsp:nvSpPr>
        <dsp:cNvPr id="0" name=""/>
        <dsp:cNvSpPr/>
      </dsp:nvSpPr>
      <dsp:spPr>
        <a:xfrm>
          <a:off x="889417" y="3670066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Mean; variance unknown</a:t>
          </a:r>
          <a:endParaRPr lang="en-US" sz="2000" kern="1200" dirty="0"/>
        </a:p>
      </dsp:txBody>
      <dsp:txXfrm>
        <a:off x="889417" y="3670066"/>
        <a:ext cx="3087685" cy="516073"/>
      </dsp:txXfrm>
    </dsp:sp>
    <dsp:sp modelId="{F5E16722-1625-754B-BC93-69F698CE016E}">
      <dsp:nvSpPr>
        <dsp:cNvPr id="0" name=""/>
        <dsp:cNvSpPr/>
      </dsp:nvSpPr>
      <dsp:spPr>
        <a:xfrm>
          <a:off x="4130038" y="3670066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 test</a:t>
          </a:r>
          <a:endParaRPr lang="en-US" sz="2000" kern="1200" dirty="0"/>
        </a:p>
      </dsp:txBody>
      <dsp:txXfrm>
        <a:off x="4130038" y="3670066"/>
        <a:ext cx="3087685" cy="516073"/>
      </dsp:txXfrm>
    </dsp:sp>
    <dsp:sp modelId="{B4C6632B-8BD0-9840-ADEA-767A9D289B99}">
      <dsp:nvSpPr>
        <dsp:cNvPr id="0" name=""/>
        <dsp:cNvSpPr/>
      </dsp:nvSpPr>
      <dsp:spPr>
        <a:xfrm>
          <a:off x="7370658" y="3670066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OC curve for type II error; n-1 </a:t>
          </a:r>
          <a:r>
            <a:rPr lang="en-US" sz="2000" kern="1200" dirty="0" err="1" smtClean="0"/>
            <a:t>d.o.f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7370658" y="3670066"/>
        <a:ext cx="3087685" cy="516073"/>
      </dsp:txXfrm>
    </dsp:sp>
    <dsp:sp modelId="{372FC5A4-0BA0-C644-8DF8-AE3A9DD6525E}">
      <dsp:nvSpPr>
        <dsp:cNvPr id="0" name=""/>
        <dsp:cNvSpPr/>
      </dsp:nvSpPr>
      <dsp:spPr>
        <a:xfrm>
          <a:off x="889417" y="4283996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Variance of normal population</a:t>
          </a:r>
          <a:endParaRPr lang="en-US" sz="2000" kern="1200" dirty="0"/>
        </a:p>
      </dsp:txBody>
      <dsp:txXfrm>
        <a:off x="889417" y="4283996"/>
        <a:ext cx="3087685" cy="516073"/>
      </dsp:txXfrm>
    </dsp:sp>
    <dsp:sp modelId="{491388C3-C32D-5B45-A49E-5B75A6BF949E}">
      <dsp:nvSpPr>
        <dsp:cNvPr id="0" name=""/>
        <dsp:cNvSpPr/>
      </dsp:nvSpPr>
      <dsp:spPr>
        <a:xfrm>
          <a:off x="4130038" y="4283996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Chi-square test</a:t>
          </a:r>
          <a:endParaRPr lang="en-US" sz="2000" kern="1200" dirty="0"/>
        </a:p>
      </dsp:txBody>
      <dsp:txXfrm>
        <a:off x="4130038" y="4283996"/>
        <a:ext cx="3087685" cy="516073"/>
      </dsp:txXfrm>
    </dsp:sp>
    <dsp:sp modelId="{AACC76F9-3D37-FD4F-915A-917860D5B8F1}">
      <dsp:nvSpPr>
        <dsp:cNvPr id="0" name=""/>
        <dsp:cNvSpPr/>
      </dsp:nvSpPr>
      <dsp:spPr>
        <a:xfrm>
          <a:off x="7370658" y="4281723"/>
          <a:ext cx="3087173" cy="520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n-1 </a:t>
          </a:r>
          <a:r>
            <a:rPr lang="en-US" sz="2000" kern="1200" dirty="0" err="1" smtClean="0"/>
            <a:t>d.o.f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7370658" y="4281723"/>
        <a:ext cx="3087173" cy="520619"/>
      </dsp:txXfrm>
    </dsp:sp>
    <dsp:sp modelId="{57C7A7FE-70F0-594A-BE20-E9BFEC1C9499}">
      <dsp:nvSpPr>
        <dsp:cNvPr id="0" name=""/>
        <dsp:cNvSpPr/>
      </dsp:nvSpPr>
      <dsp:spPr>
        <a:xfrm>
          <a:off x="889417" y="4900199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Goodness of fit</a:t>
          </a:r>
          <a:endParaRPr lang="en-US" sz="2000" kern="1200" dirty="0"/>
        </a:p>
      </dsp:txBody>
      <dsp:txXfrm>
        <a:off x="889417" y="4900199"/>
        <a:ext cx="3087685" cy="516073"/>
      </dsp:txXfrm>
    </dsp:sp>
    <dsp:sp modelId="{2C4D44DC-16CC-5940-8706-ECD4DA8252B6}">
      <dsp:nvSpPr>
        <dsp:cNvPr id="0" name=""/>
        <dsp:cNvSpPr/>
      </dsp:nvSpPr>
      <dsp:spPr>
        <a:xfrm>
          <a:off x="4130038" y="4900199"/>
          <a:ext cx="3087685" cy="516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Chi-square test</a:t>
          </a:r>
          <a:endParaRPr lang="en-US" sz="2000" kern="1200" dirty="0"/>
        </a:p>
      </dsp:txBody>
      <dsp:txXfrm>
        <a:off x="4130038" y="4900199"/>
        <a:ext cx="3087685" cy="516073"/>
      </dsp:txXfrm>
    </dsp:sp>
    <dsp:sp modelId="{CA79FA50-9D89-424F-87DD-7F8A6FB58982}">
      <dsp:nvSpPr>
        <dsp:cNvPr id="0" name=""/>
        <dsp:cNvSpPr/>
      </dsp:nvSpPr>
      <dsp:spPr>
        <a:xfrm>
          <a:off x="7370658" y="4897926"/>
          <a:ext cx="3090675" cy="520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k-p-1 </a:t>
          </a:r>
          <a:r>
            <a:rPr lang="en-US" sz="2000" kern="1200" dirty="0" err="1" smtClean="0"/>
            <a:t>d.o.f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7370658" y="4897926"/>
        <a:ext cx="3090675" cy="520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88A7E-E205-6A48-8D76-922E4CAC71DC}">
      <dsp:nvSpPr>
        <dsp:cNvPr id="0" name=""/>
        <dsp:cNvSpPr/>
      </dsp:nvSpPr>
      <dsp:spPr>
        <a:xfrm>
          <a:off x="838194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4"/>
              </a:lnTo>
              <a:lnTo>
                <a:pt x="1440079" y="467044"/>
              </a:lnTo>
              <a:lnTo>
                <a:pt x="1440079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CC77C-C92A-544E-9C12-1DA26DFF2A72}">
      <dsp:nvSpPr>
        <dsp:cNvPr id="0" name=""/>
        <dsp:cNvSpPr/>
      </dsp:nvSpPr>
      <dsp:spPr>
        <a:xfrm>
          <a:off x="694186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1440079" y="0"/>
              </a:moveTo>
              <a:lnTo>
                <a:pt x="1440079" y="467044"/>
              </a:lnTo>
              <a:lnTo>
                <a:pt x="0" y="467044"/>
              </a:lnTo>
              <a:lnTo>
                <a:pt x="0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14641-661B-634C-A4E0-3BD977A2A574}">
      <dsp:nvSpPr>
        <dsp:cNvPr id="0" name=""/>
        <dsp:cNvSpPr/>
      </dsp:nvSpPr>
      <dsp:spPr>
        <a:xfrm>
          <a:off x="5501787" y="1871095"/>
          <a:ext cx="2880159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4"/>
              </a:lnTo>
              <a:lnTo>
                <a:pt x="2880159" y="467044"/>
              </a:lnTo>
              <a:lnTo>
                <a:pt x="2880159" y="6853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43CC8-8779-4E47-93F2-03397FAA3A93}">
      <dsp:nvSpPr>
        <dsp:cNvPr id="0" name=""/>
        <dsp:cNvSpPr/>
      </dsp:nvSpPr>
      <dsp:spPr>
        <a:xfrm>
          <a:off x="262162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4"/>
              </a:lnTo>
              <a:lnTo>
                <a:pt x="1440079" y="467044"/>
              </a:lnTo>
              <a:lnTo>
                <a:pt x="1440079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118CC-EEB2-224F-A673-D66375663C90}">
      <dsp:nvSpPr>
        <dsp:cNvPr id="0" name=""/>
        <dsp:cNvSpPr/>
      </dsp:nvSpPr>
      <dsp:spPr>
        <a:xfrm>
          <a:off x="118154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1440079" y="0"/>
              </a:moveTo>
              <a:lnTo>
                <a:pt x="1440079" y="467044"/>
              </a:lnTo>
              <a:lnTo>
                <a:pt x="0" y="467044"/>
              </a:lnTo>
              <a:lnTo>
                <a:pt x="0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5D844-8EE2-FC4B-9FE3-DC298E3D8512}">
      <dsp:nvSpPr>
        <dsp:cNvPr id="0" name=""/>
        <dsp:cNvSpPr/>
      </dsp:nvSpPr>
      <dsp:spPr>
        <a:xfrm>
          <a:off x="2621627" y="1871095"/>
          <a:ext cx="2880159" cy="685347"/>
        </a:xfrm>
        <a:custGeom>
          <a:avLst/>
          <a:gdLst/>
          <a:ahLst/>
          <a:cxnLst/>
          <a:rect l="0" t="0" r="0" b="0"/>
          <a:pathLst>
            <a:path>
              <a:moveTo>
                <a:pt x="2880159" y="0"/>
              </a:moveTo>
              <a:lnTo>
                <a:pt x="2880159" y="467044"/>
              </a:lnTo>
              <a:lnTo>
                <a:pt x="0" y="467044"/>
              </a:lnTo>
              <a:lnTo>
                <a:pt x="0" y="6853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2C15E-2BD1-E74B-BA74-8A5D18018D95}">
      <dsp:nvSpPr>
        <dsp:cNvPr id="0" name=""/>
        <dsp:cNvSpPr/>
      </dsp:nvSpPr>
      <dsp:spPr>
        <a:xfrm>
          <a:off x="4323540" y="374721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A10FDA-5781-0846-BF34-7810041E0637}">
      <dsp:nvSpPr>
        <dsp:cNvPr id="0" name=""/>
        <dsp:cNvSpPr/>
      </dsp:nvSpPr>
      <dsp:spPr>
        <a:xfrm>
          <a:off x="4585373" y="623462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Statistical Inference: conclusion about population from a random sample</a:t>
          </a:r>
          <a:endParaRPr lang="en-US" sz="2000" kern="1200" dirty="0"/>
        </a:p>
      </dsp:txBody>
      <dsp:txXfrm>
        <a:off x="4629200" y="667289"/>
        <a:ext cx="2268840" cy="1408720"/>
      </dsp:txXfrm>
    </dsp:sp>
    <dsp:sp modelId="{B65EB1C7-EB03-474C-8E46-88FB571C9295}">
      <dsp:nvSpPr>
        <dsp:cNvPr id="0" name=""/>
        <dsp:cNvSpPr/>
      </dsp:nvSpPr>
      <dsp:spPr>
        <a:xfrm>
          <a:off x="1443380" y="2556442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1CC9A-3AB0-1047-8E22-B741A3664264}">
      <dsp:nvSpPr>
        <dsp:cNvPr id="0" name=""/>
        <dsp:cNvSpPr/>
      </dsp:nvSpPr>
      <dsp:spPr>
        <a:xfrm>
          <a:off x="1705213" y="2805183"/>
          <a:ext cx="2356494" cy="149637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Point </a:t>
          </a:r>
          <a:r>
            <a:rPr lang="en-US" sz="2000" kern="1200" dirty="0" smtClean="0"/>
            <a:t>estimation</a:t>
          </a:r>
          <a:endParaRPr lang="en-US" sz="2000" kern="1200" dirty="0"/>
        </a:p>
      </dsp:txBody>
      <dsp:txXfrm>
        <a:off x="1749040" y="2849010"/>
        <a:ext cx="2268840" cy="1408720"/>
      </dsp:txXfrm>
    </dsp:sp>
    <dsp:sp modelId="{1BB79DC5-AC3A-3948-A3BF-54387DE066F0}">
      <dsp:nvSpPr>
        <dsp:cNvPr id="0" name=""/>
        <dsp:cNvSpPr/>
      </dsp:nvSpPr>
      <dsp:spPr>
        <a:xfrm>
          <a:off x="330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AA26BD-129A-5D4E-9370-C269EA0EC12A}">
      <dsp:nvSpPr>
        <dsp:cNvPr id="0" name=""/>
        <dsp:cNvSpPr/>
      </dsp:nvSpPr>
      <dsp:spPr>
        <a:xfrm>
          <a:off x="26513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Average salary</a:t>
          </a:r>
          <a:endParaRPr lang="en-US" sz="2000" kern="1200" dirty="0"/>
        </a:p>
      </dsp:txBody>
      <dsp:txXfrm>
        <a:off x="308960" y="5030731"/>
        <a:ext cx="2268840" cy="1408720"/>
      </dsp:txXfrm>
    </dsp:sp>
    <dsp:sp modelId="{42F8BBF6-9EEB-4C4B-8B90-D3C4CA124916}">
      <dsp:nvSpPr>
        <dsp:cNvPr id="0" name=""/>
        <dsp:cNvSpPr/>
      </dsp:nvSpPr>
      <dsp:spPr>
        <a:xfrm>
          <a:off x="288346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4480F-84F3-264A-847B-877C6F9E5724}">
      <dsp:nvSpPr>
        <dsp:cNvPr id="0" name=""/>
        <dsp:cNvSpPr/>
      </dsp:nvSpPr>
      <dsp:spPr>
        <a:xfrm>
          <a:off x="314529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Average CGPA</a:t>
          </a:r>
          <a:endParaRPr lang="en-US" sz="2000" kern="1200" dirty="0"/>
        </a:p>
      </dsp:txBody>
      <dsp:txXfrm>
        <a:off x="3189120" y="5030731"/>
        <a:ext cx="2268840" cy="1408720"/>
      </dsp:txXfrm>
    </dsp:sp>
    <dsp:sp modelId="{8BC5A3D3-AEE0-EC4D-A18F-5BACE87D4C85}">
      <dsp:nvSpPr>
        <dsp:cNvPr id="0" name=""/>
        <dsp:cNvSpPr/>
      </dsp:nvSpPr>
      <dsp:spPr>
        <a:xfrm>
          <a:off x="7203700" y="2556442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70D9F-6E00-6B47-B202-FB7F312EB1CF}">
      <dsp:nvSpPr>
        <dsp:cNvPr id="0" name=""/>
        <dsp:cNvSpPr/>
      </dsp:nvSpPr>
      <dsp:spPr>
        <a:xfrm>
          <a:off x="7465533" y="2805183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Hypothesis testing</a:t>
          </a:r>
          <a:endParaRPr lang="en-US" sz="2000" kern="1200" dirty="0"/>
        </a:p>
      </dsp:txBody>
      <dsp:txXfrm>
        <a:off x="7509360" y="2849010"/>
        <a:ext cx="2268840" cy="1408720"/>
      </dsp:txXfrm>
    </dsp:sp>
    <dsp:sp modelId="{BB0BEBEF-D3E7-BD43-A6BE-1B4DFF6F92CD}">
      <dsp:nvSpPr>
        <dsp:cNvPr id="0" name=""/>
        <dsp:cNvSpPr/>
      </dsp:nvSpPr>
      <dsp:spPr>
        <a:xfrm>
          <a:off x="576362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43E77-740F-5544-B45E-30E6BF96C73F}">
      <dsp:nvSpPr>
        <dsp:cNvPr id="0" name=""/>
        <dsp:cNvSpPr/>
      </dsp:nvSpPr>
      <dsp:spPr>
        <a:xfrm>
          <a:off x="602545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Compare average salary of 2 populations </a:t>
          </a:r>
          <a:endParaRPr lang="en-US" sz="2000" kern="1200" dirty="0"/>
        </a:p>
      </dsp:txBody>
      <dsp:txXfrm>
        <a:off x="6069280" y="5030731"/>
        <a:ext cx="2268840" cy="1408720"/>
      </dsp:txXfrm>
    </dsp:sp>
    <dsp:sp modelId="{DBB44261-A920-B949-9E4E-D49F8086C73D}">
      <dsp:nvSpPr>
        <dsp:cNvPr id="0" name=""/>
        <dsp:cNvSpPr/>
      </dsp:nvSpPr>
      <dsp:spPr>
        <a:xfrm>
          <a:off x="864378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F58F68-2D7D-0144-9A08-B1968F1347A6}">
      <dsp:nvSpPr>
        <dsp:cNvPr id="0" name=""/>
        <dsp:cNvSpPr/>
      </dsp:nvSpPr>
      <dsp:spPr>
        <a:xfrm>
          <a:off x="890561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Compare average CGPA of 2 populations</a:t>
          </a:r>
          <a:endParaRPr lang="en-US" sz="2000" kern="1200" dirty="0"/>
        </a:p>
      </dsp:txBody>
      <dsp:txXfrm>
        <a:off x="8949440" y="5030731"/>
        <a:ext cx="2268840" cy="1408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88A7E-E205-6A48-8D76-922E4CAC71DC}">
      <dsp:nvSpPr>
        <dsp:cNvPr id="0" name=""/>
        <dsp:cNvSpPr/>
      </dsp:nvSpPr>
      <dsp:spPr>
        <a:xfrm>
          <a:off x="838194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4"/>
              </a:lnTo>
              <a:lnTo>
                <a:pt x="1440079" y="467044"/>
              </a:lnTo>
              <a:lnTo>
                <a:pt x="1440079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CC77C-C92A-544E-9C12-1DA26DFF2A72}">
      <dsp:nvSpPr>
        <dsp:cNvPr id="0" name=""/>
        <dsp:cNvSpPr/>
      </dsp:nvSpPr>
      <dsp:spPr>
        <a:xfrm>
          <a:off x="694186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1440079" y="0"/>
              </a:moveTo>
              <a:lnTo>
                <a:pt x="1440079" y="467044"/>
              </a:lnTo>
              <a:lnTo>
                <a:pt x="0" y="467044"/>
              </a:lnTo>
              <a:lnTo>
                <a:pt x="0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14641-661B-634C-A4E0-3BD977A2A574}">
      <dsp:nvSpPr>
        <dsp:cNvPr id="0" name=""/>
        <dsp:cNvSpPr/>
      </dsp:nvSpPr>
      <dsp:spPr>
        <a:xfrm>
          <a:off x="5501787" y="1871095"/>
          <a:ext cx="2880159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4"/>
              </a:lnTo>
              <a:lnTo>
                <a:pt x="2880159" y="467044"/>
              </a:lnTo>
              <a:lnTo>
                <a:pt x="2880159" y="6853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43CC8-8779-4E47-93F2-03397FAA3A93}">
      <dsp:nvSpPr>
        <dsp:cNvPr id="0" name=""/>
        <dsp:cNvSpPr/>
      </dsp:nvSpPr>
      <dsp:spPr>
        <a:xfrm>
          <a:off x="262162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4"/>
              </a:lnTo>
              <a:lnTo>
                <a:pt x="1440079" y="467044"/>
              </a:lnTo>
              <a:lnTo>
                <a:pt x="1440079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118CC-EEB2-224F-A673-D66375663C90}">
      <dsp:nvSpPr>
        <dsp:cNvPr id="0" name=""/>
        <dsp:cNvSpPr/>
      </dsp:nvSpPr>
      <dsp:spPr>
        <a:xfrm>
          <a:off x="1181547" y="4052816"/>
          <a:ext cx="1440079" cy="685347"/>
        </a:xfrm>
        <a:custGeom>
          <a:avLst/>
          <a:gdLst/>
          <a:ahLst/>
          <a:cxnLst/>
          <a:rect l="0" t="0" r="0" b="0"/>
          <a:pathLst>
            <a:path>
              <a:moveTo>
                <a:pt x="1440079" y="0"/>
              </a:moveTo>
              <a:lnTo>
                <a:pt x="1440079" y="467044"/>
              </a:lnTo>
              <a:lnTo>
                <a:pt x="0" y="467044"/>
              </a:lnTo>
              <a:lnTo>
                <a:pt x="0" y="6853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5D844-8EE2-FC4B-9FE3-DC298E3D8512}">
      <dsp:nvSpPr>
        <dsp:cNvPr id="0" name=""/>
        <dsp:cNvSpPr/>
      </dsp:nvSpPr>
      <dsp:spPr>
        <a:xfrm>
          <a:off x="2621627" y="1871095"/>
          <a:ext cx="2880159" cy="685347"/>
        </a:xfrm>
        <a:custGeom>
          <a:avLst/>
          <a:gdLst/>
          <a:ahLst/>
          <a:cxnLst/>
          <a:rect l="0" t="0" r="0" b="0"/>
          <a:pathLst>
            <a:path>
              <a:moveTo>
                <a:pt x="2880159" y="0"/>
              </a:moveTo>
              <a:lnTo>
                <a:pt x="2880159" y="467044"/>
              </a:lnTo>
              <a:lnTo>
                <a:pt x="0" y="467044"/>
              </a:lnTo>
              <a:lnTo>
                <a:pt x="0" y="6853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2C15E-2BD1-E74B-BA74-8A5D18018D95}">
      <dsp:nvSpPr>
        <dsp:cNvPr id="0" name=""/>
        <dsp:cNvSpPr/>
      </dsp:nvSpPr>
      <dsp:spPr>
        <a:xfrm>
          <a:off x="4323540" y="374721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A10FDA-5781-0846-BF34-7810041E0637}">
      <dsp:nvSpPr>
        <dsp:cNvPr id="0" name=""/>
        <dsp:cNvSpPr/>
      </dsp:nvSpPr>
      <dsp:spPr>
        <a:xfrm>
          <a:off x="4585373" y="623462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Statistical Inference: conclusion about population from a random sample</a:t>
          </a:r>
          <a:endParaRPr lang="en-US" sz="2000" kern="1200" dirty="0"/>
        </a:p>
      </dsp:txBody>
      <dsp:txXfrm>
        <a:off x="4629200" y="667289"/>
        <a:ext cx="2268840" cy="1408720"/>
      </dsp:txXfrm>
    </dsp:sp>
    <dsp:sp modelId="{B65EB1C7-EB03-474C-8E46-88FB571C9295}">
      <dsp:nvSpPr>
        <dsp:cNvPr id="0" name=""/>
        <dsp:cNvSpPr/>
      </dsp:nvSpPr>
      <dsp:spPr>
        <a:xfrm>
          <a:off x="1443380" y="2556442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1CC9A-3AB0-1047-8E22-B741A3664264}">
      <dsp:nvSpPr>
        <dsp:cNvPr id="0" name=""/>
        <dsp:cNvSpPr/>
      </dsp:nvSpPr>
      <dsp:spPr>
        <a:xfrm>
          <a:off x="1705213" y="2805183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Point </a:t>
          </a:r>
          <a:r>
            <a:rPr lang="en-US" sz="2000" kern="1200" dirty="0" smtClean="0"/>
            <a:t>estimation</a:t>
          </a:r>
          <a:endParaRPr lang="en-US" sz="2000" kern="1200" dirty="0"/>
        </a:p>
      </dsp:txBody>
      <dsp:txXfrm>
        <a:off x="1749040" y="2849010"/>
        <a:ext cx="2268840" cy="1408720"/>
      </dsp:txXfrm>
    </dsp:sp>
    <dsp:sp modelId="{1BB79DC5-AC3A-3948-A3BF-54387DE066F0}">
      <dsp:nvSpPr>
        <dsp:cNvPr id="0" name=""/>
        <dsp:cNvSpPr/>
      </dsp:nvSpPr>
      <dsp:spPr>
        <a:xfrm>
          <a:off x="330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AA26BD-129A-5D4E-9370-C269EA0EC12A}">
      <dsp:nvSpPr>
        <dsp:cNvPr id="0" name=""/>
        <dsp:cNvSpPr/>
      </dsp:nvSpPr>
      <dsp:spPr>
        <a:xfrm>
          <a:off x="26513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Average salary</a:t>
          </a:r>
          <a:endParaRPr lang="en-US" sz="2000" kern="1200" dirty="0"/>
        </a:p>
      </dsp:txBody>
      <dsp:txXfrm>
        <a:off x="308960" y="5030731"/>
        <a:ext cx="2268840" cy="1408720"/>
      </dsp:txXfrm>
    </dsp:sp>
    <dsp:sp modelId="{42F8BBF6-9EEB-4C4B-8B90-D3C4CA124916}">
      <dsp:nvSpPr>
        <dsp:cNvPr id="0" name=""/>
        <dsp:cNvSpPr/>
      </dsp:nvSpPr>
      <dsp:spPr>
        <a:xfrm>
          <a:off x="288346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4480F-84F3-264A-847B-877C6F9E5724}">
      <dsp:nvSpPr>
        <dsp:cNvPr id="0" name=""/>
        <dsp:cNvSpPr/>
      </dsp:nvSpPr>
      <dsp:spPr>
        <a:xfrm>
          <a:off x="314529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Average CGPA</a:t>
          </a:r>
          <a:endParaRPr lang="en-US" sz="2000" kern="1200" dirty="0"/>
        </a:p>
      </dsp:txBody>
      <dsp:txXfrm>
        <a:off x="3189120" y="5030731"/>
        <a:ext cx="2268840" cy="1408720"/>
      </dsp:txXfrm>
    </dsp:sp>
    <dsp:sp modelId="{8BC5A3D3-AEE0-EC4D-A18F-5BACE87D4C85}">
      <dsp:nvSpPr>
        <dsp:cNvPr id="0" name=""/>
        <dsp:cNvSpPr/>
      </dsp:nvSpPr>
      <dsp:spPr>
        <a:xfrm>
          <a:off x="7203700" y="2556442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70D9F-6E00-6B47-B202-FB7F312EB1CF}">
      <dsp:nvSpPr>
        <dsp:cNvPr id="0" name=""/>
        <dsp:cNvSpPr/>
      </dsp:nvSpPr>
      <dsp:spPr>
        <a:xfrm>
          <a:off x="7465533" y="2805183"/>
          <a:ext cx="2356494" cy="149637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Hypothesis testing</a:t>
          </a:r>
          <a:endParaRPr lang="en-US" sz="2000" kern="1200" dirty="0"/>
        </a:p>
      </dsp:txBody>
      <dsp:txXfrm>
        <a:off x="7509360" y="2849010"/>
        <a:ext cx="2268840" cy="1408720"/>
      </dsp:txXfrm>
    </dsp:sp>
    <dsp:sp modelId="{BB0BEBEF-D3E7-BD43-A6BE-1B4DFF6F92CD}">
      <dsp:nvSpPr>
        <dsp:cNvPr id="0" name=""/>
        <dsp:cNvSpPr/>
      </dsp:nvSpPr>
      <dsp:spPr>
        <a:xfrm>
          <a:off x="576362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43E77-740F-5544-B45E-30E6BF96C73F}">
      <dsp:nvSpPr>
        <dsp:cNvPr id="0" name=""/>
        <dsp:cNvSpPr/>
      </dsp:nvSpPr>
      <dsp:spPr>
        <a:xfrm>
          <a:off x="602545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Compare average salary of 2 populations </a:t>
          </a:r>
          <a:endParaRPr lang="en-US" sz="2000" kern="1200" dirty="0"/>
        </a:p>
      </dsp:txBody>
      <dsp:txXfrm>
        <a:off x="6069280" y="5030731"/>
        <a:ext cx="2268840" cy="1408720"/>
      </dsp:txXfrm>
    </dsp:sp>
    <dsp:sp modelId="{DBB44261-A920-B949-9E4E-D49F8086C73D}">
      <dsp:nvSpPr>
        <dsp:cNvPr id="0" name=""/>
        <dsp:cNvSpPr/>
      </dsp:nvSpPr>
      <dsp:spPr>
        <a:xfrm>
          <a:off x="8643780" y="4738163"/>
          <a:ext cx="2356494" cy="149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F58F68-2D7D-0144-9A08-B1968F1347A6}">
      <dsp:nvSpPr>
        <dsp:cNvPr id="0" name=""/>
        <dsp:cNvSpPr/>
      </dsp:nvSpPr>
      <dsp:spPr>
        <a:xfrm>
          <a:off x="8905613" y="4986904"/>
          <a:ext cx="2356494" cy="1496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Compare average CGPA of 2 populations</a:t>
          </a:r>
          <a:endParaRPr lang="en-US" sz="2000" kern="1200" dirty="0"/>
        </a:p>
      </dsp:txBody>
      <dsp:txXfrm>
        <a:off x="8949440" y="5030731"/>
        <a:ext cx="2268840" cy="1408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54825-1DB8-0041-82DD-92BC93E36EA3}">
      <dsp:nvSpPr>
        <dsp:cNvPr id="0" name=""/>
        <dsp:cNvSpPr/>
      </dsp:nvSpPr>
      <dsp:spPr>
        <a:xfrm>
          <a:off x="4064000" y="1413139"/>
          <a:ext cx="295870" cy="1296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93"/>
              </a:lnTo>
              <a:lnTo>
                <a:pt x="295870" y="12961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78368-9235-C943-94B4-F355BA0587C5}">
      <dsp:nvSpPr>
        <dsp:cNvPr id="0" name=""/>
        <dsp:cNvSpPr/>
      </dsp:nvSpPr>
      <dsp:spPr>
        <a:xfrm>
          <a:off x="3768129" y="1413139"/>
          <a:ext cx="295870" cy="1296193"/>
        </a:xfrm>
        <a:custGeom>
          <a:avLst/>
          <a:gdLst/>
          <a:ahLst/>
          <a:cxnLst/>
          <a:rect l="0" t="0" r="0" b="0"/>
          <a:pathLst>
            <a:path>
              <a:moveTo>
                <a:pt x="295870" y="0"/>
              </a:moveTo>
              <a:lnTo>
                <a:pt x="295870" y="1296193"/>
              </a:lnTo>
              <a:lnTo>
                <a:pt x="0" y="12961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06093-0C5E-0A4C-8AFF-319D279EDA00}">
      <dsp:nvSpPr>
        <dsp:cNvPr id="0" name=""/>
        <dsp:cNvSpPr/>
      </dsp:nvSpPr>
      <dsp:spPr>
        <a:xfrm>
          <a:off x="4064000" y="1413139"/>
          <a:ext cx="1704776" cy="2592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6517"/>
              </a:lnTo>
              <a:lnTo>
                <a:pt x="1704776" y="2296517"/>
              </a:lnTo>
              <a:lnTo>
                <a:pt x="1704776" y="259238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D4648-289E-1649-A106-A0F98A47A97B}">
      <dsp:nvSpPr>
        <dsp:cNvPr id="0" name=""/>
        <dsp:cNvSpPr/>
      </dsp:nvSpPr>
      <dsp:spPr>
        <a:xfrm>
          <a:off x="2359223" y="1413139"/>
          <a:ext cx="1704776" cy="2592387"/>
        </a:xfrm>
        <a:custGeom>
          <a:avLst/>
          <a:gdLst/>
          <a:ahLst/>
          <a:cxnLst/>
          <a:rect l="0" t="0" r="0" b="0"/>
          <a:pathLst>
            <a:path>
              <a:moveTo>
                <a:pt x="1704776" y="0"/>
              </a:moveTo>
              <a:lnTo>
                <a:pt x="1704776" y="2296517"/>
              </a:lnTo>
              <a:lnTo>
                <a:pt x="0" y="2296517"/>
              </a:lnTo>
              <a:lnTo>
                <a:pt x="0" y="259238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5F8D5-0CAC-1A4F-BBB1-AFD300DE5C45}">
      <dsp:nvSpPr>
        <dsp:cNvPr id="0" name=""/>
        <dsp:cNvSpPr/>
      </dsp:nvSpPr>
      <dsp:spPr>
        <a:xfrm>
          <a:off x="2655093" y="4233"/>
          <a:ext cx="2817812" cy="1408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Hypothesis testing</a:t>
          </a:r>
          <a:endParaRPr lang="en-US" sz="3900" kern="1200" dirty="0"/>
        </a:p>
      </dsp:txBody>
      <dsp:txXfrm>
        <a:off x="2655093" y="4233"/>
        <a:ext cx="2817812" cy="1408906"/>
      </dsp:txXfrm>
    </dsp:sp>
    <dsp:sp modelId="{2DC64BB3-7311-234B-B755-F9321C932FE8}">
      <dsp:nvSpPr>
        <dsp:cNvPr id="0" name=""/>
        <dsp:cNvSpPr/>
      </dsp:nvSpPr>
      <dsp:spPr>
        <a:xfrm>
          <a:off x="950317" y="4005527"/>
          <a:ext cx="2817812" cy="1408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Mean</a:t>
          </a:r>
          <a:endParaRPr lang="en-US" sz="3900" kern="1200" dirty="0"/>
        </a:p>
      </dsp:txBody>
      <dsp:txXfrm>
        <a:off x="950317" y="4005527"/>
        <a:ext cx="2817812" cy="1408906"/>
      </dsp:txXfrm>
    </dsp:sp>
    <dsp:sp modelId="{1230F290-3393-1443-BE03-F3008940E9DC}">
      <dsp:nvSpPr>
        <dsp:cNvPr id="0" name=""/>
        <dsp:cNvSpPr/>
      </dsp:nvSpPr>
      <dsp:spPr>
        <a:xfrm>
          <a:off x="4359870" y="4005527"/>
          <a:ext cx="2817812" cy="1408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Variance</a:t>
          </a:r>
          <a:endParaRPr lang="en-US" sz="3900" kern="1200" dirty="0"/>
        </a:p>
      </dsp:txBody>
      <dsp:txXfrm>
        <a:off x="4359870" y="4005527"/>
        <a:ext cx="2817812" cy="1408906"/>
      </dsp:txXfrm>
    </dsp:sp>
    <dsp:sp modelId="{B8080EDF-B417-974F-9F74-D903759E2753}">
      <dsp:nvSpPr>
        <dsp:cNvPr id="0" name=""/>
        <dsp:cNvSpPr/>
      </dsp:nvSpPr>
      <dsp:spPr>
        <a:xfrm>
          <a:off x="950317" y="2004880"/>
          <a:ext cx="2817812" cy="1408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Null hypothesis H</a:t>
          </a:r>
          <a:r>
            <a:rPr lang="en-US" sz="3900" kern="1200" baseline="-25000" dirty="0" smtClean="0"/>
            <a:t>0</a:t>
          </a:r>
          <a:endParaRPr lang="en-US" sz="3900" kern="1200" dirty="0"/>
        </a:p>
      </dsp:txBody>
      <dsp:txXfrm>
        <a:off x="950317" y="2004880"/>
        <a:ext cx="2817812" cy="1408906"/>
      </dsp:txXfrm>
    </dsp:sp>
    <dsp:sp modelId="{F2F6D1D8-95A1-594D-B556-265E5AA0495F}">
      <dsp:nvSpPr>
        <dsp:cNvPr id="0" name=""/>
        <dsp:cNvSpPr/>
      </dsp:nvSpPr>
      <dsp:spPr>
        <a:xfrm>
          <a:off x="4359870" y="2004880"/>
          <a:ext cx="2817812" cy="1408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Alternative hypothesis H</a:t>
          </a:r>
          <a:r>
            <a:rPr lang="en-US" sz="3900" kern="1200" baseline="-25000" dirty="0" smtClean="0"/>
            <a:t>1</a:t>
          </a:r>
          <a:endParaRPr lang="en-US" sz="3900" kern="1200" dirty="0"/>
        </a:p>
      </dsp:txBody>
      <dsp:txXfrm>
        <a:off x="4359870" y="2004880"/>
        <a:ext cx="2817812" cy="1408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84F1-751D-5242-9DCD-4F2E5DDDDF84}">
      <dsp:nvSpPr>
        <dsp:cNvPr id="0" name=""/>
        <dsp:cNvSpPr/>
      </dsp:nvSpPr>
      <dsp:spPr>
        <a:xfrm>
          <a:off x="6326862" y="3262312"/>
          <a:ext cx="91440" cy="607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E1194-7883-354A-89F4-46E7EB2B5033}">
      <dsp:nvSpPr>
        <dsp:cNvPr id="0" name=""/>
        <dsp:cNvSpPr/>
      </dsp:nvSpPr>
      <dsp:spPr>
        <a:xfrm>
          <a:off x="5096029" y="1328335"/>
          <a:ext cx="1276552" cy="607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009"/>
              </a:lnTo>
              <a:lnTo>
                <a:pt x="1276552" y="414009"/>
              </a:lnTo>
              <a:lnTo>
                <a:pt x="1276552" y="607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CCD90-5BEB-CB49-9889-3B7F1D00A2BF}">
      <dsp:nvSpPr>
        <dsp:cNvPr id="0" name=""/>
        <dsp:cNvSpPr/>
      </dsp:nvSpPr>
      <dsp:spPr>
        <a:xfrm>
          <a:off x="3773757" y="3262312"/>
          <a:ext cx="91440" cy="607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76395-AB8E-8345-B3A2-BBABE60A95B2}">
      <dsp:nvSpPr>
        <dsp:cNvPr id="0" name=""/>
        <dsp:cNvSpPr/>
      </dsp:nvSpPr>
      <dsp:spPr>
        <a:xfrm>
          <a:off x="3819477" y="1328335"/>
          <a:ext cx="1276552" cy="607522"/>
        </a:xfrm>
        <a:custGeom>
          <a:avLst/>
          <a:gdLst/>
          <a:ahLst/>
          <a:cxnLst/>
          <a:rect l="0" t="0" r="0" b="0"/>
          <a:pathLst>
            <a:path>
              <a:moveTo>
                <a:pt x="1276552" y="0"/>
              </a:moveTo>
              <a:lnTo>
                <a:pt x="1276552" y="414009"/>
              </a:lnTo>
              <a:lnTo>
                <a:pt x="0" y="414009"/>
              </a:lnTo>
              <a:lnTo>
                <a:pt x="0" y="607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EF31D-41AA-C848-B9A9-B5BE3A25B837}">
      <dsp:nvSpPr>
        <dsp:cNvPr id="0" name=""/>
        <dsp:cNvSpPr/>
      </dsp:nvSpPr>
      <dsp:spPr>
        <a:xfrm>
          <a:off x="4051577" y="1881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FBECC-FC12-9F43-B190-D0F2DD4EF40B}">
      <dsp:nvSpPr>
        <dsp:cNvPr id="0" name=""/>
        <dsp:cNvSpPr/>
      </dsp:nvSpPr>
      <dsp:spPr>
        <a:xfrm>
          <a:off x="4283678" y="222377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Types of errors</a:t>
          </a:r>
          <a:endParaRPr lang="en-US" sz="2500" kern="1200" dirty="0"/>
        </a:p>
      </dsp:txBody>
      <dsp:txXfrm>
        <a:off x="4322529" y="261228"/>
        <a:ext cx="2011201" cy="1248752"/>
      </dsp:txXfrm>
    </dsp:sp>
    <dsp:sp modelId="{035AC80C-F47B-F543-AC16-6316551136D0}">
      <dsp:nvSpPr>
        <dsp:cNvPr id="0" name=""/>
        <dsp:cNvSpPr/>
      </dsp:nvSpPr>
      <dsp:spPr>
        <a:xfrm>
          <a:off x="2775025" y="1935858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B9C88F-69B9-E647-ADF5-1420DA0EB8DE}">
      <dsp:nvSpPr>
        <dsp:cNvPr id="0" name=""/>
        <dsp:cNvSpPr/>
      </dsp:nvSpPr>
      <dsp:spPr>
        <a:xfrm>
          <a:off x="3007125" y="2156354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 I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𝛼</a:t>
          </a:r>
          <a:endParaRPr lang="en-US" sz="2500" kern="1200" dirty="0"/>
        </a:p>
      </dsp:txBody>
      <dsp:txXfrm>
        <a:off x="3045976" y="2195205"/>
        <a:ext cx="2011201" cy="1248752"/>
      </dsp:txXfrm>
    </dsp:sp>
    <dsp:sp modelId="{8F624824-1803-9841-B684-BFF8008CB366}">
      <dsp:nvSpPr>
        <dsp:cNvPr id="0" name=""/>
        <dsp:cNvSpPr/>
      </dsp:nvSpPr>
      <dsp:spPr>
        <a:xfrm>
          <a:off x="2775025" y="3869835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AB712B-6ABB-1241-A384-6AF3B232E5D4}">
      <dsp:nvSpPr>
        <dsp:cNvPr id="0" name=""/>
        <dsp:cNvSpPr/>
      </dsp:nvSpPr>
      <dsp:spPr>
        <a:xfrm>
          <a:off x="3007125" y="4090331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Reject H</a:t>
          </a:r>
          <a:r>
            <a:rPr lang="en-US" sz="2500" kern="1200" baseline="-25000" dirty="0" smtClean="0"/>
            <a:t>0</a:t>
          </a:r>
          <a:r>
            <a:rPr lang="en-US" sz="2500" kern="1200" dirty="0" smtClean="0"/>
            <a:t> when it is true</a:t>
          </a:r>
          <a:endParaRPr lang="en-US" sz="2500" kern="1200" dirty="0"/>
        </a:p>
      </dsp:txBody>
      <dsp:txXfrm>
        <a:off x="3045976" y="4129182"/>
        <a:ext cx="2011201" cy="1248752"/>
      </dsp:txXfrm>
    </dsp:sp>
    <dsp:sp modelId="{40100AC0-9EA0-4941-B3FA-C52BAF5ECFA2}">
      <dsp:nvSpPr>
        <dsp:cNvPr id="0" name=""/>
        <dsp:cNvSpPr/>
      </dsp:nvSpPr>
      <dsp:spPr>
        <a:xfrm>
          <a:off x="5328130" y="1935858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51425B-C720-F149-B3FF-1EF51FADDFF6}">
      <dsp:nvSpPr>
        <dsp:cNvPr id="0" name=""/>
        <dsp:cNvSpPr/>
      </dsp:nvSpPr>
      <dsp:spPr>
        <a:xfrm>
          <a:off x="5560230" y="2156354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 II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𝛽</a:t>
          </a:r>
          <a:endParaRPr lang="en-US" sz="2500" kern="1200" dirty="0"/>
        </a:p>
      </dsp:txBody>
      <dsp:txXfrm>
        <a:off x="5599081" y="2195205"/>
        <a:ext cx="2011201" cy="1248752"/>
      </dsp:txXfrm>
    </dsp:sp>
    <dsp:sp modelId="{3B362D34-6922-E449-9732-E90486A0AFDC}">
      <dsp:nvSpPr>
        <dsp:cNvPr id="0" name=""/>
        <dsp:cNvSpPr/>
      </dsp:nvSpPr>
      <dsp:spPr>
        <a:xfrm>
          <a:off x="5328130" y="3869835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77F0D-8F35-B94B-A723-B720830EC575}">
      <dsp:nvSpPr>
        <dsp:cNvPr id="0" name=""/>
        <dsp:cNvSpPr/>
      </dsp:nvSpPr>
      <dsp:spPr>
        <a:xfrm>
          <a:off x="5560230" y="4090331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Fail to reject H</a:t>
          </a:r>
          <a:r>
            <a:rPr lang="en-US" sz="2500" kern="1200" baseline="-25000" dirty="0" smtClean="0"/>
            <a:t>0</a:t>
          </a:r>
          <a:r>
            <a:rPr lang="en-US" sz="2500" kern="1200" dirty="0" smtClean="0"/>
            <a:t> when it is false</a:t>
          </a:r>
          <a:endParaRPr lang="en-US" sz="2500" kern="1200" dirty="0"/>
        </a:p>
      </dsp:txBody>
      <dsp:txXfrm>
        <a:off x="5599081" y="4129182"/>
        <a:ext cx="2011201" cy="1248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84F1-751D-5242-9DCD-4F2E5DDDDF84}">
      <dsp:nvSpPr>
        <dsp:cNvPr id="0" name=""/>
        <dsp:cNvSpPr/>
      </dsp:nvSpPr>
      <dsp:spPr>
        <a:xfrm>
          <a:off x="6326862" y="3262312"/>
          <a:ext cx="91440" cy="607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E1194-7883-354A-89F4-46E7EB2B5033}">
      <dsp:nvSpPr>
        <dsp:cNvPr id="0" name=""/>
        <dsp:cNvSpPr/>
      </dsp:nvSpPr>
      <dsp:spPr>
        <a:xfrm>
          <a:off x="5096029" y="1328335"/>
          <a:ext cx="1276552" cy="607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009"/>
              </a:lnTo>
              <a:lnTo>
                <a:pt x="1276552" y="414009"/>
              </a:lnTo>
              <a:lnTo>
                <a:pt x="1276552" y="607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CCD90-5BEB-CB49-9889-3B7F1D00A2BF}">
      <dsp:nvSpPr>
        <dsp:cNvPr id="0" name=""/>
        <dsp:cNvSpPr/>
      </dsp:nvSpPr>
      <dsp:spPr>
        <a:xfrm>
          <a:off x="3773757" y="3262312"/>
          <a:ext cx="91440" cy="607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76395-AB8E-8345-B3A2-BBABE60A95B2}">
      <dsp:nvSpPr>
        <dsp:cNvPr id="0" name=""/>
        <dsp:cNvSpPr/>
      </dsp:nvSpPr>
      <dsp:spPr>
        <a:xfrm>
          <a:off x="3819477" y="1328335"/>
          <a:ext cx="1276552" cy="607522"/>
        </a:xfrm>
        <a:custGeom>
          <a:avLst/>
          <a:gdLst/>
          <a:ahLst/>
          <a:cxnLst/>
          <a:rect l="0" t="0" r="0" b="0"/>
          <a:pathLst>
            <a:path>
              <a:moveTo>
                <a:pt x="1276552" y="0"/>
              </a:moveTo>
              <a:lnTo>
                <a:pt x="1276552" y="414009"/>
              </a:lnTo>
              <a:lnTo>
                <a:pt x="0" y="414009"/>
              </a:lnTo>
              <a:lnTo>
                <a:pt x="0" y="607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EF31D-41AA-C848-B9A9-B5BE3A25B837}">
      <dsp:nvSpPr>
        <dsp:cNvPr id="0" name=""/>
        <dsp:cNvSpPr/>
      </dsp:nvSpPr>
      <dsp:spPr>
        <a:xfrm>
          <a:off x="4051577" y="1881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FBECC-FC12-9F43-B190-D0F2DD4EF40B}">
      <dsp:nvSpPr>
        <dsp:cNvPr id="0" name=""/>
        <dsp:cNvSpPr/>
      </dsp:nvSpPr>
      <dsp:spPr>
        <a:xfrm>
          <a:off x="4283678" y="222377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Types of errors</a:t>
          </a:r>
          <a:endParaRPr lang="en-US" sz="2500" kern="1200" dirty="0"/>
        </a:p>
      </dsp:txBody>
      <dsp:txXfrm>
        <a:off x="4322529" y="261228"/>
        <a:ext cx="2011201" cy="1248752"/>
      </dsp:txXfrm>
    </dsp:sp>
    <dsp:sp modelId="{035AC80C-F47B-F543-AC16-6316551136D0}">
      <dsp:nvSpPr>
        <dsp:cNvPr id="0" name=""/>
        <dsp:cNvSpPr/>
      </dsp:nvSpPr>
      <dsp:spPr>
        <a:xfrm>
          <a:off x="2775025" y="1935858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B9C88F-69B9-E647-ADF5-1420DA0EB8DE}">
      <dsp:nvSpPr>
        <dsp:cNvPr id="0" name=""/>
        <dsp:cNvSpPr/>
      </dsp:nvSpPr>
      <dsp:spPr>
        <a:xfrm>
          <a:off x="3007125" y="2156354"/>
          <a:ext cx="2088903" cy="132645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 I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𝛼</a:t>
          </a:r>
          <a:endParaRPr lang="en-US" sz="2500" kern="1200" dirty="0"/>
        </a:p>
      </dsp:txBody>
      <dsp:txXfrm>
        <a:off x="3045976" y="2195205"/>
        <a:ext cx="2011201" cy="1248752"/>
      </dsp:txXfrm>
    </dsp:sp>
    <dsp:sp modelId="{8F624824-1803-9841-B684-BFF8008CB366}">
      <dsp:nvSpPr>
        <dsp:cNvPr id="0" name=""/>
        <dsp:cNvSpPr/>
      </dsp:nvSpPr>
      <dsp:spPr>
        <a:xfrm>
          <a:off x="2775025" y="3869835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AB712B-6ABB-1241-A384-6AF3B232E5D4}">
      <dsp:nvSpPr>
        <dsp:cNvPr id="0" name=""/>
        <dsp:cNvSpPr/>
      </dsp:nvSpPr>
      <dsp:spPr>
        <a:xfrm>
          <a:off x="3007125" y="4090331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Reject H</a:t>
          </a:r>
          <a:r>
            <a:rPr lang="en-US" sz="2500" kern="1200" baseline="-25000" dirty="0" smtClean="0"/>
            <a:t>0</a:t>
          </a:r>
          <a:r>
            <a:rPr lang="en-US" sz="2500" kern="1200" dirty="0" smtClean="0"/>
            <a:t> when it is true</a:t>
          </a:r>
          <a:endParaRPr lang="en-US" sz="2500" kern="1200" dirty="0"/>
        </a:p>
      </dsp:txBody>
      <dsp:txXfrm>
        <a:off x="3045976" y="4129182"/>
        <a:ext cx="2011201" cy="1248752"/>
      </dsp:txXfrm>
    </dsp:sp>
    <dsp:sp modelId="{40100AC0-9EA0-4941-B3FA-C52BAF5ECFA2}">
      <dsp:nvSpPr>
        <dsp:cNvPr id="0" name=""/>
        <dsp:cNvSpPr/>
      </dsp:nvSpPr>
      <dsp:spPr>
        <a:xfrm>
          <a:off x="5328130" y="1935858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51425B-C720-F149-B3FF-1EF51FADDFF6}">
      <dsp:nvSpPr>
        <dsp:cNvPr id="0" name=""/>
        <dsp:cNvSpPr/>
      </dsp:nvSpPr>
      <dsp:spPr>
        <a:xfrm>
          <a:off x="5560230" y="2156354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 II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𝛽</a:t>
          </a:r>
          <a:endParaRPr lang="en-US" sz="2500" kern="1200" dirty="0"/>
        </a:p>
      </dsp:txBody>
      <dsp:txXfrm>
        <a:off x="5599081" y="2195205"/>
        <a:ext cx="2011201" cy="1248752"/>
      </dsp:txXfrm>
    </dsp:sp>
    <dsp:sp modelId="{3B362D34-6922-E449-9732-E90486A0AFDC}">
      <dsp:nvSpPr>
        <dsp:cNvPr id="0" name=""/>
        <dsp:cNvSpPr/>
      </dsp:nvSpPr>
      <dsp:spPr>
        <a:xfrm>
          <a:off x="5328130" y="3869835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77F0D-8F35-B94B-A723-B720830EC575}">
      <dsp:nvSpPr>
        <dsp:cNvPr id="0" name=""/>
        <dsp:cNvSpPr/>
      </dsp:nvSpPr>
      <dsp:spPr>
        <a:xfrm>
          <a:off x="5560230" y="4090331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Fail to reject H</a:t>
          </a:r>
          <a:r>
            <a:rPr lang="en-US" sz="2500" kern="1200" baseline="-25000" dirty="0" smtClean="0"/>
            <a:t>0</a:t>
          </a:r>
          <a:r>
            <a:rPr lang="en-US" sz="2500" kern="1200" dirty="0" smtClean="0"/>
            <a:t> when it is false</a:t>
          </a:r>
          <a:endParaRPr lang="en-US" sz="2500" kern="1200" dirty="0"/>
        </a:p>
      </dsp:txBody>
      <dsp:txXfrm>
        <a:off x="5599081" y="4129182"/>
        <a:ext cx="2011201" cy="12487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84F1-751D-5242-9DCD-4F2E5DDDDF84}">
      <dsp:nvSpPr>
        <dsp:cNvPr id="0" name=""/>
        <dsp:cNvSpPr/>
      </dsp:nvSpPr>
      <dsp:spPr>
        <a:xfrm>
          <a:off x="6326862" y="3262312"/>
          <a:ext cx="91440" cy="607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E1194-7883-354A-89F4-46E7EB2B5033}">
      <dsp:nvSpPr>
        <dsp:cNvPr id="0" name=""/>
        <dsp:cNvSpPr/>
      </dsp:nvSpPr>
      <dsp:spPr>
        <a:xfrm>
          <a:off x="5096029" y="1328335"/>
          <a:ext cx="1276552" cy="607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009"/>
              </a:lnTo>
              <a:lnTo>
                <a:pt x="1276552" y="414009"/>
              </a:lnTo>
              <a:lnTo>
                <a:pt x="1276552" y="607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CCD90-5BEB-CB49-9889-3B7F1D00A2BF}">
      <dsp:nvSpPr>
        <dsp:cNvPr id="0" name=""/>
        <dsp:cNvSpPr/>
      </dsp:nvSpPr>
      <dsp:spPr>
        <a:xfrm>
          <a:off x="3773757" y="3262312"/>
          <a:ext cx="91440" cy="607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76395-AB8E-8345-B3A2-BBABE60A95B2}">
      <dsp:nvSpPr>
        <dsp:cNvPr id="0" name=""/>
        <dsp:cNvSpPr/>
      </dsp:nvSpPr>
      <dsp:spPr>
        <a:xfrm>
          <a:off x="3819477" y="1328335"/>
          <a:ext cx="1276552" cy="607522"/>
        </a:xfrm>
        <a:custGeom>
          <a:avLst/>
          <a:gdLst/>
          <a:ahLst/>
          <a:cxnLst/>
          <a:rect l="0" t="0" r="0" b="0"/>
          <a:pathLst>
            <a:path>
              <a:moveTo>
                <a:pt x="1276552" y="0"/>
              </a:moveTo>
              <a:lnTo>
                <a:pt x="1276552" y="414009"/>
              </a:lnTo>
              <a:lnTo>
                <a:pt x="0" y="414009"/>
              </a:lnTo>
              <a:lnTo>
                <a:pt x="0" y="607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EF31D-41AA-C848-B9A9-B5BE3A25B837}">
      <dsp:nvSpPr>
        <dsp:cNvPr id="0" name=""/>
        <dsp:cNvSpPr/>
      </dsp:nvSpPr>
      <dsp:spPr>
        <a:xfrm>
          <a:off x="4051577" y="1881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FBECC-FC12-9F43-B190-D0F2DD4EF40B}">
      <dsp:nvSpPr>
        <dsp:cNvPr id="0" name=""/>
        <dsp:cNvSpPr/>
      </dsp:nvSpPr>
      <dsp:spPr>
        <a:xfrm>
          <a:off x="4283678" y="222377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Types of errors</a:t>
          </a:r>
          <a:endParaRPr lang="en-US" sz="2500" kern="1200" dirty="0"/>
        </a:p>
      </dsp:txBody>
      <dsp:txXfrm>
        <a:off x="4322529" y="261228"/>
        <a:ext cx="2011201" cy="1248752"/>
      </dsp:txXfrm>
    </dsp:sp>
    <dsp:sp modelId="{035AC80C-F47B-F543-AC16-6316551136D0}">
      <dsp:nvSpPr>
        <dsp:cNvPr id="0" name=""/>
        <dsp:cNvSpPr/>
      </dsp:nvSpPr>
      <dsp:spPr>
        <a:xfrm>
          <a:off x="2775025" y="1935858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B9C88F-69B9-E647-ADF5-1420DA0EB8DE}">
      <dsp:nvSpPr>
        <dsp:cNvPr id="0" name=""/>
        <dsp:cNvSpPr/>
      </dsp:nvSpPr>
      <dsp:spPr>
        <a:xfrm>
          <a:off x="3007125" y="2156354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 I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𝛼</a:t>
          </a:r>
          <a:endParaRPr lang="en-US" sz="2500" kern="1200" dirty="0"/>
        </a:p>
      </dsp:txBody>
      <dsp:txXfrm>
        <a:off x="3045976" y="2195205"/>
        <a:ext cx="2011201" cy="1248752"/>
      </dsp:txXfrm>
    </dsp:sp>
    <dsp:sp modelId="{8F624824-1803-9841-B684-BFF8008CB366}">
      <dsp:nvSpPr>
        <dsp:cNvPr id="0" name=""/>
        <dsp:cNvSpPr/>
      </dsp:nvSpPr>
      <dsp:spPr>
        <a:xfrm>
          <a:off x="2775025" y="3869835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AB712B-6ABB-1241-A384-6AF3B232E5D4}">
      <dsp:nvSpPr>
        <dsp:cNvPr id="0" name=""/>
        <dsp:cNvSpPr/>
      </dsp:nvSpPr>
      <dsp:spPr>
        <a:xfrm>
          <a:off x="3007125" y="4090331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Reject H</a:t>
          </a:r>
          <a:r>
            <a:rPr lang="en-US" sz="2500" kern="1200" baseline="-25000" dirty="0" smtClean="0"/>
            <a:t>0</a:t>
          </a:r>
          <a:r>
            <a:rPr lang="en-US" sz="2500" kern="1200" dirty="0" smtClean="0"/>
            <a:t> when it is true</a:t>
          </a:r>
          <a:endParaRPr lang="en-US" sz="2500" kern="1200" dirty="0"/>
        </a:p>
      </dsp:txBody>
      <dsp:txXfrm>
        <a:off x="3045976" y="4129182"/>
        <a:ext cx="2011201" cy="1248752"/>
      </dsp:txXfrm>
    </dsp:sp>
    <dsp:sp modelId="{40100AC0-9EA0-4941-B3FA-C52BAF5ECFA2}">
      <dsp:nvSpPr>
        <dsp:cNvPr id="0" name=""/>
        <dsp:cNvSpPr/>
      </dsp:nvSpPr>
      <dsp:spPr>
        <a:xfrm>
          <a:off x="5328130" y="1935858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51425B-C720-F149-B3FF-1EF51FADDFF6}">
      <dsp:nvSpPr>
        <dsp:cNvPr id="0" name=""/>
        <dsp:cNvSpPr/>
      </dsp:nvSpPr>
      <dsp:spPr>
        <a:xfrm>
          <a:off x="5560230" y="2156354"/>
          <a:ext cx="2088903" cy="132645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 II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𝛽</a:t>
          </a:r>
          <a:endParaRPr lang="en-US" sz="2500" kern="1200" dirty="0"/>
        </a:p>
      </dsp:txBody>
      <dsp:txXfrm>
        <a:off x="5599081" y="2195205"/>
        <a:ext cx="2011201" cy="1248752"/>
      </dsp:txXfrm>
    </dsp:sp>
    <dsp:sp modelId="{3B362D34-6922-E449-9732-E90486A0AFDC}">
      <dsp:nvSpPr>
        <dsp:cNvPr id="0" name=""/>
        <dsp:cNvSpPr/>
      </dsp:nvSpPr>
      <dsp:spPr>
        <a:xfrm>
          <a:off x="5328130" y="3869835"/>
          <a:ext cx="2088903" cy="13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77F0D-8F35-B94B-A723-B720830EC575}">
      <dsp:nvSpPr>
        <dsp:cNvPr id="0" name=""/>
        <dsp:cNvSpPr/>
      </dsp:nvSpPr>
      <dsp:spPr>
        <a:xfrm>
          <a:off x="5560230" y="4090331"/>
          <a:ext cx="2088903" cy="1326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Fail to reject H</a:t>
          </a:r>
          <a:r>
            <a:rPr lang="en-US" sz="2500" kern="1200" baseline="-25000" dirty="0" smtClean="0"/>
            <a:t>0</a:t>
          </a:r>
          <a:r>
            <a:rPr lang="en-US" sz="2500" kern="1200" dirty="0" smtClean="0"/>
            <a:t> when it is false</a:t>
          </a:r>
          <a:endParaRPr lang="en-US" sz="2500" kern="1200" dirty="0"/>
        </a:p>
      </dsp:txBody>
      <dsp:txXfrm>
        <a:off x="5599081" y="4129182"/>
        <a:ext cx="2011201" cy="12487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AC2CE-1F5C-924B-89A7-6B33E7D76669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9210" y="2931242"/>
        <a:ext cx="26905" cy="26905"/>
      </dsp:txXfrm>
    </dsp:sp>
    <dsp:sp modelId="{797EDCF8-A9E1-A64A-BE19-A20BA518B544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0516" y="2536717"/>
        <a:ext cx="46929" cy="46929"/>
      </dsp:txXfrm>
    </dsp:sp>
    <dsp:sp modelId="{4D13CBB3-EE52-FB42-8EFA-BB17E49CD7F2}">
      <dsp:nvSpPr>
        <dsp:cNvPr id="0" name=""/>
        <dsp:cNvSpPr/>
      </dsp:nvSpPr>
      <dsp:spPr>
        <a:xfrm>
          <a:off x="7282288" y="1873606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7892" y="1905873"/>
        <a:ext cx="26905" cy="26905"/>
      </dsp:txXfrm>
    </dsp:sp>
    <dsp:sp modelId="{8C10138D-CCD6-3840-B9B2-2B6BAC3CE0A6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4082" y="1644403"/>
        <a:ext cx="37162" cy="37162"/>
      </dsp:txXfrm>
    </dsp:sp>
    <dsp:sp modelId="{E034F0B3-884D-4C4B-8F0C-B277C9833A30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7892" y="880504"/>
        <a:ext cx="26905" cy="26905"/>
      </dsp:txXfrm>
    </dsp:sp>
    <dsp:sp modelId="{A5B35914-96A8-B64F-896F-85F23EFC364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4082" y="1131718"/>
        <a:ext cx="37162" cy="37162"/>
      </dsp:txXfrm>
    </dsp:sp>
    <dsp:sp modelId="{A670F65C-FC34-3C44-B734-A4B92C41582D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0516" y="1767690"/>
        <a:ext cx="46929" cy="46929"/>
      </dsp:txXfrm>
    </dsp:sp>
    <dsp:sp modelId="{FD427E01-1FAF-6342-8A29-03DC45064E43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Inference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5965008E-C03D-B04C-9821-C71790683784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Mean</a:t>
          </a:r>
          <a:endParaRPr lang="en-US" sz="2800" kern="1200" dirty="0"/>
        </a:p>
      </dsp:txBody>
      <dsp:txXfrm>
        <a:off x="1363038" y="996494"/>
        <a:ext cx="2690568" cy="820295"/>
      </dsp:txXfrm>
    </dsp:sp>
    <dsp:sp modelId="{531C9898-F024-E74A-AB33-D0233732188A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 known</a:t>
          </a:r>
          <a:endParaRPr lang="en-US" sz="2800" kern="1200" dirty="0"/>
        </a:p>
      </dsp:txBody>
      <dsp:txXfrm>
        <a:off x="4591720" y="483810"/>
        <a:ext cx="2690568" cy="820295"/>
      </dsp:txXfrm>
    </dsp:sp>
    <dsp:sp modelId="{B910A211-20F4-F643-B84D-331F3C52BC88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Z test</a:t>
          </a:r>
          <a:endParaRPr lang="en-US" sz="2800" kern="1200" dirty="0"/>
        </a:p>
      </dsp:txBody>
      <dsp:txXfrm>
        <a:off x="7820402" y="483810"/>
        <a:ext cx="2690568" cy="820295"/>
      </dsp:txXfrm>
    </dsp:sp>
    <dsp:sp modelId="{4153094A-073C-3244-A556-8945664239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 unknown</a:t>
          </a:r>
          <a:endParaRPr lang="en-US" sz="2800" kern="1200" dirty="0"/>
        </a:p>
      </dsp:txBody>
      <dsp:txXfrm>
        <a:off x="4591720" y="1509179"/>
        <a:ext cx="2690568" cy="820295"/>
      </dsp:txXfrm>
    </dsp:sp>
    <dsp:sp modelId="{9AB12FE3-866F-E74A-8462-9DDD8D83D0AA}">
      <dsp:nvSpPr>
        <dsp:cNvPr id="0" name=""/>
        <dsp:cNvSpPr/>
      </dsp:nvSpPr>
      <dsp:spPr>
        <a:xfrm>
          <a:off x="7820402" y="1509179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 test</a:t>
          </a:r>
          <a:endParaRPr lang="en-US" sz="2800" kern="1200" dirty="0"/>
        </a:p>
      </dsp:txBody>
      <dsp:txXfrm>
        <a:off x="7820402" y="1509179"/>
        <a:ext cx="2690568" cy="820295"/>
      </dsp:txXfrm>
    </dsp:sp>
    <dsp:sp modelId="{6A79325E-B716-7446-A0F0-843636FB093B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</a:t>
          </a:r>
          <a:endParaRPr lang="en-US" sz="2800" kern="1200" dirty="0"/>
        </a:p>
      </dsp:txBody>
      <dsp:txXfrm>
        <a:off x="1363038" y="2534548"/>
        <a:ext cx="2690568" cy="820295"/>
      </dsp:txXfrm>
    </dsp:sp>
    <dsp:sp modelId="{6EA96E16-328E-BC4D-A8EE-9ABE79CD1DD2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Chi-square test</a:t>
          </a:r>
          <a:endParaRPr lang="en-US" sz="2800" kern="1200" dirty="0"/>
        </a:p>
      </dsp:txBody>
      <dsp:txXfrm>
        <a:off x="4591720" y="2534548"/>
        <a:ext cx="2690568" cy="8202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AC2CE-1F5C-924B-89A7-6B33E7D76669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9210" y="2931242"/>
        <a:ext cx="26905" cy="26905"/>
      </dsp:txXfrm>
    </dsp:sp>
    <dsp:sp modelId="{797EDCF8-A9E1-A64A-BE19-A20BA518B544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0516" y="2536717"/>
        <a:ext cx="46929" cy="46929"/>
      </dsp:txXfrm>
    </dsp:sp>
    <dsp:sp modelId="{4D13CBB3-EE52-FB42-8EFA-BB17E49CD7F2}">
      <dsp:nvSpPr>
        <dsp:cNvPr id="0" name=""/>
        <dsp:cNvSpPr/>
      </dsp:nvSpPr>
      <dsp:spPr>
        <a:xfrm>
          <a:off x="7282288" y="1873606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7892" y="1905873"/>
        <a:ext cx="26905" cy="26905"/>
      </dsp:txXfrm>
    </dsp:sp>
    <dsp:sp modelId="{8C10138D-CCD6-3840-B9B2-2B6BAC3CE0A6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4082" y="1644403"/>
        <a:ext cx="37162" cy="37162"/>
      </dsp:txXfrm>
    </dsp:sp>
    <dsp:sp modelId="{E034F0B3-884D-4C4B-8F0C-B277C9833A30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7892" y="880504"/>
        <a:ext cx="26905" cy="26905"/>
      </dsp:txXfrm>
    </dsp:sp>
    <dsp:sp modelId="{A5B35914-96A8-B64F-896F-85F23EFC364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4082" y="1131718"/>
        <a:ext cx="37162" cy="37162"/>
      </dsp:txXfrm>
    </dsp:sp>
    <dsp:sp modelId="{A670F65C-FC34-3C44-B734-A4B92C41582D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0516" y="1767690"/>
        <a:ext cx="46929" cy="46929"/>
      </dsp:txXfrm>
    </dsp:sp>
    <dsp:sp modelId="{FD427E01-1FAF-6342-8A29-03DC45064E43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Inference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5965008E-C03D-B04C-9821-C71790683784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Mean</a:t>
          </a:r>
          <a:endParaRPr lang="en-US" sz="2800" kern="1200" dirty="0"/>
        </a:p>
      </dsp:txBody>
      <dsp:txXfrm>
        <a:off x="1363038" y="996494"/>
        <a:ext cx="2690568" cy="820295"/>
      </dsp:txXfrm>
    </dsp:sp>
    <dsp:sp modelId="{531C9898-F024-E74A-AB33-D0233732188A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 known</a:t>
          </a:r>
          <a:endParaRPr lang="en-US" sz="2800" kern="1200" dirty="0"/>
        </a:p>
      </dsp:txBody>
      <dsp:txXfrm>
        <a:off x="4591720" y="483810"/>
        <a:ext cx="2690568" cy="820295"/>
      </dsp:txXfrm>
    </dsp:sp>
    <dsp:sp modelId="{B910A211-20F4-F643-B84D-331F3C52BC88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Z test</a:t>
          </a:r>
          <a:endParaRPr lang="en-US" sz="2800" kern="1200" dirty="0"/>
        </a:p>
      </dsp:txBody>
      <dsp:txXfrm>
        <a:off x="7820402" y="483810"/>
        <a:ext cx="2690568" cy="820295"/>
      </dsp:txXfrm>
    </dsp:sp>
    <dsp:sp modelId="{4153094A-073C-3244-A556-8945664239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 unknown</a:t>
          </a:r>
          <a:endParaRPr lang="en-US" sz="2800" kern="1200" dirty="0"/>
        </a:p>
      </dsp:txBody>
      <dsp:txXfrm>
        <a:off x="4591720" y="1509179"/>
        <a:ext cx="2690568" cy="820295"/>
      </dsp:txXfrm>
    </dsp:sp>
    <dsp:sp modelId="{9AB12FE3-866F-E74A-8462-9DDD8D83D0AA}">
      <dsp:nvSpPr>
        <dsp:cNvPr id="0" name=""/>
        <dsp:cNvSpPr/>
      </dsp:nvSpPr>
      <dsp:spPr>
        <a:xfrm>
          <a:off x="7820402" y="1509179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 test</a:t>
          </a:r>
          <a:endParaRPr lang="en-US" sz="2800" kern="1200" dirty="0"/>
        </a:p>
      </dsp:txBody>
      <dsp:txXfrm>
        <a:off x="7820402" y="1509179"/>
        <a:ext cx="2690568" cy="820295"/>
      </dsp:txXfrm>
    </dsp:sp>
    <dsp:sp modelId="{6A79325E-B716-7446-A0F0-843636FB093B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Variance</a:t>
          </a:r>
          <a:endParaRPr lang="en-US" sz="2800" kern="1200" dirty="0"/>
        </a:p>
      </dsp:txBody>
      <dsp:txXfrm>
        <a:off x="1363038" y="2534548"/>
        <a:ext cx="2690568" cy="820295"/>
      </dsp:txXfrm>
    </dsp:sp>
    <dsp:sp modelId="{6EA96E16-328E-BC4D-A8EE-9ABE79CD1DD2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Chi-square test</a:t>
          </a:r>
          <a:endParaRPr lang="en-US" sz="2800" kern="1200" dirty="0"/>
        </a:p>
      </dsp:txBody>
      <dsp:txXfrm>
        <a:off x="4591720" y="2534548"/>
        <a:ext cx="2690568" cy="82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B153B-1DA9-6E48-9FA9-37F010F9AA29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31BBC-7FCF-E140-85AB-A05DD4BD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31BBC-7FCF-E140-85AB-A05DD4BD0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1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 curve taken from the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31BBC-7FCF-E140-85AB-A05DD4BD06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9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2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D65B-59A1-A643-9898-02AAF0E0F57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D737-823C-BF48-8AB7-D9FB06C5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9.png"/><Relationship Id="rId6" Type="http://schemas.openxmlformats.org/officeDocument/2006/relationships/image" Target="../media/image33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1" y="706479"/>
            <a:ext cx="9680010" cy="3931241"/>
          </a:xfrm>
          <a:prstGeom prst="rect">
            <a:avLst/>
          </a:prstGeom>
        </p:spPr>
      </p:pic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Autofit/>
          </a:bodyPr>
          <a:lstStyle/>
          <a:p>
            <a:pPr algn="l"/>
            <a:r>
              <a:rPr lang="en-US" sz="54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240" y="6275067"/>
            <a:ext cx="9095651" cy="347473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4783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46089355"/>
              </p:ext>
            </p:extLst>
          </p:nvPr>
        </p:nvGraphicFramePr>
        <p:xfrm>
          <a:off x="987552" y="719666"/>
          <a:ext cx="104241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6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𝛼 (significance level) = P(type I error) = P(reject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when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 is true)</a:t>
                </a:r>
              </a:p>
              <a:p>
                <a:r>
                  <a:rPr lang="en-US" dirty="0" smtClean="0"/>
                  <a:t>Rocket propellant example: critical values = 48.5 and 51.5</a:t>
                </a:r>
              </a:p>
              <a:p>
                <a:r>
                  <a:rPr lang="en-US" dirty="0" smtClean="0"/>
                  <a:t>Mean burning rate 𝜇=50 cm/s; 𝜎=2.5 cm/s; n=10</a:t>
                </a:r>
              </a:p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</a:t>
                </a:r>
                <a:r>
                  <a:rPr lang="en-US" dirty="0"/>
                  <a:t> 𝜇=50 </a:t>
                </a:r>
                <a:r>
                  <a:rPr lang="en-US" dirty="0" smtClean="0"/>
                  <a:t>cm/s is true</a:t>
                </a:r>
              </a:p>
              <a:p>
                <a:r>
                  <a:rPr lang="en-US" dirty="0" smtClean="0"/>
                  <a:t>Z-values corresponding to critical regions are: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48.5−50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2.5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=−1.9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51</m:t>
                        </m:r>
                        <m:r>
                          <a:rPr lang="en-US" i="1">
                            <a:latin typeface="Cambria Math" charset="0"/>
                          </a:rPr>
                          <m:t>.5−50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2.5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=1.9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&lt;−1.9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&gt;1.9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=0.0287+0.0287=0.0574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5.74% of all random samples would lead to rejection of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0" y="643467"/>
            <a:ext cx="9043939" cy="5571066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0"/>
          </p:cNvCxnSpPr>
          <p:nvPr/>
        </p:nvCxnSpPr>
        <p:spPr>
          <a:xfrm>
            <a:off x="6096000" y="643467"/>
            <a:ext cx="0" cy="52818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0095" y="3284389"/>
            <a:ext cx="151180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Non-rejection region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7504" y="594969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𝜇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18688" y="4913376"/>
            <a:ext cx="694944" cy="621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01574" y="4391469"/>
            <a:ext cx="113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Rejection region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278369" y="4969065"/>
            <a:ext cx="633484" cy="621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5111" y="4322734"/>
            <a:ext cx="113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Rejection region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40352" y="3930720"/>
            <a:ext cx="0" cy="1238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21024" y="3561388"/>
            <a:ext cx="14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Critical value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850517" y="3930720"/>
            <a:ext cx="0" cy="1238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1189" y="3561388"/>
            <a:ext cx="14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Critical 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57232856"/>
              </p:ext>
            </p:extLst>
          </p:nvPr>
        </p:nvGraphicFramePr>
        <p:xfrm>
          <a:off x="987552" y="719666"/>
          <a:ext cx="104241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2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674519" y="0"/>
            <a:ext cx="8842962" cy="6214533"/>
            <a:chOff x="1674519" y="0"/>
            <a:chExt cx="8842962" cy="621453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633972" y="480060"/>
              <a:ext cx="0" cy="53200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1674519" y="0"/>
              <a:ext cx="8842962" cy="6214533"/>
              <a:chOff x="1674519" y="0"/>
              <a:chExt cx="8842962" cy="621453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4519" y="643467"/>
                <a:ext cx="8842962" cy="5571066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3705606" y="0"/>
                <a:ext cx="47807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Normal distribution under H</a:t>
                </a:r>
                <a:r>
                  <a:rPr lang="en-US" sz="2400" baseline="-250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and H</a:t>
                </a:r>
                <a:r>
                  <a:rPr lang="en-US" sz="2400" baseline="-25000" dirty="0" smtClean="0">
                    <a:solidFill>
                      <a:schemeClr val="bg1"/>
                    </a:solidFill>
                  </a:rPr>
                  <a:t>1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096768" y="1463040"/>
                <a:ext cx="1475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Distribution under H</a:t>
                </a:r>
                <a:r>
                  <a:rPr lang="en-US" baseline="-25000" dirty="0" smtClean="0"/>
                  <a:t>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748778" y="1463039"/>
                <a:ext cx="1475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Distribution under H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54624" y="4962144"/>
                <a:ext cx="365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𝛽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70549" y="499255"/>
                <a:ext cx="2445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Critical value</a:t>
                </a:r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6670549" y="1194816"/>
                <a:ext cx="291083" cy="26822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707125" y="1410631"/>
                <a:ext cx="338709" cy="2902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707125" y="1637464"/>
                <a:ext cx="440436" cy="37207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6681599" y="1905207"/>
                <a:ext cx="495489" cy="41255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713887" y="2193101"/>
                <a:ext cx="510827" cy="42322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6721899" y="2489602"/>
                <a:ext cx="582729" cy="468695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713887" y="2756619"/>
                <a:ext cx="678667" cy="54953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6720937" y="3084054"/>
                <a:ext cx="751531" cy="617319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6682654" y="3351071"/>
                <a:ext cx="876778" cy="748619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691123" y="3678506"/>
                <a:ext cx="983485" cy="81640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6670549" y="4028808"/>
                <a:ext cx="1078229" cy="900862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6669407" y="4339466"/>
                <a:ext cx="1162073" cy="998999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6681599" y="4634568"/>
                <a:ext cx="1211579" cy="104703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597396" y="5338465"/>
                <a:ext cx="268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𝛼</a:t>
                </a:r>
                <a:endParaRPr lang="en-US" sz="2400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6953642" y="4929670"/>
                <a:ext cx="1016295" cy="85642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7399597" y="5192976"/>
                <a:ext cx="703926" cy="590059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7845552" y="5445835"/>
                <a:ext cx="431883" cy="360552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8322564" y="5681598"/>
                <a:ext cx="163771" cy="118532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662559" y="1038247"/>
                <a:ext cx="195633" cy="16336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783034" y="3693039"/>
                <a:ext cx="788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Power</a:t>
                </a:r>
                <a:endParaRPr 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650390" y="2723949"/>
            <a:ext cx="260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𝛽=P(type II error) </a:t>
            </a:r>
            <a:endParaRPr lang="en-US" sz="2400" dirty="0" smtClean="0"/>
          </a:p>
          <a:p>
            <a:r>
              <a:rPr lang="en-US" sz="2400" dirty="0" smtClean="0"/>
              <a:t>= </a:t>
            </a:r>
            <a:r>
              <a:rPr lang="en-US" sz="2400" dirty="0"/>
              <a:t>P(fail to reject H</a:t>
            </a:r>
            <a:r>
              <a:rPr lang="en-US" sz="2400" baseline="-25000" dirty="0"/>
              <a:t>0</a:t>
            </a:r>
            <a:r>
              <a:rPr lang="en-US" sz="2400" dirty="0"/>
              <a:t> when H</a:t>
            </a:r>
            <a:r>
              <a:rPr lang="en-US" sz="2400" baseline="-25000" dirty="0"/>
              <a:t>0</a:t>
            </a:r>
            <a:r>
              <a:rPr lang="en-US" sz="2400" dirty="0"/>
              <a:t> is false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0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328672"/>
            <a:ext cx="10427208" cy="9875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value is a probability</a:t>
            </a:r>
          </a:p>
          <a:p>
            <a:r>
              <a:rPr lang="en-US" sz="3200" dirty="0"/>
              <a:t>Probability of finding the observed results or extremes given the null hypothesis is true</a:t>
            </a:r>
          </a:p>
          <a:p>
            <a:r>
              <a:rPr lang="en-US" dirty="0"/>
              <a:t>If null hypothesis is true, p value will be large</a:t>
            </a:r>
          </a:p>
          <a:p>
            <a:r>
              <a:rPr lang="en-US" dirty="0"/>
              <a:t>If null hypothesis is false, p value will be small</a:t>
            </a:r>
          </a:p>
          <a:p>
            <a:r>
              <a:rPr lang="en-US" dirty="0"/>
              <a:t>Reject null hypothesis if p value is less than the significance </a:t>
            </a:r>
            <a:r>
              <a:rPr lang="en-US" dirty="0" smtClean="0"/>
              <a:t>level 𝛼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Remember</a:t>
            </a:r>
            <a:r>
              <a:rPr lang="en-US" dirty="0">
                <a:solidFill>
                  <a:srgbClr val="FF0000"/>
                </a:solidFill>
              </a:rPr>
              <a:t>: p value is calculated to reject the null hypothesis! You are checking for extremes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0" y="643467"/>
            <a:ext cx="9043939" cy="5571066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 rot="5400000">
            <a:off x="2200656" y="5230368"/>
            <a:ext cx="188976" cy="99364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74030" y="4986373"/>
            <a:ext cx="148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Very unlikely observations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9697473" y="5230368"/>
            <a:ext cx="188976" cy="99364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70847" y="4986373"/>
            <a:ext cx="148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Very unlikely observations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83808" y="865632"/>
            <a:ext cx="816864" cy="36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7248" y="643467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likely observation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778496" y="587044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46976" y="5547360"/>
            <a:ext cx="731520" cy="323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9957" y="5132754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smtClean="0"/>
              <a:t>data point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61376" y="4986373"/>
            <a:ext cx="170688" cy="792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69936" y="4617041"/>
            <a:ext cx="13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p</a:t>
            </a:r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-value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792" y="902208"/>
            <a:ext cx="3950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p-value (shaded blue area) is the probability of observed (or more extreme) results under null hypothesis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5712" y="-10996"/>
            <a:ext cx="419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-value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tailed versus two tailed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</a:t>
                </a:r>
                <a:r>
                  <a:rPr lang="en-US" dirty="0" smtClean="0"/>
                  <a:t>tailed test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One tailed test: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𝑜𝑟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83" y="3571525"/>
            <a:ext cx="3478426" cy="2246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91" y="1414272"/>
            <a:ext cx="4896404" cy="19060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76" y="3455225"/>
            <a:ext cx="3486912" cy="23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</a:t>
            </a:r>
            <a:r>
              <a:rPr lang="en-US" dirty="0" smtClean="0"/>
              <a:t>questions related to p-value?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Write down the null and alternative hypothesis</a:t>
                </a:r>
              </a:p>
              <a:p>
                <a:r>
                  <a:rPr lang="en-US" dirty="0" smtClean="0"/>
                  <a:t>Calculate </a:t>
                </a:r>
                <a:r>
                  <a:rPr lang="en-US" dirty="0" smtClean="0"/>
                  <a:t>test statistic </a:t>
                </a:r>
                <a:endParaRPr lang="en-US" dirty="0" smtClean="0"/>
              </a:p>
              <a:p>
                <a:r>
                  <a:rPr lang="en-US" b="0" dirty="0" smtClean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Calculate p value (probability of observing extreme values given null hypothesis is true)</a:t>
                </a:r>
              </a:p>
              <a:p>
                <a:r>
                  <a:rPr lang="en-US" dirty="0" smtClean="0"/>
                  <a:t>P value &lt; 𝝰, reject </a:t>
                </a:r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280" y="2840736"/>
            <a:ext cx="4099560" cy="21945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137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charset="0"/>
                  </a:rPr>
                  <a:t>Find upper and lower bounds for a given level of significance 𝛼</a:t>
                </a:r>
              </a:p>
              <a:p>
                <a:r>
                  <a:rPr lang="en-US" dirty="0" smtClean="0">
                    <a:latin typeface="Cambria Math" charset="0"/>
                  </a:rPr>
                  <a:t>For example, for z test: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mr-I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mr-I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mr-I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Reject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at </a:t>
                </a:r>
                <a:r>
                  <a:rPr lang="en-US" dirty="0" smtClean="0">
                    <a:latin typeface="Cambria Math" charset="0"/>
                  </a:rPr>
                  <a:t>𝛼 level of significance if mean does not belong to 100(1-𝛼)% CI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1376"/>
                <a:ext cx="10515600" cy="4351338"/>
              </a:xfr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5305314"/>
              </p:ext>
            </p:extLst>
          </p:nvPr>
        </p:nvGraphicFramePr>
        <p:xfrm>
          <a:off x="621792" y="0"/>
          <a:ext cx="1126540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2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F2C15E-2BD1-E74B-BA74-8A5D18018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A10FDA-5781-0846-BF34-7810041E0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E5D844-8EE2-FC4B-9FE3-DC298E3D8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5EB1C7-EB03-474C-8E46-88FB571C9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91CC9A-3AB0-1047-8E22-B741A36642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D118CC-EEB2-224F-A673-D66375663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B79DC5-AC3A-3948-A3BF-54387DE06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AA26BD-129A-5D4E-9370-C269EA0EC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543CC8-8779-4E47-93F2-03397FAA3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F8BBF6-9EEB-4C4B-8B90-D3C4CA124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64480F-84F3-264A-847B-877C6F9E5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414641-661B-634C-A4E0-3BD977A2A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C5A3D3-AEE0-EC4D-A18F-5BACE87D4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170D9F-6E00-6B47-B202-FB7F312EB1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CCC77C-C92A-544E-9C12-1DA26DF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0BEBEF-D3E7-BD43-A6BE-1B4DFF6F9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543E77-740F-5544-B45E-30E6BF96C7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F88A7E-E205-6A48-8D76-922E4CAC7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B44261-A920-B949-9E4E-D49F8086C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F58F68-2D7D-0144-9A08-B1968F134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on a population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181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427E01-1FAF-6342-8A29-03DC45064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70F65C-FC34-3C44-B734-A4B92C415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65008E-C03D-B04C-9821-C71790683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B35914-96A8-B64F-896F-85F23EFC3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1C9898-F024-E74A-AB33-D02337321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34F0B3-884D-4C4B-8F0C-B277C9833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10A211-20F4-F643-B84D-331F3C52B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10138D-CCD6-3840-B9B2-2B6BAC3CE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53094A-073C-3244-A556-894566423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13CBB3-EE52-FB42-8EFA-BB17E49CD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B12FE3-866F-E74A-8462-9DDD8D83D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EDCF8-A9E1-A64A-BE19-A20BA518B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79325E-B716-7446-A0F0-843636FB0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2AC2CE-1F5C-924B-89A7-6B33E7D76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A96E16-328E-BC4D-A8EE-9ABE79CD1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on a population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6228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7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li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145629"/>
                  </p:ext>
                </p:extLst>
              </p:nvPr>
            </p:nvGraphicFramePr>
            <p:xfrm>
              <a:off x="995680" y="3259614"/>
              <a:ext cx="10358121" cy="31024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2707"/>
                    <a:gridCol w="3452707"/>
                    <a:gridCol w="3452707"/>
                  </a:tblGrid>
                  <a:tr h="72933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Alternative</a:t>
                          </a:r>
                          <a:r>
                            <a:rPr lang="en-US" baseline="0" dirty="0" smtClean="0"/>
                            <a:t> Hypothesis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Rejection-Criterion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: </m:t>
                                </m:r>
                                <m:r>
                                  <a:rPr lang="en-US" smtClean="0"/>
                                  <m:t>𝜇</m:t>
                                </m:r>
                                <m:r>
                                  <a:rPr lang="en-US" smtClean="0"/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Probability above |z</a:t>
                          </a:r>
                          <a:r>
                            <a:rPr lang="en-US" baseline="-25000" dirty="0" smtClean="0"/>
                            <a:t>0</a:t>
                          </a:r>
                          <a:r>
                            <a:rPr lang="en-US" dirty="0" smtClean="0"/>
                            <a:t>| and probability below -|z</a:t>
                          </a:r>
                          <a:r>
                            <a:rPr lang="en-US" baseline="-25000" dirty="0" smtClean="0"/>
                            <a:t>0</a:t>
                          </a:r>
                          <a:r>
                            <a:rPr lang="en-US" dirty="0" smtClean="0"/>
                            <a:t>|,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𝑃</m:t>
                                </m:r>
                                <m:r>
                                  <a:rPr lang="en-US" smtClean="0"/>
                                  <m:t>=2[1−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mtClean="0"/>
                                  <m:t>Φ</m:t>
                                </m:r>
                                <m:r>
                                  <a:rPr lang="en-US" smtClean="0"/>
                                  <m:t>(|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|)]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𝑧</m:t>
                                  </m:r>
                                </m:e>
                                <m:sub>
                                  <m:r>
                                    <a:rPr lang="en-US" smtClean="0"/>
                                    <m:t>0</m:t>
                                  </m:r>
                                </m:sub>
                              </m:sSub>
                              <m:r>
                                <a:rPr lang="en-US" smtClean="0"/>
                                <m:t>&gt;</m:t>
                              </m:r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𝑧</m:t>
                                  </m:r>
                                </m:e>
                                <m:sub>
                                  <m:r>
                                    <a:rPr lang="en-US" smtClean="0"/>
                                    <m:t>𝛼</m:t>
                                  </m:r>
                                  <m:r>
                                    <a:rPr lang="en-US" smtClean="0"/>
                                    <m:t>/2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𝑧</m:t>
                                  </m:r>
                                </m:e>
                                <m:sub>
                                  <m:r>
                                    <a:rPr lang="en-US" smtClean="0"/>
                                    <m:t>0</m:t>
                                  </m:r>
                                </m:sub>
                              </m:sSub>
                              <m:r>
                                <a:rPr lang="en-US" smtClean="0"/>
                                <m:t>&lt;−</m:t>
                              </m:r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𝑧</m:t>
                                  </m:r>
                                </m:e>
                                <m:sub>
                                  <m:r>
                                    <a:rPr lang="en-US" smtClean="0"/>
                                    <m:t>𝛼</m:t>
                                  </m:r>
                                  <m:r>
                                    <a:rPr lang="en-US" smtClean="0"/>
                                    <m:t>/2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: </m:t>
                                </m:r>
                                <m:r>
                                  <a:rPr lang="en-US" smtClean="0"/>
                                  <m:t>𝜇</m:t>
                                </m:r>
                                <m:r>
                                  <a:rPr lang="en-US" smtClean="0"/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Probability above z</a:t>
                          </a:r>
                          <a:r>
                            <a:rPr lang="en-US" baseline="-25000" dirty="0" smtClean="0"/>
                            <a:t>0</a:t>
                          </a:r>
                          <a:r>
                            <a:rPr lang="en-US" dirty="0" smtClean="0"/>
                            <a:t>,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𝑃</m:t>
                                </m:r>
                                <m:r>
                                  <a:rPr lang="en-US" smtClean="0"/>
                                  <m:t>=1−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mtClean="0"/>
                                  <m:t>Φ</m:t>
                                </m:r>
                                <m:r>
                                  <a:rPr lang="en-US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: </m:t>
                                </m:r>
                                <m:r>
                                  <a:rPr lang="en-US" smtClean="0"/>
                                  <m:t>𝜇</m:t>
                                </m:r>
                                <m:r>
                                  <a:rPr lang="en-US" smtClean="0"/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Probability below z</a:t>
                          </a:r>
                          <a:r>
                            <a:rPr lang="en-US" baseline="-25000" dirty="0" smtClean="0"/>
                            <a:t>0</a:t>
                          </a:r>
                          <a:r>
                            <a:rPr lang="en-US" dirty="0" smtClean="0"/>
                            <a:t>,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𝑃</m:t>
                                </m:r>
                                <m:r>
                                  <a:rPr lang="en-US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mtClean="0"/>
                                  <m:t>Φ</m:t>
                                </m:r>
                                <m:r>
                                  <a:rPr lang="en-US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&lt;−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145629"/>
                  </p:ext>
                </p:extLst>
              </p:nvPr>
            </p:nvGraphicFramePr>
            <p:xfrm>
              <a:off x="995680" y="3259614"/>
              <a:ext cx="10358121" cy="31024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2707"/>
                    <a:gridCol w="3452707"/>
                    <a:gridCol w="3452707"/>
                  </a:tblGrid>
                  <a:tr h="72933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Alternative</a:t>
                          </a:r>
                          <a:r>
                            <a:rPr lang="en-US" baseline="0" dirty="0" smtClean="0"/>
                            <a:t> Hypothesis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Rejection-Criterion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6" t="-83333" r="-200176" b="-1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3" t="-83333" r="-100530" b="-1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83333" r="-353" b="-169333"/>
                          </a:stretch>
                        </a:blipFill>
                      </a:tcPr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6" t="-229167" r="-200176" b="-1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3" t="-229167" r="-100530" b="-1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29167" r="-353" b="-111667"/>
                          </a:stretch>
                        </a:blipFill>
                      </a:tcPr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6" t="-329167" r="-200176" b="-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3" t="-329167" r="-100530" b="-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329167" r="-353" b="-1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86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72" y="3573272"/>
            <a:ext cx="4572000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6" y="3573272"/>
            <a:ext cx="4572000" cy="281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8" y="354584"/>
            <a:ext cx="45720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8356" y="169918"/>
            <a:ext cx="26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Two-tailed test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7792" y="682752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(0,1)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83808" y="3014718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5372" y="2989318"/>
            <a:ext cx="50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-z</a:t>
            </a:r>
            <a:r>
              <a:rPr lang="en-US" baseline="-2500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4680" y="2992104"/>
            <a:ext cx="36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</a:t>
            </a:r>
            <a:r>
              <a:rPr lang="en-US" baseline="-2500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1108" y="3388606"/>
            <a:ext cx="26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Lower-tailed test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44" y="3901440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(0,1)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56560" y="6233406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8124" y="6208006"/>
            <a:ext cx="50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-z</a:t>
            </a:r>
            <a:r>
              <a:rPr lang="en-US" baseline="-2500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27796" y="3358650"/>
            <a:ext cx="26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Upper-tailed test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57232" y="3871484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(0,1)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3248" y="6203450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04120" y="6180836"/>
            <a:ext cx="36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</a:t>
            </a:r>
            <a:r>
              <a:rPr lang="en-US" baseline="-2500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388356" y="2097024"/>
            <a:ext cx="2060956" cy="743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27392" y="2109216"/>
            <a:ext cx="146304" cy="79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053072" y="1781540"/>
                <a:ext cx="2529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P-value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2[1−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|)</m:t>
                    </m:r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72" y="1781540"/>
                <a:ext cx="25298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968242" y="5029446"/>
                <a:ext cx="2529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P-value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42" y="5029446"/>
                <a:ext cx="25298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2261108" y="5369437"/>
            <a:ext cx="2060956" cy="743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378440" y="5234502"/>
            <a:ext cx="146304" cy="79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9875012" y="4915638"/>
                <a:ext cx="2529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P-value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012" y="4915638"/>
                <a:ext cx="252984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474208" y="3384050"/>
                <a:ext cx="157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208" y="3384050"/>
                <a:ext cx="1578864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61692" y="6475337"/>
                <a:ext cx="157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92" y="6475337"/>
                <a:ext cx="1578864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549640" y="6442670"/>
                <a:ext cx="157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40" y="6442670"/>
                <a:ext cx="15788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26592" y="682752"/>
                <a:ext cx="26639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: 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2" y="682752"/>
                <a:ext cx="2663952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98" y="1784955"/>
            <a:ext cx="7535204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 II </a:t>
            </a:r>
            <a:r>
              <a:rPr lang="en-US" sz="32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error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5120" y="5949696"/>
            <a:ext cx="6352032" cy="21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27648" y="5784944"/>
                <a:ext cx="573024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48" y="5784944"/>
                <a:ext cx="573024" cy="394210"/>
              </a:xfrm>
              <a:prstGeom prst="rect">
                <a:avLst/>
              </a:prstGeom>
              <a:blipFill rotWithShape="0"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4413504" y="5108448"/>
            <a:ext cx="0" cy="731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062984" y="5825586"/>
                <a:ext cx="70104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84" y="5825586"/>
                <a:ext cx="701040" cy="394210"/>
              </a:xfrm>
              <a:prstGeom prst="rect">
                <a:avLst/>
              </a:prstGeom>
              <a:blipFill rotWithShape="0">
                <a:blip r:embed="rId4"/>
                <a:stretch>
                  <a:fillRect r="-2609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962400" y="1591870"/>
                <a:ext cx="2206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591870"/>
                <a:ext cx="220675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327648" y="1602352"/>
                <a:ext cx="2206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48" y="1602352"/>
                <a:ext cx="220675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937779" y="4860521"/>
            <a:ext cx="53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𝛽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06240" y="2592594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N</a:t>
            </a:r>
            <a:r>
              <a:rPr lang="en-US" smtClean="0"/>
              <a:t>(0,1)</a:t>
            </a:r>
            <a:endParaRPr 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242048" y="2592594"/>
                <a:ext cx="1292352" cy="52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,1</m:t>
                    </m:r>
                  </m:oMath>
                </a14:m>
                <a:r>
                  <a:rPr lang="en-US" dirty="0" smtClean="0"/>
                  <a:t>)</a:t>
                </a:r>
                <a:endParaRPr lang="en-US" i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48" y="2592594"/>
                <a:ext cx="1292352" cy="521618"/>
              </a:xfrm>
              <a:prstGeom prst="rect">
                <a:avLst/>
              </a:prstGeom>
              <a:blipFill rotWithShape="0">
                <a:blip r:embed="rId7"/>
                <a:stretch>
                  <a:fillRect l="-3774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6532" y="2097024"/>
                <a:ext cx="2406124" cy="1577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Distribution of Z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 when H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is true: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32" y="2097024"/>
                <a:ext cx="2406124" cy="1577291"/>
              </a:xfrm>
              <a:prstGeom prst="rect">
                <a:avLst/>
              </a:prstGeom>
              <a:blipFill rotWithShape="0">
                <a:blip r:embed="rId8"/>
                <a:stretch>
                  <a:fillRect l="-3797" t="-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985504" y="2031770"/>
                <a:ext cx="2781953" cy="1348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Type II error: probability that Z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 is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(−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04" y="2031770"/>
                <a:ext cx="2781953" cy="1348446"/>
              </a:xfrm>
              <a:prstGeom prst="rect">
                <a:avLst/>
              </a:prstGeom>
              <a:blipFill rotWithShape="0">
                <a:blip r:embed="rId9"/>
                <a:stretch>
                  <a:fillRect l="-3289" t="-3620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on a population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523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0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li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658434"/>
                  </p:ext>
                </p:extLst>
              </p:nvPr>
            </p:nvGraphicFramePr>
            <p:xfrm>
              <a:off x="995680" y="3259614"/>
              <a:ext cx="10358121" cy="31024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2707"/>
                    <a:gridCol w="3452707"/>
                    <a:gridCol w="3452707"/>
                  </a:tblGrid>
                  <a:tr h="72933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Alternative</a:t>
                          </a:r>
                          <a:r>
                            <a:rPr lang="en-US" baseline="0" dirty="0" smtClean="0"/>
                            <a:t> Hypothesis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Rejection-Criterion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: </m:t>
                                </m:r>
                                <m:r>
                                  <a:rPr lang="en-US" smtClean="0"/>
                                  <m:t>𝜇</m:t>
                                </m:r>
                                <m:r>
                                  <a:rPr lang="en-US" smtClean="0"/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Probability above |t</a:t>
                          </a:r>
                          <a:r>
                            <a:rPr lang="en-US" baseline="-25000" dirty="0" smtClean="0"/>
                            <a:t>0</a:t>
                          </a:r>
                          <a:r>
                            <a:rPr lang="en-US" dirty="0" smtClean="0"/>
                            <a:t>| and probability below -|t</a:t>
                          </a:r>
                          <a:r>
                            <a:rPr lang="en-US" baseline="-25000" dirty="0" smtClean="0"/>
                            <a:t>0</a:t>
                          </a:r>
                          <a:r>
                            <a:rPr lang="en-US" dirty="0" smtClean="0"/>
                            <a:t>|,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𝑃</m:t>
                                </m:r>
                                <m:r>
                                  <a:rPr lang="en-US" smtClean="0"/>
                                  <m:t>=2</m:t>
                                </m:r>
                                <m:r>
                                  <a:rPr lang="en-US" smtClean="0"/>
                                  <m:t>𝑃</m:t>
                                </m:r>
                                <m:r>
                                  <a:rPr lang="en-US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−1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&gt;|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|)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b>
                                  <m:r>
                                    <a:rPr lang="en-US" smtClean="0"/>
                                    <m:t>0</m:t>
                                  </m:r>
                                </m:sub>
                              </m:sSub>
                              <m:r>
                                <a:rPr lang="en-US" smtClean="0"/>
                                <m:t>&gt;</m:t>
                              </m:r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mtClean="0"/>
                                      </m:ctrlPr>
                                    </m:fPr>
                                    <m:num>
                                      <m:r>
                                        <a:rPr lang="en-US" smtClean="0"/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mtClean="0"/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mtClean="0"/>
                                    <m:t>,</m:t>
                                  </m:r>
                                  <m:r>
                                    <a:rPr lang="en-US" smtClean="0"/>
                                    <m:t>𝑛</m:t>
                                  </m:r>
                                  <m:r>
                                    <a:rPr lang="en-US" smtClean="0"/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b>
                                  <m:r>
                                    <a:rPr lang="en-US" smtClean="0"/>
                                    <m:t>0</m:t>
                                  </m:r>
                                </m:sub>
                              </m:sSub>
                              <m:r>
                                <a:rPr lang="en-US" smtClean="0"/>
                                <m:t>&lt;−</m:t>
                              </m:r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mtClean="0"/>
                                      </m:ctrlPr>
                                    </m:fPr>
                                    <m:num>
                                      <m:r>
                                        <a:rPr lang="en-US" smtClean="0"/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mtClean="0"/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mtClean="0"/>
                                    <m:t>,</m:t>
                                  </m:r>
                                  <m:r>
                                    <a:rPr lang="en-US" smtClean="0"/>
                                    <m:t>𝑛</m:t>
                                  </m:r>
                                  <m:r>
                                    <a:rPr lang="en-US" smtClean="0"/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: </m:t>
                                </m:r>
                                <m:r>
                                  <a:rPr lang="en-US" smtClean="0"/>
                                  <m:t>𝜇</m:t>
                                </m:r>
                                <m:r>
                                  <a:rPr lang="en-US" smtClean="0"/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Probability above t</a:t>
                          </a:r>
                          <a:r>
                            <a:rPr lang="en-US" baseline="-25000" dirty="0" smtClean="0"/>
                            <a:t>0</a:t>
                          </a:r>
                          <a:r>
                            <a:rPr lang="en-US" dirty="0" smtClean="0"/>
                            <a:t>,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𝑃</m:t>
                                </m:r>
                                <m:r>
                                  <a:rPr lang="en-US" smtClean="0"/>
                                  <m:t>=</m:t>
                                </m:r>
                                <m:r>
                                  <a:rPr lang="en-US" smtClean="0"/>
                                  <m:t>𝑃</m:t>
                                </m:r>
                                <m:r>
                                  <a:rPr lang="en-US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−1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𝛼</m:t>
                                    </m:r>
                                    <m:r>
                                      <a:rPr lang="en-US" smtClean="0"/>
                                      <m:t>,</m:t>
                                    </m:r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: </m:t>
                                </m:r>
                                <m:r>
                                  <a:rPr lang="en-US" smtClean="0"/>
                                  <m:t>𝜇</m:t>
                                </m:r>
                                <m:r>
                                  <a:rPr lang="en-US" smtClean="0"/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Probability below t</a:t>
                          </a:r>
                          <a:r>
                            <a:rPr lang="en-US" baseline="-25000" dirty="0" smtClean="0"/>
                            <a:t>0</a:t>
                          </a:r>
                          <a:r>
                            <a:rPr lang="en-US" dirty="0" smtClean="0"/>
                            <a:t>,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𝑃</m:t>
                                    </m:r>
                                    <m:r>
                                      <a:rPr lang="en-US" smtClean="0"/>
                                      <m:t>=</m:t>
                                    </m:r>
                                    <m:r>
                                      <a:rPr lang="en-US" smtClean="0"/>
                                      <m:t>𝑃</m:t>
                                    </m:r>
                                    <m:r>
                                      <a:rPr lang="en-US" smtClean="0"/>
                                      <m:t>(</m:t>
                                    </m:r>
                                    <m:r>
                                      <a:rPr lang="en-US" smtClean="0"/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−1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&lt;−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𝛼</m:t>
                                    </m:r>
                                    <m:r>
                                      <a:rPr lang="en-US" smtClean="0"/>
                                      <m:t>,</m:t>
                                    </m:r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658434"/>
                  </p:ext>
                </p:extLst>
              </p:nvPr>
            </p:nvGraphicFramePr>
            <p:xfrm>
              <a:off x="995680" y="3259614"/>
              <a:ext cx="10358121" cy="31024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2707"/>
                    <a:gridCol w="3452707"/>
                    <a:gridCol w="3452707"/>
                  </a:tblGrid>
                  <a:tr h="72933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Alternative</a:t>
                          </a:r>
                          <a:r>
                            <a:rPr lang="en-US" baseline="0" dirty="0" smtClean="0"/>
                            <a:t> Hypothesis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Rejection-Criterion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6" t="-83333" r="-200176" b="-1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3" t="-83333" r="-100530" b="-1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83333" r="-353" b="-169333"/>
                          </a:stretch>
                        </a:blipFill>
                      </a:tcPr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6" t="-229167" r="-200176" b="-1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3" t="-229167" r="-100530" b="-1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29167" r="-353" b="-111667"/>
                          </a:stretch>
                        </a:blipFill>
                      </a:tcPr>
                    </a:tc>
                  </a:tr>
                  <a:tr h="729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6" t="-329167" r="-200176" b="-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3" t="-329167" r="-100530" b="-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329167" r="-353" b="-1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57425" y="6366764"/>
            <a:ext cx="875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not extrapolate from t-table. Just find range of p value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72" y="3573272"/>
            <a:ext cx="4572000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6" y="3573272"/>
            <a:ext cx="4572000" cy="281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8" y="354584"/>
            <a:ext cx="45720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8356" y="169918"/>
            <a:ext cx="26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Two-tailed test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7792" y="682752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i="1" baseline="-25000" dirty="0" smtClean="0"/>
              <a:t>n-1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83808" y="3014718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5372" y="2989318"/>
            <a:ext cx="50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4680" y="2992104"/>
            <a:ext cx="36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1108" y="3388606"/>
            <a:ext cx="26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Lower-tailed test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44" y="3901440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i="1" baseline="-25000" dirty="0" smtClean="0"/>
              <a:t>n-1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56560" y="6233406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8124" y="6208006"/>
            <a:ext cx="50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27796" y="3358650"/>
            <a:ext cx="26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Upper-tailed test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57232" y="3871484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i="1" baseline="-25000" dirty="0" smtClean="0"/>
              <a:t>n-1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3248" y="6203450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04120" y="6180836"/>
            <a:ext cx="36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388356" y="2097024"/>
            <a:ext cx="2060956" cy="743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27392" y="2109216"/>
            <a:ext cx="146304" cy="79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73696" y="1586407"/>
            <a:ext cx="252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</a:t>
            </a:r>
            <a:r>
              <a:rPr lang="en-US" smtClean="0"/>
              <a:t>= probability in both tails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8242" y="5029446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61108" y="5369437"/>
            <a:ext cx="2060956" cy="743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378440" y="5234502"/>
            <a:ext cx="146304" cy="79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3536" y="4901447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P-value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74208" y="3384050"/>
                <a:ext cx="157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208" y="3384050"/>
                <a:ext cx="157886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167128" y="6487529"/>
                <a:ext cx="157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28" y="6487529"/>
                <a:ext cx="157886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525256" y="6448832"/>
                <a:ext cx="157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56" y="6448832"/>
                <a:ext cx="157886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3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II error: Use OC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4443" y="1439847"/>
            <a:ext cx="7823114" cy="5418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49568" y="5998464"/>
                <a:ext cx="451104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8" y="5998464"/>
                <a:ext cx="451104" cy="462884"/>
              </a:xfrm>
              <a:prstGeom prst="rect">
                <a:avLst/>
              </a:prstGeom>
              <a:blipFill rotWithShape="0">
                <a:blip r:embed="rId4"/>
                <a:stretch>
                  <a:fillRect r="-7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 rot="16200000">
                <a:off x="3218688" y="2312520"/>
                <a:ext cx="536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8688" y="2312520"/>
                <a:ext cx="53644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7955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0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on a population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657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8339491"/>
              </p:ext>
            </p:extLst>
          </p:nvPr>
        </p:nvGraphicFramePr>
        <p:xfrm>
          <a:off x="621792" y="0"/>
          <a:ext cx="1126540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8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 for normal </a:t>
            </a:r>
            <a:r>
              <a:rPr lang="en-US" dirty="0" smtClean="0"/>
              <a:t>population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Test statistic: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671741"/>
                  </p:ext>
                </p:extLst>
              </p:nvPr>
            </p:nvGraphicFramePr>
            <p:xfrm>
              <a:off x="716280" y="3380183"/>
              <a:ext cx="6269736" cy="30789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4868"/>
                    <a:gridCol w="3134868"/>
                  </a:tblGrid>
                  <a:tr h="73822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Alternative</a:t>
                          </a:r>
                          <a:r>
                            <a:rPr lang="en-US" baseline="0" dirty="0" smtClean="0"/>
                            <a:t> Hypothesis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Rejection Criterion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382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: 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≠</m:t>
                                </m:r>
                                <m:sSubSup>
                                  <m:sSubSupPr>
                                    <m:ctrlPr>
                                      <a:rPr lang="en-US" smtClean="0"/>
                                    </m:ctrlPr>
                                  </m:sSubSupPr>
                                  <m:e>
                                    <m:r>
                                      <a:rPr lang="en-US" smtClean="0"/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mtClean="0"/>
                                  </m:ctrlPr>
                                </m:sSubSupPr>
                                <m:e>
                                  <m:r>
                                    <a:rPr lang="en-US" smtClean="0"/>
                                    <m:t>𝜒</m:t>
                                  </m:r>
                                </m:e>
                                <m:sub>
                                  <m:r>
                                    <a:rPr lang="en-US" smtClean="0"/>
                                    <m:t>0</m:t>
                                  </m:r>
                                </m:sub>
                                <m:sup>
                                  <m:r>
                                    <a:rPr lang="en-US" smtClean="0"/>
                                    <m:t>2</m:t>
                                  </m:r>
                                </m:sup>
                              </m:sSubSup>
                              <m:r>
                                <a:rPr lang="en-US" smtClean="0"/>
                                <m:t>&gt;</m:t>
                              </m:r>
                              <m:sSubSup>
                                <m:sSubSupPr>
                                  <m:ctrlPr>
                                    <a:rPr lang="en-US" smtClean="0"/>
                                  </m:ctrlPr>
                                </m:sSubSupPr>
                                <m:e>
                                  <m:r>
                                    <a:rPr lang="en-US" smtClean="0"/>
                                    <m:t>𝜒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mtClean="0"/>
                                      </m:ctrlPr>
                                    </m:fPr>
                                    <m:num>
                                      <m:r>
                                        <a:rPr lang="en-US" smtClean="0"/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mtClean="0"/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mtClean="0"/>
                                    <m:t>,</m:t>
                                  </m:r>
                                  <m:r>
                                    <a:rPr lang="en-US" smtClean="0"/>
                                    <m:t>𝑛</m:t>
                                  </m:r>
                                  <m:r>
                                    <a:rPr lang="en-US" smtClean="0"/>
                                    <m:t>−1</m:t>
                                  </m:r>
                                </m:sub>
                                <m:sup>
                                  <m:r>
                                    <a:rPr lang="en-US" smtClean="0"/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 smtClean="0"/>
                            <a:t> or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mtClean="0"/>
                                  </m:ctrlPr>
                                </m:sSubSupPr>
                                <m:e>
                                  <m:r>
                                    <a:rPr lang="en-US" smtClean="0"/>
                                    <m:t>𝜒</m:t>
                                  </m:r>
                                </m:e>
                                <m:sub>
                                  <m:r>
                                    <a:rPr lang="en-US" smtClean="0"/>
                                    <m:t>0</m:t>
                                  </m:r>
                                </m:sub>
                                <m:sup>
                                  <m:r>
                                    <a:rPr lang="en-US" smtClean="0"/>
                                    <m:t>2</m:t>
                                  </m:r>
                                </m:sup>
                              </m:sSubSup>
                              <m:r>
                                <a:rPr lang="en-US" smtClean="0"/>
                                <m:t>&lt;</m:t>
                              </m:r>
                              <m:sSubSup>
                                <m:sSubSupPr>
                                  <m:ctrlPr>
                                    <a:rPr lang="en-US" smtClean="0"/>
                                  </m:ctrlPr>
                                </m:sSubSupPr>
                                <m:e>
                                  <m:r>
                                    <a:rPr lang="en-US" smtClean="0"/>
                                    <m:t>𝜒</m:t>
                                  </m:r>
                                </m:e>
                                <m:sub>
                                  <m:r>
                                    <a:rPr lang="en-US" smtClean="0"/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mtClean="0"/>
                                      </m:ctrlPr>
                                    </m:fPr>
                                    <m:num>
                                      <m:r>
                                        <a:rPr lang="en-US" smtClean="0"/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mtClean="0"/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mtClean="0"/>
                                    <m:t>,</m:t>
                                  </m:r>
                                  <m:r>
                                    <a:rPr lang="en-US" smtClean="0"/>
                                    <m:t>𝑛</m:t>
                                  </m:r>
                                  <m:r>
                                    <a:rPr lang="en-US" smtClean="0"/>
                                    <m:t>−1</m:t>
                                  </m:r>
                                </m:sub>
                                <m:sup>
                                  <m:r>
                                    <a:rPr lang="en-US" smtClean="0"/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382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: 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&gt;</m:t>
                                </m:r>
                                <m:sSubSup>
                                  <m:sSubSupPr>
                                    <m:ctrlPr>
                                      <a:rPr lang="en-US" smtClean="0"/>
                                    </m:ctrlPr>
                                  </m:sSubSupPr>
                                  <m:e>
                                    <m:r>
                                      <a:rPr lang="en-US" smtClean="0"/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mtClean="0"/>
                                    </m:ctrlPr>
                                  </m:sSubSupPr>
                                  <m:e>
                                    <m:r>
                                      <a:rPr lang="en-US" smtClean="0"/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bSup>
                                <m:r>
                                  <a:rPr lang="en-US" smtClean="0"/>
                                  <m:t>&gt;</m:t>
                                </m:r>
                                <m:sSubSup>
                                  <m:sSubSupPr>
                                    <m:ctrlPr>
                                      <a:rPr lang="en-US" smtClean="0"/>
                                    </m:ctrlPr>
                                  </m:sSubSupPr>
                                  <m:e>
                                    <m:r>
                                      <a:rPr lang="en-US" smtClean="0"/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𝛼</m:t>
                                    </m:r>
                                    <m:r>
                                      <a:rPr lang="en-US" smtClean="0"/>
                                      <m:t>,</m:t>
                                    </m:r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86422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: 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&lt;</m:t>
                                </m:r>
                                <m:sSubSup>
                                  <m:sSubSupPr>
                                    <m:ctrlPr>
                                      <a:rPr lang="en-US" smtClean="0"/>
                                    </m:ctrlPr>
                                  </m:sSubSupPr>
                                  <m:e>
                                    <m:r>
                                      <a:rPr lang="en-US" smtClean="0"/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mtClean="0"/>
                                    </m:ctrlPr>
                                  </m:sSubSupPr>
                                  <m:e>
                                    <m:r>
                                      <a:rPr lang="en-US" smtClean="0"/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bSup>
                                <m:r>
                                  <a:rPr lang="en-US" smtClean="0"/>
                                  <m:t>&lt;</m:t>
                                </m:r>
                                <m:sSubSup>
                                  <m:sSubSupPr>
                                    <m:ctrlPr>
                                      <a:rPr lang="en-US" smtClean="0"/>
                                    </m:ctrlPr>
                                  </m:sSubSupPr>
                                  <m:e>
                                    <m:r>
                                      <a:rPr lang="en-US" smtClean="0"/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1−</m:t>
                                    </m:r>
                                    <m:r>
                                      <a:rPr lang="en-US" smtClean="0"/>
                                      <m:t>𝛼</m:t>
                                    </m:r>
                                    <m:r>
                                      <a:rPr lang="en-US" smtClean="0"/>
                                      <m:t>,</m:t>
                                    </m:r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671741"/>
                  </p:ext>
                </p:extLst>
              </p:nvPr>
            </p:nvGraphicFramePr>
            <p:xfrm>
              <a:off x="716280" y="3380183"/>
              <a:ext cx="6269736" cy="30789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4868"/>
                    <a:gridCol w="3134868"/>
                  </a:tblGrid>
                  <a:tr h="73822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Alternative</a:t>
                          </a:r>
                          <a:r>
                            <a:rPr lang="en-US" baseline="0" dirty="0" smtClean="0"/>
                            <a:t> Hypothesis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Rejection Criterion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38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4" t="-103279" r="-100388" b="-21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89" t="-103279" r="-584" b="-217213"/>
                          </a:stretch>
                        </a:blipFill>
                      </a:tcPr>
                    </a:tc>
                  </a:tr>
                  <a:tr h="738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4" t="-204959" r="-100388" b="-119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89" t="-204959" r="-584" b="-119008"/>
                          </a:stretch>
                        </a:blipFill>
                      </a:tcPr>
                    </a:tc>
                  </a:tr>
                  <a:tr h="864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4" t="-259859" r="-100388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89" t="-259859" r="-584" b="-14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36" y="2213272"/>
            <a:ext cx="4718304" cy="290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3152" y="2709303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5756" y="3299608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32592" y="3803877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73440" y="515605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Chi-square distribution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64" y="3244088"/>
            <a:ext cx="4572000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80" y="3244088"/>
            <a:ext cx="4572000" cy="281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24" y="-36576"/>
            <a:ext cx="4572000" cy="2819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06112" y="47679"/>
                <a:ext cx="1597152" cy="37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12" y="47679"/>
                <a:ext cx="1597152" cy="373949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60064" y="2610036"/>
                <a:ext cx="1597152" cy="419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64" y="2610036"/>
                <a:ext cx="1597152" cy="419602"/>
              </a:xfrm>
              <a:prstGeom prst="rect">
                <a:avLst/>
              </a:prstGeom>
              <a:blipFill rotWithShape="0"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04688" y="2610036"/>
                <a:ext cx="1597152" cy="419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2610036"/>
                <a:ext cx="1597152" cy="419602"/>
              </a:xfrm>
              <a:prstGeom prst="rect">
                <a:avLst/>
              </a:prstGeom>
              <a:blipFill rotWithShape="0">
                <a:blip r:embed="rId7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6217920" y="1901952"/>
            <a:ext cx="499872" cy="5394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67856" y="1532620"/>
                <a:ext cx="853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856" y="1532620"/>
                <a:ext cx="85344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3736848" y="2027771"/>
            <a:ext cx="249936" cy="413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57728" y="1658439"/>
                <a:ext cx="853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728" y="1658439"/>
                <a:ext cx="85344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188464" y="3360848"/>
                <a:ext cx="1597152" cy="37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464" y="3360848"/>
                <a:ext cx="1597152" cy="373949"/>
              </a:xfrm>
              <a:prstGeom prst="rect">
                <a:avLst/>
              </a:prstGeom>
              <a:blipFill rotWithShape="0"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987040" y="5923205"/>
                <a:ext cx="1597152" cy="395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40" y="5923205"/>
                <a:ext cx="1597152" cy="3951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3700272" y="5215121"/>
            <a:ext cx="499872" cy="5394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950208" y="4845789"/>
                <a:ext cx="853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08" y="4845789"/>
                <a:ext cx="8534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74736" y="3360848"/>
                <a:ext cx="1597152" cy="37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736" y="3360848"/>
                <a:ext cx="1597152" cy="373949"/>
              </a:xfrm>
              <a:prstGeom prst="rect">
                <a:avLst/>
              </a:prstGeom>
              <a:blipFill rotWithShape="0"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028688" y="5923205"/>
                <a:ext cx="1597152" cy="395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688" y="5923205"/>
                <a:ext cx="1597152" cy="3951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205472" y="5340940"/>
            <a:ext cx="249936" cy="413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626352" y="4971608"/>
                <a:ext cx="853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52" y="4971608"/>
                <a:ext cx="8534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51104" y="597408"/>
                <a:ext cx="2450592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: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" y="597408"/>
                <a:ext cx="2450592" cy="53168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614164" y="2994113"/>
                <a:ext cx="1389888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64" y="2994113"/>
                <a:ext cx="1389888" cy="37478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975104" y="6131944"/>
                <a:ext cx="1389888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104" y="6131944"/>
                <a:ext cx="1389888" cy="374783"/>
              </a:xfrm>
              <a:prstGeom prst="rect">
                <a:avLst/>
              </a:prstGeom>
              <a:blipFill rotWithShape="0"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8332724" y="6180248"/>
                <a:ext cx="1389888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724" y="6180248"/>
                <a:ext cx="1389888" cy="374783"/>
              </a:xfrm>
              <a:prstGeom prst="rect">
                <a:avLst/>
              </a:prstGeom>
              <a:blipFill rotWithShape="0"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5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9624" y="2520569"/>
                <a:ext cx="3770376" cy="113703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9624" y="2520569"/>
                <a:ext cx="3770376" cy="113703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6864096" y="2121408"/>
            <a:ext cx="658368" cy="3991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2464" y="1686592"/>
            <a:ext cx="1731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Expected frequency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2832" y="2070717"/>
            <a:ext cx="601980" cy="5227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8372" y="1600415"/>
            <a:ext cx="1654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Observed frequency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25952" y="2593464"/>
            <a:ext cx="1609344" cy="111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15668" y="2270298"/>
            <a:ext cx="182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Number of bins/class intervals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340352" y="3317557"/>
            <a:ext cx="19050" cy="3858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2162" y="3629680"/>
            <a:ext cx="196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Chi-square distribution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50976" y="4546854"/>
                <a:ext cx="10402824" cy="2311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 smtClean="0"/>
                  <a:t>Goodness of fit test statistic follows chi-square distribution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 smtClean="0"/>
                  <a:t>Find expected frequency based on the distribution you want to test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 smtClean="0"/>
                  <a:t>Chi-square degrees of freedom = k-p-1 (p=number of parameters in hypothesized distribution</a:t>
                </a:r>
                <a:r>
                  <a:rPr lang="en-US" sz="2800" dirty="0" smtClean="0"/>
                  <a:t>)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 smtClean="0"/>
                  <a:t>Reject H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&gt;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4546854"/>
                <a:ext cx="10402824" cy="2311146"/>
              </a:xfrm>
              <a:prstGeom prst="rect">
                <a:avLst/>
              </a:prstGeom>
              <a:blipFill rotWithShape="0">
                <a:blip r:embed="rId3"/>
                <a:stretch>
                  <a:fillRect l="-1054" t="-2639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08913432"/>
              </p:ext>
            </p:extLst>
          </p:nvPr>
        </p:nvGraphicFramePr>
        <p:xfrm>
          <a:off x="487680" y="719666"/>
          <a:ext cx="113507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E5B196-11BC-7E4B-9CC0-F8FCE7BB2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30AA7ED-A721-6A4F-A466-B8A337AF5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3E28C7-7B2E-A64D-A862-6A0E96293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6D5427-4619-C74D-8CED-B16B4DDCC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0B494EE-70E6-AF42-877B-8BA9EB677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7C8CE7-B490-A942-BAE2-5A00294AC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F360331-3690-8247-A629-011CF5A71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11B1A1-E8F1-6A46-A3A7-C339AA51A7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705CE-B00E-154F-A821-224C063C5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2005FA-EF58-394C-A9B1-0A6E8CBD17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903877E-71F5-324C-BA50-6EE354267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2B7105-EB17-8940-878D-8A39F7063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05959D-6199-C246-A310-5B0EA5037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667CF5-E97F-5540-B252-AA0472969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1C2C82-C8B7-D34E-A72C-DC7BA148F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747E51-0998-0640-BB2D-E232E3826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C29910-2529-9A44-B5A4-0F3839696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AE3043-FA1F-F341-939E-4FD29493B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D6585AB-F8EC-804B-B004-0A8E1ED94F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C0A836F-1A91-AE47-BD9F-FAF1F1099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FB0A5AC-3484-DD43-B311-E72D767BDF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B14013-C063-C142-834F-618961D08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E16722-1625-754B-BC93-69F698CE0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2CF59D-E076-434C-91FD-AF330AED7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C6632B-8BD0-9840-ADEA-767A9D289B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2FC5A4-0BA0-C644-8DF8-AE3A9DD65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298A40B-3E00-3D4C-8435-33EE26B40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1388C3-C32D-5B45-A49E-5B75A6BF94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3897F4-A855-F848-A6F4-5F4B673EC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CC76F9-3D37-FD4F-915A-917860D5B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C7A7FE-70F0-594A-BE20-E9BFEC1C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CD1525-9C68-9B4C-AF4D-2290F55F2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4D44DC-16CC-5940-8706-ECD4DA825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95E706-579F-4B4F-B90E-8B248311EC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79FA50-9D89-424F-87DD-7F8A6FB58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Point estimator of 𝜃: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takes the numerical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5756"/>
                  </p:ext>
                </p:extLst>
              </p:nvPr>
            </p:nvGraphicFramePr>
            <p:xfrm>
              <a:off x="2032000" y="3378644"/>
              <a:ext cx="8127999" cy="22792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Unknown parameter 𝜃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Statistic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baseline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aseline="0" smtClean="0">
                                      <a:latin typeface="Cambria Math" charset="0"/>
                                    </a:rPr>
                                    <m:t>𝚯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Point estimate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mtClean="0">
                                      <a:latin typeface="Cambria Math" charset="0"/>
                                    </a:rPr>
                                    <m:t>𝜽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mr-IN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mtClean="0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mr-IN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mr-IN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mtClean="0">
                                                <a:latin typeface="Cambria Math" charset="0"/>
                                              </a:rPr>
                                              <m:t>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mtClean="0">
                                                    <a:latin typeface="Cambria Math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mtClean="0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en-US" smtClean="0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mtClean="0">
                                                    <a:latin typeface="Cambria Math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mtClean="0">
                                                <a:latin typeface="Cambria Math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5756"/>
                  </p:ext>
                </p:extLst>
              </p:nvPr>
            </p:nvGraphicFramePr>
            <p:xfrm>
              <a:off x="2032000" y="3378644"/>
              <a:ext cx="8127999" cy="22792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/>
                    <a:gridCol w="2709333"/>
                    <a:gridCol w="2709333"/>
                  </a:tblGrid>
                  <a:tr h="3772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Unknown parameter 𝜃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1290" r="-100676" b="-5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1290" r="-449" b="-508065"/>
                          </a:stretch>
                        </a:blipFill>
                      </a:tcPr>
                    </a:tc>
                  </a:tr>
                  <a:tr h="621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5" t="-67647" r="-200225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67647" r="-100676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67647" r="-449" b="-208824"/>
                          </a:stretch>
                        </a:blipFill>
                      </a:tcPr>
                    </a:tc>
                  </a:tr>
                  <a:tr h="675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5" t="-154054" r="-200225" b="-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54054" r="-100676" b="-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54054" r="-449" b="-91892"/>
                          </a:stretch>
                        </a:blipFill>
                      </a:tcPr>
                    </a:tc>
                  </a:tr>
                  <a:tr h="6049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5" t="-282000" r="-20022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282000" r="-10067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82000" r="-449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77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Biased versus unbiased estimators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Point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unbiased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for parameter 𝜃 if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estimator is not unbiased, difference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Is called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bias</a:t>
                </a:r>
                <a:r>
                  <a:rPr lang="en-US" dirty="0" smtClean="0"/>
                  <a:t> of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If multiple unbiased estimators available, choose one with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minimum variance</a:t>
                </a:r>
              </a:p>
              <a:p>
                <a:r>
                  <a:rPr lang="en-US" dirty="0" smtClean="0"/>
                  <a:t>Or, choose estimator with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minimum mean square error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8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03604253"/>
              </p:ext>
            </p:extLst>
          </p:nvPr>
        </p:nvGraphicFramePr>
        <p:xfrm>
          <a:off x="621792" y="0"/>
          <a:ext cx="1126540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7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24836"/>
            <a:ext cx="6553545" cy="581627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Hypothesis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7BE6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11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332557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21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7315585"/>
              </p:ext>
            </p:extLst>
          </p:nvPr>
        </p:nvGraphicFramePr>
        <p:xfrm>
          <a:off x="987552" y="719666"/>
          <a:ext cx="104241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6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5EF31D-41AA-C848-B9A9-B5BE3A25B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2FBECC-FC12-9F43-B190-D0F2DD4EF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F76395-AB8E-8345-B3A2-BBABE60A95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5AC80C-F47B-F543-AC16-631655113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B9C88F-69B9-E647-ADF5-1420DA0EB8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0FCCD90-5BEB-CB49-9889-3B7F1D00A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624824-1803-9841-B684-BFF8008CB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AB712B-6ABB-1241-A384-6AF3B232E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1E1194-7883-354A-89F4-46E7EB2B5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100AC0-9EA0-4941-B3FA-C52BAF5E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51425B-C720-F149-B3FF-1EF51FADD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3F884F1-751D-5242-9DCD-4F2E5DDDD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362D34-6922-E449-9732-E90486A0A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877F0D-8F35-B94B-A723-B720830EC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2069</Words>
  <Application>Microsoft Macintosh PowerPoint</Application>
  <PresentationFormat>Widescreen</PresentationFormat>
  <Paragraphs>322</Paragraphs>
  <Slides>33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Cambria Math</vt:lpstr>
      <vt:lpstr>Mangal</vt:lpstr>
      <vt:lpstr>Arial</vt:lpstr>
      <vt:lpstr>Office Theme</vt:lpstr>
      <vt:lpstr>Review</vt:lpstr>
      <vt:lpstr>PowerPoint Presentation</vt:lpstr>
      <vt:lpstr>PowerPoint Presentation</vt:lpstr>
      <vt:lpstr>Point Estimation</vt:lpstr>
      <vt:lpstr>Biased versus unbiased estimators</vt:lpstr>
      <vt:lpstr>PowerPoint Presentation</vt:lpstr>
      <vt:lpstr>Hypothesis testing</vt:lpstr>
      <vt:lpstr>PowerPoint Presentation</vt:lpstr>
      <vt:lpstr>PowerPoint Presentation</vt:lpstr>
      <vt:lpstr>PowerPoint Presentation</vt:lpstr>
      <vt:lpstr>Type I error</vt:lpstr>
      <vt:lpstr>PowerPoint Presentation</vt:lpstr>
      <vt:lpstr>PowerPoint Presentation</vt:lpstr>
      <vt:lpstr>PowerPoint Presentation</vt:lpstr>
      <vt:lpstr>P values</vt:lpstr>
      <vt:lpstr>PowerPoint Presentation</vt:lpstr>
      <vt:lpstr>One tailed versus two tailed test</vt:lpstr>
      <vt:lpstr>How to solve questions related to p-value?</vt:lpstr>
      <vt:lpstr>Confidence Interval</vt:lpstr>
      <vt:lpstr>Inferences on a population</vt:lpstr>
      <vt:lpstr>Inferences on a population</vt:lpstr>
      <vt:lpstr>Z-test</vt:lpstr>
      <vt:lpstr>PowerPoint Presentation</vt:lpstr>
      <vt:lpstr>Type II error</vt:lpstr>
      <vt:lpstr>Inferences on a population</vt:lpstr>
      <vt:lpstr>T-test</vt:lpstr>
      <vt:lpstr>PowerPoint Presentation</vt:lpstr>
      <vt:lpstr>Type II error: Use OC curve</vt:lpstr>
      <vt:lpstr>Inferences on a population</vt:lpstr>
      <vt:lpstr>Chi-square test for normal population</vt:lpstr>
      <vt:lpstr>PowerPoint Presentation</vt:lpstr>
      <vt:lpstr>Goodness of fit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Microsoft Office User</dc:creator>
  <cp:lastModifiedBy>Microsoft Office User</cp:lastModifiedBy>
  <cp:revision>47</cp:revision>
  <dcterms:created xsi:type="dcterms:W3CDTF">2017-03-17T18:37:16Z</dcterms:created>
  <dcterms:modified xsi:type="dcterms:W3CDTF">2017-03-20T21:47:22Z</dcterms:modified>
</cp:coreProperties>
</file>