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9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425CF-048D-8647-B588-A288AB4AEC1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7915-953E-5449-8F33-AFE3D916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03D9-9918-684B-8F0F-EA2C42208AA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ECFE-3AA5-FC43-9ED7-C351BB22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8806"/>
            <a:ext cx="10515600" cy="1325563"/>
          </a:xfrm>
        </p:spPr>
        <p:txBody>
          <a:bodyPr/>
          <a:lstStyle/>
          <a:p>
            <a:r>
              <a:rPr lang="en-US" dirty="0" smtClean="0"/>
              <a:t>Step 5: Perform CCD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6331"/>
            <a:ext cx="10515600" cy="24248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5"/>
          <a:stretch/>
        </p:blipFill>
        <p:spPr>
          <a:xfrm>
            <a:off x="6183816" y="3246888"/>
            <a:ext cx="5169984" cy="2066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238662"/>
            <a:ext cx="4672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DOE -&gt; Response Surface 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“Central Composite Design” with 2 center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“Rotatable” in axial value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Analyze -&gt; Fit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52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16935"/>
            <a:ext cx="10515600" cy="1325563"/>
          </a:xfrm>
        </p:spPr>
        <p:txBody>
          <a:bodyPr/>
          <a:lstStyle/>
          <a:p>
            <a:r>
              <a:rPr lang="en-US" dirty="0" smtClean="0"/>
              <a:t>Step 5: Perform CCD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54" y="507829"/>
            <a:ext cx="3695122" cy="5138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02" y="612102"/>
            <a:ext cx="6648450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Use the values to get optimal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critical values of significant factors (from CCD analysis) </a:t>
            </a:r>
          </a:p>
          <a:p>
            <a:r>
              <a:rPr lang="en-US" dirty="0" smtClean="0"/>
              <a:t>Convert to real values (using step length formula)</a:t>
            </a:r>
          </a:p>
          <a:p>
            <a:r>
              <a:rPr lang="en-US" dirty="0" smtClean="0"/>
              <a:t>Find production at these real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6777"/>
            <a:ext cx="10515600" cy="1325563"/>
          </a:xfrm>
        </p:spPr>
        <p:txBody>
          <a:bodyPr/>
          <a:lstStyle/>
          <a:p>
            <a:r>
              <a:rPr lang="en-US" dirty="0" smtClean="0"/>
              <a:t>Total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6682"/>
            <a:ext cx="10515600" cy="4351338"/>
          </a:xfrm>
        </p:spPr>
        <p:txBody>
          <a:bodyPr/>
          <a:lstStyle/>
          <a:p>
            <a:r>
              <a:rPr lang="en-US" dirty="0" smtClean="0"/>
              <a:t>Initial data building: 20</a:t>
            </a:r>
          </a:p>
          <a:p>
            <a:r>
              <a:rPr lang="en-US" dirty="0" smtClean="0"/>
              <a:t>Steepest ascent: 8</a:t>
            </a:r>
          </a:p>
          <a:p>
            <a:r>
              <a:rPr lang="en-US" dirty="0" smtClean="0"/>
              <a:t>Model building post steepest ascent: 6</a:t>
            </a:r>
          </a:p>
          <a:p>
            <a:r>
              <a:rPr lang="en-US" dirty="0" smtClean="0"/>
              <a:t>CCD: 10</a:t>
            </a:r>
          </a:p>
          <a:p>
            <a:r>
              <a:rPr lang="en-US" dirty="0" smtClean="0"/>
              <a:t>Total: 44</a:t>
            </a:r>
          </a:p>
          <a:p>
            <a:r>
              <a:rPr lang="en-US" dirty="0" smtClean="0"/>
              <a:t>Try to finish everything within 50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0683"/>
            <a:ext cx="10515600" cy="1325563"/>
          </a:xfrm>
        </p:spPr>
        <p:txBody>
          <a:bodyPr/>
          <a:lstStyle/>
          <a:p>
            <a:r>
              <a:rPr lang="en-US" dirty="0" smtClean="0"/>
              <a:t>Lab 14: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52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 with 5 factors with 4 center points, find point with maximum production. [JMP]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stepwise to find significant factors. Make model [JMP]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Shift x0 to point with maximum production. Perform steepest ascent on significant factors. [Excel]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x0 to one with maximum production. Made model and check for significance again.  [JMP]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CCD [JMP]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critical values to find optimal production [Excel]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total runs [Excel]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13: Center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2-4 center points</a:t>
            </a:r>
          </a:p>
          <a:p>
            <a:r>
              <a:rPr lang="en-US" dirty="0" smtClean="0"/>
              <a:t>Check for lack of fit</a:t>
            </a:r>
          </a:p>
          <a:p>
            <a:r>
              <a:rPr lang="en-US" dirty="0" smtClean="0"/>
              <a:t>H0: Higher order terms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4739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9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Continuation of lab 12 and 13</a:t>
            </a:r>
          </a:p>
          <a:p>
            <a:r>
              <a:rPr lang="en-US" dirty="0" smtClean="0"/>
              <a:t>Addition: steepest ascent</a:t>
            </a:r>
          </a:p>
          <a:p>
            <a:r>
              <a:rPr lang="en-US" dirty="0" smtClean="0"/>
              <a:t>JMP for model building, stepwise, CCD</a:t>
            </a:r>
          </a:p>
          <a:p>
            <a:r>
              <a:rPr lang="en-US" dirty="0" smtClean="0"/>
              <a:t>Excel for data handling, steepest ascent</a:t>
            </a:r>
          </a:p>
          <a:p>
            <a:r>
              <a:rPr lang="en-US" dirty="0" smtClean="0"/>
              <a:t>OBJECTIVES:</a:t>
            </a:r>
          </a:p>
          <a:p>
            <a:pPr lvl="0"/>
            <a:r>
              <a:rPr lang="en-US" dirty="0"/>
              <a:t>Use the method of steepest ascent to find new center values to be used in optimization</a:t>
            </a:r>
          </a:p>
          <a:p>
            <a:pPr lvl="0"/>
            <a:r>
              <a:rPr lang="en-US" dirty="0"/>
              <a:t>Optimize your significant terms by using steepest ascent along with DOE methods you already know</a:t>
            </a:r>
          </a:p>
          <a:p>
            <a:pPr lvl="0"/>
            <a:r>
              <a:rPr lang="en-US" dirty="0"/>
              <a:t>Analyze your model using central composite designs in </a:t>
            </a:r>
            <a:r>
              <a:rPr lang="en-US" dirty="0" smtClean="0"/>
              <a:t>JMP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r="-2" b="-2"/>
          <a:stretch/>
        </p:blipFill>
        <p:spPr>
          <a:xfrm>
            <a:off x="5120640" y="665026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23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253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Create a fractional factorial design with 5 factors, 4 center points</a:t>
            </a:r>
          </a:p>
          <a:p>
            <a:r>
              <a:rPr lang="en-US" dirty="0"/>
              <a:t>Can use data created for lab 13 if you have saved it</a:t>
            </a:r>
          </a:p>
          <a:p>
            <a:r>
              <a:rPr lang="en-US" dirty="0"/>
              <a:t>Translate coded values into real values</a:t>
            </a:r>
          </a:p>
          <a:p>
            <a:r>
              <a:rPr lang="en-US" dirty="0"/>
              <a:t>Keep lambda as </a:t>
            </a:r>
            <a:r>
              <a:rPr lang="en-US" dirty="0" smtClean="0"/>
              <a:t>0.1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1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18"/>
            <a:ext cx="10515600" cy="1325563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43278" cy="4351338"/>
          </a:xfrm>
        </p:spPr>
        <p:txBody>
          <a:bodyPr/>
          <a:lstStyle/>
          <a:p>
            <a:r>
              <a:rPr lang="en-US" dirty="0" smtClean="0"/>
              <a:t>Perform stepwise regression</a:t>
            </a:r>
          </a:p>
          <a:p>
            <a:r>
              <a:rPr lang="en-US" dirty="0" smtClean="0"/>
              <a:t>B, C and B*C will be significant</a:t>
            </a:r>
          </a:p>
          <a:p>
            <a:r>
              <a:rPr lang="en-US" dirty="0" smtClean="0"/>
              <a:t>Make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92947"/>
            <a:ext cx="4128545" cy="4786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3" y="392948"/>
            <a:ext cx="3373856" cy="4786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27432" y="3429000"/>
            <a:ext cx="1792705" cy="38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0838"/>
            <a:ext cx="10515600" cy="1325563"/>
          </a:xfrm>
        </p:spPr>
        <p:txBody>
          <a:bodyPr/>
          <a:lstStyle/>
          <a:p>
            <a:r>
              <a:rPr lang="en-US" dirty="0" smtClean="0"/>
              <a:t>Step 3: Perform steepest ascent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62" y="691640"/>
            <a:ext cx="8504276" cy="519705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891462" y="3200403"/>
                <a:ext cx="49971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Taking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will be a better idea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62" y="3200403"/>
                <a:ext cx="499711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829" t="-5882" r="-85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7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6775"/>
            <a:ext cx="10515600" cy="1325563"/>
          </a:xfrm>
        </p:spPr>
        <p:txBody>
          <a:bodyPr/>
          <a:lstStyle/>
          <a:p>
            <a:r>
              <a:rPr lang="en-US" dirty="0" smtClean="0"/>
              <a:t>Step 3: Perform steepest ascent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0589"/>
            <a:ext cx="10515600" cy="4351338"/>
          </a:xfrm>
        </p:spPr>
        <p:txBody>
          <a:bodyPr/>
          <a:lstStyle/>
          <a:p>
            <a:r>
              <a:rPr lang="en-US" dirty="0" smtClean="0"/>
              <a:t>Keep insignificant factors to the value which gave maximum production</a:t>
            </a:r>
          </a:p>
          <a:p>
            <a:r>
              <a:rPr lang="en-US" dirty="0" smtClean="0"/>
              <a:t>Perform steepest ascent for B and </a:t>
            </a:r>
            <a:r>
              <a:rPr lang="en-US" dirty="0" smtClean="0"/>
              <a:t>C. Keep lambda as 0.05 now.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86469"/>
            <a:ext cx="10058400" cy="35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0838"/>
            <a:ext cx="10515600" cy="1325563"/>
          </a:xfrm>
        </p:spPr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525"/>
            <a:ext cx="10515600" cy="4351338"/>
          </a:xfrm>
        </p:spPr>
        <p:txBody>
          <a:bodyPr/>
          <a:lstStyle/>
          <a:p>
            <a:r>
              <a:rPr lang="en-US" dirty="0" smtClean="0"/>
              <a:t>Change x0 to value that gave maximum production in steepest ascent</a:t>
            </a:r>
          </a:p>
          <a:p>
            <a:r>
              <a:rPr lang="en-US" dirty="0" smtClean="0"/>
              <a:t>Make model with significant factors (B and C) and check for significance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33768"/>
            <a:ext cx="10058400" cy="1552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94"/>
          <a:stretch/>
        </p:blipFill>
        <p:spPr>
          <a:xfrm>
            <a:off x="2875536" y="3594555"/>
            <a:ext cx="6360695" cy="198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415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 smtClean="0"/>
              <a:t>Upon making model, B and C do not remain significant</a:t>
            </a:r>
          </a:p>
          <a:p>
            <a:r>
              <a:rPr lang="en-US" dirty="0" smtClean="0"/>
              <a:t>Hence, done with steepest ascent</a:t>
            </a:r>
          </a:p>
          <a:p>
            <a:r>
              <a:rPr lang="en-US" dirty="0" smtClean="0"/>
              <a:t>If any factor is still significant, perform steepest ascent on that factor again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72413" y="3328988"/>
            <a:ext cx="2500312" cy="585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452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Lab 14</vt:lpstr>
      <vt:lpstr>Lab 13: Center points</vt:lpstr>
      <vt:lpstr>Introduction</vt:lpstr>
      <vt:lpstr>Step 1</vt:lpstr>
      <vt:lpstr>Step 2</vt:lpstr>
      <vt:lpstr>Step 3: Perform steepest ascent</vt:lpstr>
      <vt:lpstr>Step 3: Perform steepest ascent</vt:lpstr>
      <vt:lpstr>Step 4</vt:lpstr>
      <vt:lpstr>Step 4</vt:lpstr>
      <vt:lpstr>Step 5: Perform CCD</vt:lpstr>
      <vt:lpstr>Step 5: Perform CCD</vt:lpstr>
      <vt:lpstr>Step 6: Use the values to get optimal production</vt:lpstr>
      <vt:lpstr>Total runs</vt:lpstr>
      <vt:lpstr>Lab 14: 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14</dc:title>
  <dc:creator>Microsoft Office User</dc:creator>
  <cp:lastModifiedBy>Microsoft Office User</cp:lastModifiedBy>
  <cp:revision>13</cp:revision>
  <dcterms:created xsi:type="dcterms:W3CDTF">2017-04-08T19:39:44Z</dcterms:created>
  <dcterms:modified xsi:type="dcterms:W3CDTF">2017-04-10T17:48:51Z</dcterms:modified>
</cp:coreProperties>
</file>