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7740-4B2A-4E52-9637-0250CD01064F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8449-22E1-4889-845D-D9B48302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5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D8449-22E1-4889-845D-D9B483022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CF7D-855E-41ED-9672-0AE4AB9D8985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6C5D-7273-4CA0-A2FF-106B2D2EE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vs. Continuous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86600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72600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3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217222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27367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7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31830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84768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1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17022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0287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9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01001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84970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1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23746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6977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5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7009-A78D-451F-9D35-4699C9570F3E}" type="datetime1">
              <a:rPr lang="en-US" altLang="en-US" smtClean="0"/>
              <a:t>1/17/2017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97AA-2C94-434A-8942-03AA746F6FB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0"/>
            <a:ext cx="944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66FF"/>
                </a:solidFill>
              </a:rPr>
              <a:t>                  Discrete vs </a:t>
            </a:r>
            <a:r>
              <a:rPr lang="en-US" altLang="en-US" sz="3600" b="1" dirty="0" err="1">
                <a:solidFill>
                  <a:srgbClr val="0066FF"/>
                </a:solidFill>
              </a:rPr>
              <a:t>continnuous</a:t>
            </a:r>
            <a:r>
              <a:rPr lang="en-US" altLang="en-US" sz="3600" b="1" dirty="0">
                <a:solidFill>
                  <a:srgbClr val="0066FF"/>
                </a:solidFill>
              </a:rPr>
              <a:t>…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362200" y="9906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7086600" y="1676400"/>
            <a:ext cx="2286000" cy="17526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419100" cy="1778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2300" y="1905001"/>
            <a:ext cx="419100" cy="1397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1915" y="2183425"/>
            <a:ext cx="419100" cy="1119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4204" y="2463313"/>
            <a:ext cx="419100" cy="839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493" y="2820867"/>
            <a:ext cx="419100" cy="482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>
            <a:off x="2743200" y="1550376"/>
            <a:ext cx="2438400" cy="1752600"/>
          </a:xfrm>
          <a:prstGeom prst="rt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82883" y="1315552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84970" y="1309397"/>
            <a:ext cx="0" cy="2133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Times New Roman</vt:lpstr>
      <vt:lpstr>Office Theme</vt:lpstr>
      <vt:lpstr>Discrete vs. Continuous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vs. Continuous</dc:title>
  <dc:creator>Chakraborty, Jayanta</dc:creator>
  <cp:lastModifiedBy>Chakraborty, Jayanta</cp:lastModifiedBy>
  <cp:revision>6</cp:revision>
  <dcterms:created xsi:type="dcterms:W3CDTF">2017-01-13T22:33:40Z</dcterms:created>
  <dcterms:modified xsi:type="dcterms:W3CDTF">2017-01-17T19:43:25Z</dcterms:modified>
</cp:coreProperties>
</file>