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5" r:id="rId5"/>
    <p:sldId id="276" r:id="rId6"/>
    <p:sldId id="280" r:id="rId7"/>
    <p:sldId id="281" r:id="rId8"/>
    <p:sldId id="275" r:id="rId9"/>
    <p:sldId id="277" r:id="rId10"/>
    <p:sldId id="278" r:id="rId11"/>
    <p:sldId id="279" r:id="rId12"/>
    <p:sldId id="26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5"/>
  </p:normalViewPr>
  <p:slideViewPr>
    <p:cSldViewPr snapToGrid="0" snapToObjects="1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2B7E3-780A-8542-8B40-3BA0F38AB2B9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626D9-6412-3D42-B6D1-91BDAACC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95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Animate and ask reason for every property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26D9-6412-3D42-B6D1-91BDAACC94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5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EEDF-4C33-0143-8FF9-D39639B39A10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C8A8-98CC-3A47-A33B-784F0BDF6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16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EEDF-4C33-0143-8FF9-D39639B39A10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C8A8-98CC-3A47-A33B-784F0BDF6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3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EEDF-4C33-0143-8FF9-D39639B39A10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C8A8-98CC-3A47-A33B-784F0BDF6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7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EEDF-4C33-0143-8FF9-D39639B39A10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C8A8-98CC-3A47-A33B-784F0BDF6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4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EEDF-4C33-0143-8FF9-D39639B39A10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C8A8-98CC-3A47-A33B-784F0BDF6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EEDF-4C33-0143-8FF9-D39639B39A10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C8A8-98CC-3A47-A33B-784F0BDF6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EEDF-4C33-0143-8FF9-D39639B39A10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C8A8-98CC-3A47-A33B-784F0BDF6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6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EEDF-4C33-0143-8FF9-D39639B39A10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C8A8-98CC-3A47-A33B-784F0BDF6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2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EEDF-4C33-0143-8FF9-D39639B39A10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C8A8-98CC-3A47-A33B-784F0BDF6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6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EEDF-4C33-0143-8FF9-D39639B39A10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C8A8-98CC-3A47-A33B-784F0BDF6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5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EEDF-4C33-0143-8FF9-D39639B39A10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C8A8-98CC-3A47-A33B-784F0BDF6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4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2EEDF-4C33-0143-8FF9-D39639B39A10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1C8A8-98CC-3A47-A33B-784F0BDF6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1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2 and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151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538" y="0"/>
            <a:ext cx="10515600" cy="6594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Cumulative probability distribution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275" y="659423"/>
            <a:ext cx="7983450" cy="415009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14016" y="4176156"/>
            <a:ext cx="166254" cy="225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868394" y="2315688"/>
            <a:ext cx="143055" cy="190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14016" y="2895600"/>
            <a:ext cx="143055" cy="190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64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506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Cumulative probability distribution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275" y="650631"/>
            <a:ext cx="7983450" cy="415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90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020"/>
            <a:ext cx="10515600" cy="1325563"/>
          </a:xfrm>
        </p:spPr>
        <p:txBody>
          <a:bodyPr/>
          <a:lstStyle/>
          <a:p>
            <a:r>
              <a:rPr lang="en-US" dirty="0" smtClean="0"/>
              <a:t>PDF properties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6069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sub>
                      <m:sup>
                        <m:r>
                          <a:rPr lang="is-I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Probability between 0 and 1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)≥0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60695"/>
                <a:ext cx="10515600" cy="4351338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895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Normal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5525"/>
            <a:ext cx="10515600" cy="4351338"/>
          </a:xfrm>
        </p:spPr>
        <p:txBody>
          <a:bodyPr/>
          <a:lstStyle/>
          <a:p>
            <a:r>
              <a:rPr lang="en-US" dirty="0" smtClean="0"/>
              <a:t>Lifespan of some items like bulbs</a:t>
            </a:r>
          </a:p>
          <a:p>
            <a:r>
              <a:rPr lang="en-US" dirty="0" smtClean="0"/>
              <a:t>Measurement errors</a:t>
            </a:r>
          </a:p>
          <a:p>
            <a:r>
              <a:rPr lang="en-US" dirty="0" smtClean="0"/>
              <a:t>IQ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4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Binomial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084" y="1025525"/>
            <a:ext cx="10515600" cy="4351338"/>
          </a:xfrm>
        </p:spPr>
        <p:txBody>
          <a:bodyPr/>
          <a:lstStyle/>
          <a:p>
            <a:r>
              <a:rPr lang="en-US" dirty="0" smtClean="0"/>
              <a:t>Number of patients responding to a treatment</a:t>
            </a:r>
          </a:p>
          <a:p>
            <a:r>
              <a:rPr lang="en-US" dirty="0" smtClean="0"/>
              <a:t>Number of heads/tails in coin toss</a:t>
            </a:r>
          </a:p>
          <a:p>
            <a:r>
              <a:rPr lang="en-US" dirty="0" smtClean="0"/>
              <a:t>Number of people answering “yes” to a survey question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780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41397"/>
            <a:ext cx="10515600" cy="1325563"/>
          </a:xfrm>
        </p:spPr>
        <p:txBody>
          <a:bodyPr/>
          <a:lstStyle/>
          <a:p>
            <a:r>
              <a:rPr lang="en-US" dirty="0" smtClean="0"/>
              <a:t>Poisson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8810"/>
            <a:ext cx="10515600" cy="4351338"/>
          </a:xfrm>
        </p:spPr>
        <p:txBody>
          <a:bodyPr/>
          <a:lstStyle/>
          <a:p>
            <a:r>
              <a:rPr lang="en-US" dirty="0" smtClean="0"/>
              <a:t>Hourly number of people entering a store</a:t>
            </a:r>
          </a:p>
          <a:p>
            <a:r>
              <a:rPr lang="en-US" dirty="0" smtClean="0"/>
              <a:t>Daily number of times a web page is accessed</a:t>
            </a:r>
          </a:p>
          <a:p>
            <a:r>
              <a:rPr lang="en-US" dirty="0" smtClean="0"/>
              <a:t>Number of calls per hour to an emergency number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4329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Extra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877" y="1051902"/>
            <a:ext cx="10515600" cy="4351338"/>
          </a:xfrm>
        </p:spPr>
        <p:txBody>
          <a:bodyPr/>
          <a:lstStyle/>
          <a:p>
            <a:r>
              <a:rPr lang="en-US" dirty="0" smtClean="0"/>
              <a:t>Download dataset: Chapter 3</a:t>
            </a:r>
          </a:p>
          <a:p>
            <a:r>
              <a:rPr lang="en-US" dirty="0" smtClean="0"/>
              <a:t>Analyze: Table 3-1 from the examples sheet, Ex-85,86 from the exercise sheet.</a:t>
            </a:r>
          </a:p>
          <a:p>
            <a:r>
              <a:rPr lang="en-US" dirty="0" smtClean="0"/>
              <a:t>Comment on normality (fit a normal distribution to the histogram, plot the normal probability plot)</a:t>
            </a:r>
          </a:p>
          <a:p>
            <a:r>
              <a:rPr lang="en-US" dirty="0" smtClean="0"/>
              <a:t>Try fitting other distributions to the histogram. Which is the best fit?</a:t>
            </a:r>
          </a:p>
          <a:p>
            <a:r>
              <a:rPr lang="en-US" dirty="0" smtClean="0"/>
              <a:t>Optional: How to derive the mean and variance of binomial and Poisson distributions?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78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from past lectures?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9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random variable?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9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183" y="178419"/>
            <a:ext cx="7875633" cy="4674017"/>
          </a:xfrm>
        </p:spPr>
      </p:pic>
      <p:sp>
        <p:nvSpPr>
          <p:cNvPr id="5" name="TextBox 4"/>
          <p:cNvSpPr txBox="1"/>
          <p:nvPr/>
        </p:nvSpPr>
        <p:spPr>
          <a:xfrm>
            <a:off x="721895" y="6448926"/>
            <a:ext cx="100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taken from: http://</a:t>
            </a:r>
            <a:r>
              <a:rPr lang="en-US" dirty="0" err="1"/>
              <a:t>tuningsynesthesia.com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/system/stochastic/</a:t>
            </a:r>
          </a:p>
        </p:txBody>
      </p:sp>
    </p:spTree>
    <p:extLst>
      <p:ext uri="{BB962C8B-B14F-4D97-AF65-F5344CB8AC3E}">
        <p14:creationId xmlns:p14="http://schemas.microsoft.com/office/powerpoint/2010/main" val="189435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418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Cumulative probability distribution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8473" y="641839"/>
            <a:ext cx="7830900" cy="41120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85268" y="3598223"/>
            <a:ext cx="226182" cy="213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85268" y="4007200"/>
            <a:ext cx="226182" cy="213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868394" y="2315688"/>
            <a:ext cx="143055" cy="190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77739" y="2697847"/>
            <a:ext cx="143055" cy="190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8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3385"/>
          </a:xfrm>
        </p:spPr>
        <p:txBody>
          <a:bodyPr/>
          <a:lstStyle/>
          <a:p>
            <a:r>
              <a:rPr lang="en-US" dirty="0" smtClean="0"/>
              <a:t>Cumulative probability distribution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0888" y="703385"/>
            <a:ext cx="7830900" cy="41120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785268" y="4007200"/>
            <a:ext cx="226182" cy="213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868394" y="2759393"/>
            <a:ext cx="143055" cy="190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14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682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Cumulative probability distribution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0550" y="668215"/>
            <a:ext cx="7830900" cy="411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7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945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Cumulative probability distribution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275" y="739288"/>
            <a:ext cx="7983450" cy="41500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14016" y="3420094"/>
            <a:ext cx="166254" cy="225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14016" y="3798125"/>
            <a:ext cx="166254" cy="225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14016" y="4176156"/>
            <a:ext cx="166254" cy="225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725615" y="2220685"/>
            <a:ext cx="143055" cy="190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714016" y="2612452"/>
            <a:ext cx="143055" cy="190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725615" y="3004219"/>
            <a:ext cx="143055" cy="190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66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40"/>
            <a:ext cx="10515600" cy="698745"/>
          </a:xfrm>
        </p:spPr>
        <p:txBody>
          <a:bodyPr/>
          <a:lstStyle/>
          <a:p>
            <a:r>
              <a:rPr lang="en-US" dirty="0" smtClean="0"/>
              <a:t>Cumulative probability distribution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275" y="703385"/>
            <a:ext cx="7983450" cy="41500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714016" y="3798125"/>
            <a:ext cx="166254" cy="225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14016" y="4176156"/>
            <a:ext cx="166254" cy="225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702140" y="2588424"/>
            <a:ext cx="143055" cy="190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714016" y="2930829"/>
            <a:ext cx="166254" cy="287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39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189</Words>
  <Application>Microsoft Office PowerPoint</Application>
  <PresentationFormat>Widescreen</PresentationFormat>
  <Paragraphs>36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Lab 2 and 3</vt:lpstr>
      <vt:lpstr>Questions from past lectures?</vt:lpstr>
      <vt:lpstr>Random variables</vt:lpstr>
      <vt:lpstr>PowerPoint Presentation</vt:lpstr>
      <vt:lpstr>Cumulative probability distribution</vt:lpstr>
      <vt:lpstr>Cumulative probability distribution</vt:lpstr>
      <vt:lpstr>Cumulative probability distribution</vt:lpstr>
      <vt:lpstr>Cumulative probability distribution</vt:lpstr>
      <vt:lpstr>Cumulative probability distribution</vt:lpstr>
      <vt:lpstr>Cumulative probability distribution</vt:lpstr>
      <vt:lpstr>Cumulative probability distribution</vt:lpstr>
      <vt:lpstr>PDF properties</vt:lpstr>
      <vt:lpstr>Normal distribution</vt:lpstr>
      <vt:lpstr>Binomial distribution</vt:lpstr>
      <vt:lpstr>Poisson distribution</vt:lpstr>
      <vt:lpstr>Extra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</dc:title>
  <dc:creator>Parul Verma</dc:creator>
  <cp:lastModifiedBy>Verma, Parul</cp:lastModifiedBy>
  <cp:revision>20</cp:revision>
  <dcterms:created xsi:type="dcterms:W3CDTF">2017-01-21T23:58:33Z</dcterms:created>
  <dcterms:modified xsi:type="dcterms:W3CDTF">2017-01-23T15:53:48Z</dcterms:modified>
</cp:coreProperties>
</file>