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7"/>
    <p:restoredTop sz="94615"/>
  </p:normalViewPr>
  <p:slideViewPr>
    <p:cSldViewPr snapToGrid="0" snapToObjects="1">
      <p:cViewPr varScale="1">
        <p:scale>
          <a:sx n="81" d="100"/>
          <a:sy n="81" d="100"/>
        </p:scale>
        <p:origin x="10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FE480-EC51-FF48-B860-308B33948718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7118-4C64-8F44-A15D-FB971EF80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8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186B-F2AC-E649-B16F-66CA7414B7C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4B6-8F91-5B44-9131-C4CCB49A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186B-F2AC-E649-B16F-66CA7414B7C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4B6-8F91-5B44-9131-C4CCB49A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9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186B-F2AC-E649-B16F-66CA7414B7C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4B6-8F91-5B44-9131-C4CCB49A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186B-F2AC-E649-B16F-66CA7414B7C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4B6-8F91-5B44-9131-C4CCB49A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9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186B-F2AC-E649-B16F-66CA7414B7C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4B6-8F91-5B44-9131-C4CCB49A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186B-F2AC-E649-B16F-66CA7414B7C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4B6-8F91-5B44-9131-C4CCB49A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186B-F2AC-E649-B16F-66CA7414B7C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4B6-8F91-5B44-9131-C4CCB49A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186B-F2AC-E649-B16F-66CA7414B7C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4B6-8F91-5B44-9131-C4CCB49A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186B-F2AC-E649-B16F-66CA7414B7C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4B6-8F91-5B44-9131-C4CCB49A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186B-F2AC-E649-B16F-66CA7414B7C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4B6-8F91-5B44-9131-C4CCB49A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5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186B-F2AC-E649-B16F-66CA7414B7C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4B6-8F91-5B44-9131-C4CCB49A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186B-F2AC-E649-B16F-66CA7414B7C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A4B6-8F91-5B44-9131-C4CCB49A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last PPT for you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7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>
          <a:xfrm>
            <a:off x="6780600" y="0"/>
            <a:ext cx="4675483" cy="4774881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677" y="549442"/>
            <a:ext cx="6227923" cy="3785419"/>
          </a:xfrm>
        </p:spPr>
        <p:txBody>
          <a:bodyPr>
            <a:normAutofit/>
          </a:bodyPr>
          <a:lstStyle/>
          <a:p>
            <a:r>
              <a:rPr lang="en-US" dirty="0"/>
              <a:t>Stay curious, work hard, dream big!</a:t>
            </a:r>
          </a:p>
          <a:p>
            <a:r>
              <a:rPr lang="en-US" dirty="0"/>
              <a:t>Breathe!</a:t>
            </a:r>
          </a:p>
          <a:p>
            <a:r>
              <a:rPr lang="en-US" dirty="0"/>
              <a:t>Use every moment to improve yourself and things around you</a:t>
            </a:r>
          </a:p>
          <a:p>
            <a:r>
              <a:rPr lang="en-US" dirty="0"/>
              <a:t>You can learn from anything and everything, including your own enemy</a:t>
            </a:r>
          </a:p>
        </p:txBody>
      </p:sp>
    </p:spTree>
    <p:extLst>
      <p:ext uri="{BB962C8B-B14F-4D97-AF65-F5344CB8AC3E}">
        <p14:creationId xmlns:p14="http://schemas.microsoft.com/office/powerpoint/2010/main" val="166025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4339"/>
            <a:ext cx="10515600" cy="4351338"/>
          </a:xfrm>
        </p:spPr>
        <p:txBody>
          <a:bodyPr/>
          <a:lstStyle/>
          <a:p>
            <a:r>
              <a:rPr lang="en-US" dirty="0" smtClean="0"/>
              <a:t>Statistics is an important topic</a:t>
            </a:r>
          </a:p>
          <a:p>
            <a:r>
              <a:rPr lang="en-US" dirty="0" smtClean="0"/>
              <a:t>It is used (AND misused) worldwide in every topic</a:t>
            </a:r>
          </a:p>
          <a:p>
            <a:r>
              <a:rPr lang="en-US" dirty="0" smtClean="0"/>
              <a:t>Don’t be the ones misusing it</a:t>
            </a:r>
          </a:p>
          <a:p>
            <a:r>
              <a:rPr lang="en-US" dirty="0" smtClean="0"/>
              <a:t>Hopefully, after having taken this course, you will be USING it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Statistics is beautiful, you can do wonders with this tool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8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105" y="141204"/>
            <a:ext cx="10515600" cy="4351338"/>
          </a:xfrm>
        </p:spPr>
        <p:txBody>
          <a:bodyPr/>
          <a:lstStyle/>
          <a:p>
            <a:r>
              <a:rPr lang="en-US" dirty="0" smtClean="0"/>
              <a:t>This world is like a normal distribution, with different kind of people and some being outliers.</a:t>
            </a:r>
          </a:p>
          <a:p>
            <a:r>
              <a:rPr lang="en-US" dirty="0" smtClean="0"/>
              <a:t>We can keep striving towards shifting the mean of this normal distribution to make this world a better place to live</a:t>
            </a:r>
          </a:p>
          <a:p>
            <a:r>
              <a:rPr lang="en-US" dirty="0" smtClean="0"/>
              <a:t>Do your bit to shift the mean ;)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r="1649"/>
          <a:stretch/>
        </p:blipFill>
        <p:spPr>
          <a:xfrm>
            <a:off x="2695074" y="2446839"/>
            <a:ext cx="6713621" cy="2488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4526" y="4839203"/>
            <a:ext cx="16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Goodness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90992"/>
            <a:ext cx="4333875" cy="4351338"/>
          </a:xfrm>
        </p:spPr>
        <p:txBody>
          <a:bodyPr/>
          <a:lstStyle/>
          <a:p>
            <a:r>
              <a:rPr lang="en-US" dirty="0" smtClean="0"/>
              <a:t>My office is FRNY 1121</a:t>
            </a:r>
          </a:p>
          <a:p>
            <a:r>
              <a:rPr lang="en-US" dirty="0" smtClean="0"/>
              <a:t>Stop by any time!</a:t>
            </a:r>
          </a:p>
          <a:p>
            <a:r>
              <a:rPr lang="en-US" dirty="0" smtClean="0"/>
              <a:t>I would love to connect with you after this course</a:t>
            </a:r>
          </a:p>
          <a:p>
            <a:r>
              <a:rPr lang="en-US" dirty="0" smtClean="0"/>
              <a:t>I love you all!</a:t>
            </a:r>
          </a:p>
          <a:p>
            <a:r>
              <a:rPr lang="en-US" dirty="0" smtClean="0"/>
              <a:t>All the very best for your future endeavors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21" y="0"/>
            <a:ext cx="6697979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My last PPT for you 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last PPT for you </dc:title>
  <dc:creator>Microsoft Office User</dc:creator>
  <cp:lastModifiedBy>Verma, Parul</cp:lastModifiedBy>
  <cp:revision>7</cp:revision>
  <dcterms:created xsi:type="dcterms:W3CDTF">2017-04-20T00:12:33Z</dcterms:created>
  <dcterms:modified xsi:type="dcterms:W3CDTF">2017-04-24T23:57:54Z</dcterms:modified>
</cp:coreProperties>
</file>