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2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5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51CF-4E13-492C-8047-28FC0B78BDC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BEAC-4D76-4BF2-94CB-7B2E57FC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 of set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6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Description</a:t>
            </a:r>
            <a:r>
              <a:rPr lang="en-US" b="1" i="1" dirty="0"/>
              <a:t>: </a:t>
            </a:r>
            <a:r>
              <a:rPr lang="en-US" dirty="0"/>
              <a:t>a </a:t>
            </a:r>
            <a:r>
              <a:rPr lang="en-US" i="1" dirty="0"/>
              <a:t>set </a:t>
            </a:r>
            <a:r>
              <a:rPr lang="en-US" dirty="0"/>
              <a:t>is a collection of </a:t>
            </a:r>
            <a:r>
              <a:rPr lang="en-US" dirty="0" smtClean="0"/>
              <a:t>objects. The objects </a:t>
            </a:r>
            <a:r>
              <a:rPr lang="en-US" dirty="0"/>
              <a:t>are called the </a:t>
            </a:r>
            <a:r>
              <a:rPr lang="en-US" dirty="0" smtClean="0"/>
              <a:t> </a:t>
            </a:r>
            <a:r>
              <a:rPr lang="en-US" i="1" dirty="0"/>
              <a:t>elements </a:t>
            </a:r>
            <a:r>
              <a:rPr lang="en-US" dirty="0" smtClean="0"/>
              <a:t>of that </a:t>
            </a:r>
            <a:r>
              <a:rPr lang="en-US" dirty="0"/>
              <a:t>set. </a:t>
            </a:r>
            <a:endParaRPr lang="en-US" dirty="0" smtClean="0"/>
          </a:p>
          <a:p>
            <a:r>
              <a:rPr lang="en-US" dirty="0" smtClean="0"/>
              <a:t>A diner set </a:t>
            </a:r>
          </a:p>
          <a:p>
            <a:r>
              <a:rPr lang="en-US" dirty="0" smtClean="0"/>
              <a:t>Set of integers  I={0, 1, 2, …}</a:t>
            </a:r>
          </a:p>
          <a:p>
            <a:r>
              <a:rPr lang="en-US" dirty="0" smtClean="0"/>
              <a:t>Set of odd integers less than 10;    J={1,3,5,7,9}</a:t>
            </a:r>
          </a:p>
          <a:p>
            <a:pPr marL="0" indent="0">
              <a:buNone/>
            </a:pPr>
            <a:r>
              <a:rPr lang="en-US" dirty="0" smtClean="0"/>
              <a:t>   J={</a:t>
            </a:r>
            <a:r>
              <a:rPr lang="en-US" dirty="0" err="1" smtClean="0"/>
              <a:t>j|j</a:t>
            </a:r>
            <a:r>
              <a:rPr lang="en-US" dirty="0" smtClean="0"/>
              <a:t> is an odd integer &lt;10}</a:t>
            </a:r>
          </a:p>
          <a:p>
            <a:r>
              <a:rPr lang="en-US" dirty="0" smtClean="0"/>
              <a:t>Set of outcomes of an experiments </a:t>
            </a:r>
          </a:p>
          <a:p>
            <a:pPr marL="0" indent="0">
              <a:buNone/>
            </a:pPr>
            <a:r>
              <a:rPr lang="en-US" dirty="0" smtClean="0"/>
              <a:t>(data set)                                                                                   </a:t>
            </a:r>
            <a:r>
              <a:rPr lang="en-US" sz="1400" dirty="0" smtClean="0"/>
              <a:t>Taken from Google Images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76" y="2366559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Belonging, Subset and Null 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member belongs to a set is written as: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Example: If I is a set of </a:t>
                </a:r>
                <a:r>
                  <a:rPr lang="en-US" dirty="0" smtClean="0"/>
                  <a:t>integers (                          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A set </a:t>
                </a:r>
                <a:r>
                  <a:rPr lang="en-US" i="1" dirty="0"/>
                  <a:t>A </a:t>
                </a:r>
                <a:r>
                  <a:rPr lang="en-US" dirty="0"/>
                  <a:t>is a </a:t>
                </a:r>
                <a:r>
                  <a:rPr lang="en-US" i="1" dirty="0"/>
                  <a:t>subset of </a:t>
                </a:r>
                <a:r>
                  <a:rPr lang="en-US" i="1" dirty="0" smtClean="0"/>
                  <a:t>another </a:t>
                </a:r>
                <a:r>
                  <a:rPr lang="en-US" i="1" dirty="0"/>
                  <a:t>set B </a:t>
                </a:r>
                <a:r>
                  <a:rPr lang="en-US" dirty="0" smtClean="0"/>
                  <a:t>if and only if </a:t>
                </a:r>
                <a:r>
                  <a:rPr lang="en-US" dirty="0"/>
                  <a:t>every element of </a:t>
                </a:r>
                <a:r>
                  <a:rPr lang="en-US" i="1" dirty="0"/>
                  <a:t>A </a:t>
                </a:r>
                <a:r>
                  <a:rPr lang="en-US" dirty="0"/>
                  <a:t>is also an element of </a:t>
                </a:r>
                <a:r>
                  <a:rPr lang="en-US" i="1" dirty="0"/>
                  <a:t>B</a:t>
                </a:r>
                <a:r>
                  <a:rPr lang="en-US" dirty="0" smtClean="0"/>
                  <a:t>. It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Null set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dirty="0" smtClean="0"/>
                  <a:t> A set with no element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:r>
                  <a:rPr lang="en-US" dirty="0" smtClean="0"/>
                  <a:t>B={</a:t>
                </a:r>
                <a:r>
                  <a:rPr lang="en-US" dirty="0" err="1" smtClean="0"/>
                  <a:t>b|b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CityBus</a:t>
                </a:r>
                <a:r>
                  <a:rPr lang="en-US" dirty="0" smtClean="0"/>
                  <a:t> running on 16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Jan}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8200" y="3889657"/>
            <a:ext cx="199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J={1,3,5,7,9}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7556" y="2169253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I={0, 1, 2</a:t>
            </a:r>
            <a:r>
              <a:rPr lang="en-US" sz="2400" dirty="0" smtClean="0"/>
              <a:t>,    </a:t>
            </a:r>
            <a:r>
              <a:rPr lang="en-US" sz="2400" dirty="0"/>
              <a:t>…}</a:t>
            </a:r>
          </a:p>
        </p:txBody>
      </p:sp>
    </p:spTree>
    <p:extLst>
      <p:ext uri="{BB962C8B-B14F-4D97-AF65-F5344CB8AC3E}">
        <p14:creationId xmlns:p14="http://schemas.microsoft.com/office/powerpoint/2010/main" val="19272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and intersection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Example: </a:t>
                </a:r>
                <a:r>
                  <a:rPr lang="en-US" dirty="0"/>
                  <a:t>J={1,3,5,7,9};   K={5, 7, 9, 11, </a:t>
                </a:r>
                <a:r>
                  <a:rPr lang="en-US" dirty="0" smtClean="0"/>
                  <a:t>13}</a:t>
                </a:r>
              </a:p>
              <a:p>
                <a:pPr marL="0" indent="0">
                  <a:buNone/>
                </a:pPr>
                <a:r>
                  <a:rPr lang="en-US" dirty="0" smtClean="0"/>
                  <a:t> J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{1, 3, 5, 7, 9, 11, 13}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J={1,3,5,7,9};   K={5, 7, 9, 11, 13}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={5, 7, 9}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554698" y="1737031"/>
            <a:ext cx="1147156" cy="11720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74037" y="1737031"/>
            <a:ext cx="1147156" cy="11720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54698" y="3662248"/>
            <a:ext cx="1147156" cy="1172094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4037" y="3662248"/>
            <a:ext cx="1147156" cy="1172094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779222" y="2776451"/>
            <a:ext cx="1147156" cy="117209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8561" y="2776451"/>
            <a:ext cx="1147156" cy="117209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71843" y="2776451"/>
            <a:ext cx="1147156" cy="117209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87328" y="2776451"/>
            <a:ext cx="1147156" cy="117209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Basic concepts of set theory</vt:lpstr>
      <vt:lpstr>Definitions</vt:lpstr>
      <vt:lpstr>Belonging, Subset and Null set</vt:lpstr>
      <vt:lpstr>Union and intersection</vt:lpstr>
      <vt:lpstr>Mutually exclusive sets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set theory</dc:title>
  <dc:creator>Chakraborty, Jayanta</dc:creator>
  <cp:lastModifiedBy>Chakraborty, Jayanta</cp:lastModifiedBy>
  <cp:revision>15</cp:revision>
  <dcterms:created xsi:type="dcterms:W3CDTF">2017-01-11T12:53:08Z</dcterms:created>
  <dcterms:modified xsi:type="dcterms:W3CDTF">2017-01-11T15:45:37Z</dcterms:modified>
</cp:coreProperties>
</file>