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6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707F-DB0F-4B00-B4E8-4546D58F8194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F8C7E-A07B-43BA-B0D4-5857AA3D7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48771"/>
              </p:ext>
            </p:extLst>
          </p:nvPr>
        </p:nvGraphicFramePr>
        <p:xfrm>
          <a:off x="1813059" y="822697"/>
          <a:ext cx="8271099" cy="520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033"/>
                <a:gridCol w="2757033"/>
                <a:gridCol w="2757033"/>
              </a:tblGrid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Problem</a:t>
                      </a:r>
                      <a:r>
                        <a:rPr lang="en-US" sz="2400" baseline="0" dirty="0" smtClean="0"/>
                        <a:t> #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Hand Calculation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Python Calculation</a:t>
                      </a:r>
                      <a:endParaRPr lang="en-US" sz="2400" dirty="0"/>
                    </a:p>
                  </a:txBody>
                  <a:tcPr/>
                </a:tc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96.0</a:t>
                      </a:r>
                      <a:endParaRPr lang="en-US" dirty="0"/>
                    </a:p>
                  </a:txBody>
                  <a:tcPr/>
                </a:tc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5.33333333333333333</a:t>
                      </a:r>
                      <a:endParaRPr lang="en-US" dirty="0"/>
                    </a:p>
                  </a:txBody>
                  <a:tcPr/>
                </a:tc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/>
                </a:tc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</a:tr>
              <a:tr h="6505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84158" y="361032"/>
            <a:ext cx="2446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59</a:t>
            </a:r>
          </a:p>
          <a:p>
            <a:r>
              <a:rPr lang="en-US" dirty="0" smtClean="0"/>
              <a:t>Task 3</a:t>
            </a:r>
          </a:p>
          <a:p>
            <a:r>
              <a:rPr lang="en-US" dirty="0" smtClean="0"/>
              <a:t>Python 1 ACT</a:t>
            </a:r>
          </a:p>
        </p:txBody>
      </p:sp>
    </p:spTree>
    <p:extLst>
      <p:ext uri="{BB962C8B-B14F-4D97-AF65-F5344CB8AC3E}">
        <p14:creationId xmlns:p14="http://schemas.microsoft.com/office/powerpoint/2010/main" val="65650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The Python answers sometimes had an extra “.0” added  to the end of a whole number.</a:t>
            </a:r>
          </a:p>
          <a:p>
            <a:pPr marL="514350" indent="-514350">
              <a:buAutoNum type="arabicParenR"/>
            </a:pPr>
            <a:r>
              <a:rPr lang="en-US" dirty="0"/>
              <a:t>p</a:t>
            </a:r>
            <a:r>
              <a:rPr lang="en-US" dirty="0" smtClean="0"/>
              <a:t>rint()</a:t>
            </a:r>
          </a:p>
          <a:p>
            <a:pPr marL="514350" indent="-514350">
              <a:buAutoNum type="arabicParenR"/>
            </a:pPr>
            <a:r>
              <a:rPr lang="en-US" dirty="0" smtClean="0"/>
              <a:t>Python only outputs decimals, whereas calculators convert answers to a fraction if possible. The “//”  operation can be used in Python to make the output of division an integer, whereas calculators cannot do this. Python can perform modular division, denoted by the “%”  symbol, but calculators can’t do this. Python uses “**” to denote exponentiation, whereas a calculator uses “^”.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7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123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Hellyer, Ryan Keith</dc:creator>
  <cp:lastModifiedBy>Hellyer, Ryan Keith</cp:lastModifiedBy>
  <cp:revision>2</cp:revision>
  <dcterms:created xsi:type="dcterms:W3CDTF">2015-09-16T20:36:09Z</dcterms:created>
  <dcterms:modified xsi:type="dcterms:W3CDTF">2015-09-16T20:55:46Z</dcterms:modified>
</cp:coreProperties>
</file>