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BC8-7603-45CB-BBE9-558E0C61FB8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BA99-CC41-4C1D-A7F1-305A6FA8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6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BC8-7603-45CB-BBE9-558E0C61FB8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BA99-CC41-4C1D-A7F1-305A6FA8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BC8-7603-45CB-BBE9-558E0C61FB8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BA99-CC41-4C1D-A7F1-305A6FA8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BC8-7603-45CB-BBE9-558E0C61FB8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BA99-CC41-4C1D-A7F1-305A6FA8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0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BC8-7603-45CB-BBE9-558E0C61FB8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BA99-CC41-4C1D-A7F1-305A6FA8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BC8-7603-45CB-BBE9-558E0C61FB8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BA99-CC41-4C1D-A7F1-305A6FA8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BC8-7603-45CB-BBE9-558E0C61FB8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BA99-CC41-4C1D-A7F1-305A6FA8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5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BC8-7603-45CB-BBE9-558E0C61FB8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BA99-CC41-4C1D-A7F1-305A6FA8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8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BC8-7603-45CB-BBE9-558E0C61FB8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BA99-CC41-4C1D-A7F1-305A6FA8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7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BC8-7603-45CB-BBE9-558E0C61FB8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BA99-CC41-4C1D-A7F1-305A6FA8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9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EBC8-7603-45CB-BBE9-558E0C61FB8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BA99-CC41-4C1D-A7F1-305A6FA8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1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EBC8-7603-45CB-BBE9-558E0C61FB8E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DBA99-CC41-4C1D-A7F1-305A6FA8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003"/>
            <a:ext cx="9144000" cy="5499279"/>
          </a:xfrm>
        </p:spPr>
        <p:txBody>
          <a:bodyPr/>
          <a:lstStyle/>
          <a:p>
            <a:pPr marL="457200" indent="-457200" algn="l">
              <a:buAutoNum type="arabicParenR"/>
            </a:pPr>
            <a:r>
              <a:rPr lang="en-US" dirty="0" smtClean="0"/>
              <a:t>No error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Change B-2 to B_2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B-2 will be read as subtraction. B is not a valid identifier and the subtraction operation cannot occur on the left side of an equal sign. 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dirty="0" smtClean="0"/>
              <a:t>No error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dirty="0" smtClean="0"/>
              <a:t>No error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dirty="0" smtClean="0"/>
              <a:t>Change class to another variable name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Class is a reserved name in python and cannot be used as an </a:t>
            </a:r>
            <a:r>
              <a:rPr lang="en-US" dirty="0" err="1" smtClean="0"/>
              <a:t>identifyer</a:t>
            </a:r>
            <a:endParaRPr lang="en-US" dirty="0" smtClean="0"/>
          </a:p>
          <a:p>
            <a:pPr marL="457200" indent="-457200" algn="l">
              <a:buFont typeface="+mj-lt"/>
              <a:buAutoNum type="arabicParenR"/>
            </a:pPr>
            <a:r>
              <a:rPr lang="en-US" dirty="0" smtClean="0"/>
              <a:t>No error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dirty="0" smtClean="0"/>
              <a:t>Change Count to </a:t>
            </a:r>
            <a:r>
              <a:rPr lang="en-US" dirty="0" err="1" smtClean="0"/>
              <a:t>CounT</a:t>
            </a:r>
            <a:endParaRPr lang="en-US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Count has not been named as an identifier in this code yet. Case matters in the use of variable names.</a:t>
            </a:r>
          </a:p>
          <a:p>
            <a:pPr marL="457200" indent="-457200" algn="l">
              <a:buAutoNum type="arabicParenR"/>
            </a:pPr>
            <a:endParaRPr lang="en-US" dirty="0" smtClean="0"/>
          </a:p>
          <a:p>
            <a:pPr marL="457200" indent="-457200" algn="l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6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Hellyer, Ryan Keith</dc:creator>
  <cp:lastModifiedBy>Hellyer, Ryan Keith</cp:lastModifiedBy>
  <cp:revision>1</cp:revision>
  <dcterms:created xsi:type="dcterms:W3CDTF">2015-09-16T20:53:55Z</dcterms:created>
  <dcterms:modified xsi:type="dcterms:W3CDTF">2015-09-16T20:54:29Z</dcterms:modified>
</cp:coreProperties>
</file>