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0233600" cy="32918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244"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244"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244"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244"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244"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244"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244"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244"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244"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9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511" autoAdjust="0"/>
  </p:normalViewPr>
  <p:slideViewPr>
    <p:cSldViewPr snapToGrid="0">
      <p:cViewPr>
        <p:scale>
          <a:sx n="50" d="100"/>
          <a:sy n="50" d="100"/>
        </p:scale>
        <p:origin x="-5026" y="-50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athryn\Desktop\ENGR%2014100\Project%202\Project%202%20Day%202%20Exercise%202%20-%20Appendix%20C.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Kathryn\Desktop\ENGR%2014100\Project%202\Project%202%20Day%202%20Exercise%202%20-%20Appendix%20C.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Kathryn\Desktop\ENGR%2014100\Project%202\Project%202%20Day%202%20Exercise%202%20-%20Appendix%20C.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800"/>
            </a:pPr>
            <a:r>
              <a:rPr lang="en-US" sz="2800"/>
              <a:t>Dimensional Error vs. Print Head Speed</a:t>
            </a:r>
          </a:p>
        </c:rich>
      </c:tx>
      <c:layout/>
      <c:overlay val="0"/>
    </c:title>
    <c:autoTitleDeleted val="0"/>
    <c:plotArea>
      <c:layout/>
      <c:scatterChart>
        <c:scatterStyle val="lineMarker"/>
        <c:varyColors val="0"/>
        <c:ser>
          <c:idx val="0"/>
          <c:order val="0"/>
          <c:trendline>
            <c:spPr>
              <a:ln w="31750">
                <a:solidFill>
                  <a:srgbClr val="FF0000"/>
                </a:solidFill>
              </a:ln>
            </c:spPr>
            <c:trendlineType val="linear"/>
            <c:dispRSqr val="0"/>
            <c:dispEq val="0"/>
          </c:trendline>
          <c:xVal>
            <c:numRef>
              <c:f>'Print Speed'!$A$5:$A$73</c:f>
              <c:numCache>
                <c:formatCode>0.000</c:formatCode>
                <c:ptCount val="69"/>
                <c:pt idx="0">
                  <c:v>5.0000000000000001E-3</c:v>
                </c:pt>
                <c:pt idx="1">
                  <c:v>0.01</c:v>
                </c:pt>
                <c:pt idx="2">
                  <c:v>0.02</c:v>
                </c:pt>
                <c:pt idx="3">
                  <c:v>0.03</c:v>
                </c:pt>
                <c:pt idx="4">
                  <c:v>0.04</c:v>
                </c:pt>
                <c:pt idx="5">
                  <c:v>0.05</c:v>
                </c:pt>
                <c:pt idx="6">
                  <c:v>0.1</c:v>
                </c:pt>
                <c:pt idx="7">
                  <c:v>0.11</c:v>
                </c:pt>
                <c:pt idx="8">
                  <c:v>0.2</c:v>
                </c:pt>
                <c:pt idx="9">
                  <c:v>0.21</c:v>
                </c:pt>
                <c:pt idx="10">
                  <c:v>0.25</c:v>
                </c:pt>
                <c:pt idx="11">
                  <c:v>0.27</c:v>
                </c:pt>
                <c:pt idx="12">
                  <c:v>0.28999999999999998</c:v>
                </c:pt>
                <c:pt idx="13">
                  <c:v>0.28999999999999998</c:v>
                </c:pt>
                <c:pt idx="14">
                  <c:v>0.3</c:v>
                </c:pt>
                <c:pt idx="15">
                  <c:v>0.35</c:v>
                </c:pt>
                <c:pt idx="16">
                  <c:v>0.4</c:v>
                </c:pt>
                <c:pt idx="17">
                  <c:v>0.45</c:v>
                </c:pt>
                <c:pt idx="18">
                  <c:v>0.5</c:v>
                </c:pt>
                <c:pt idx="19">
                  <c:v>0.55000000000000004</c:v>
                </c:pt>
                <c:pt idx="20">
                  <c:v>0.6</c:v>
                </c:pt>
                <c:pt idx="21">
                  <c:v>0.65</c:v>
                </c:pt>
                <c:pt idx="22">
                  <c:v>0.7</c:v>
                </c:pt>
                <c:pt idx="23">
                  <c:v>0.75</c:v>
                </c:pt>
                <c:pt idx="24">
                  <c:v>0.8</c:v>
                </c:pt>
                <c:pt idx="25">
                  <c:v>0.85</c:v>
                </c:pt>
                <c:pt idx="26">
                  <c:v>0.9</c:v>
                </c:pt>
                <c:pt idx="27">
                  <c:v>0.95</c:v>
                </c:pt>
                <c:pt idx="28">
                  <c:v>1</c:v>
                </c:pt>
                <c:pt idx="29">
                  <c:v>1.05</c:v>
                </c:pt>
                <c:pt idx="30">
                  <c:v>1.1000000000000001</c:v>
                </c:pt>
                <c:pt idx="31">
                  <c:v>1.1499999999999999</c:v>
                </c:pt>
                <c:pt idx="32">
                  <c:v>1.2</c:v>
                </c:pt>
                <c:pt idx="33">
                  <c:v>1.25</c:v>
                </c:pt>
                <c:pt idx="34">
                  <c:v>1.3</c:v>
                </c:pt>
                <c:pt idx="35">
                  <c:v>1.35</c:v>
                </c:pt>
                <c:pt idx="36">
                  <c:v>1.4</c:v>
                </c:pt>
                <c:pt idx="37">
                  <c:v>1.45</c:v>
                </c:pt>
                <c:pt idx="38">
                  <c:v>1.5</c:v>
                </c:pt>
                <c:pt idx="39">
                  <c:v>1.55</c:v>
                </c:pt>
                <c:pt idx="40">
                  <c:v>1.6</c:v>
                </c:pt>
                <c:pt idx="41">
                  <c:v>1.65</c:v>
                </c:pt>
                <c:pt idx="42">
                  <c:v>1.7</c:v>
                </c:pt>
                <c:pt idx="43">
                  <c:v>1.75</c:v>
                </c:pt>
                <c:pt idx="44">
                  <c:v>1.8</c:v>
                </c:pt>
                <c:pt idx="46">
                  <c:v>1.9</c:v>
                </c:pt>
                <c:pt idx="47">
                  <c:v>1.95</c:v>
                </c:pt>
                <c:pt idx="48">
                  <c:v>2</c:v>
                </c:pt>
                <c:pt idx="49">
                  <c:v>2.0499999999999998</c:v>
                </c:pt>
                <c:pt idx="50">
                  <c:v>2.1</c:v>
                </c:pt>
                <c:pt idx="51">
                  <c:v>2.15</c:v>
                </c:pt>
                <c:pt idx="52">
                  <c:v>2.2000000000000002</c:v>
                </c:pt>
                <c:pt idx="53">
                  <c:v>2.25</c:v>
                </c:pt>
                <c:pt idx="54">
                  <c:v>2.2999999999999998</c:v>
                </c:pt>
                <c:pt idx="55">
                  <c:v>2.35</c:v>
                </c:pt>
                <c:pt idx="58">
                  <c:v>2.5</c:v>
                </c:pt>
                <c:pt idx="59">
                  <c:v>2.5499999999999998</c:v>
                </c:pt>
                <c:pt idx="60">
                  <c:v>2.6</c:v>
                </c:pt>
                <c:pt idx="61">
                  <c:v>2.65</c:v>
                </c:pt>
                <c:pt idx="62">
                  <c:v>2.7</c:v>
                </c:pt>
                <c:pt idx="63">
                  <c:v>2.75</c:v>
                </c:pt>
                <c:pt idx="64">
                  <c:v>2.8</c:v>
                </c:pt>
                <c:pt idx="65">
                  <c:v>2.85</c:v>
                </c:pt>
                <c:pt idx="66">
                  <c:v>2.9</c:v>
                </c:pt>
                <c:pt idx="67">
                  <c:v>2.95</c:v>
                </c:pt>
                <c:pt idx="68">
                  <c:v>3</c:v>
                </c:pt>
              </c:numCache>
            </c:numRef>
          </c:xVal>
          <c:yVal>
            <c:numRef>
              <c:f>'Print Speed'!$C$5:$C$73</c:f>
              <c:numCache>
                <c:formatCode>0.000</c:formatCode>
                <c:ptCount val="69"/>
                <c:pt idx="0">
                  <c:v>0</c:v>
                </c:pt>
                <c:pt idx="1">
                  <c:v>2.6000000000000051E-3</c:v>
                </c:pt>
                <c:pt idx="2">
                  <c:v>6.4623000000000042E-3</c:v>
                </c:pt>
                <c:pt idx="3">
                  <c:v>9.3684500000000004E-3</c:v>
                </c:pt>
                <c:pt idx="4">
                  <c:v>1.2924599999999994E-2</c:v>
                </c:pt>
                <c:pt idx="5">
                  <c:v>1.7780749999999998E-2</c:v>
                </c:pt>
                <c:pt idx="6">
                  <c:v>2.906149999999999E-2</c:v>
                </c:pt>
                <c:pt idx="7">
                  <c:v>3.9117650000000004E-2</c:v>
                </c:pt>
                <c:pt idx="8">
                  <c:v>4.5122999999999996E-2</c:v>
                </c:pt>
                <c:pt idx="9">
                  <c:v>7.467915E-2</c:v>
                </c:pt>
                <c:pt idx="10">
                  <c:v>8.8903750000000004E-2</c:v>
                </c:pt>
                <c:pt idx="11">
                  <c:v>9.6016050000000019E-2</c:v>
                </c:pt>
                <c:pt idx="12">
                  <c:v>9.6628350000000002E-2</c:v>
                </c:pt>
                <c:pt idx="13">
                  <c:v>0.10312834999999998</c:v>
                </c:pt>
                <c:pt idx="14">
                  <c:v>8.0684499999999992E-2</c:v>
                </c:pt>
                <c:pt idx="15">
                  <c:v>0.14742</c:v>
                </c:pt>
                <c:pt idx="16">
                  <c:v>0.152425</c:v>
                </c:pt>
                <c:pt idx="17">
                  <c:v>0.10646999999999998</c:v>
                </c:pt>
                <c:pt idx="18">
                  <c:v>9.5549999999999996E-2</c:v>
                </c:pt>
                <c:pt idx="19">
                  <c:v>0.12466999999999998</c:v>
                </c:pt>
                <c:pt idx="20">
                  <c:v>0.18108999999999995</c:v>
                </c:pt>
                <c:pt idx="21">
                  <c:v>0.19701500000000002</c:v>
                </c:pt>
                <c:pt idx="22">
                  <c:v>0.19792499999999999</c:v>
                </c:pt>
                <c:pt idx="23">
                  <c:v>0.19155500000000006</c:v>
                </c:pt>
                <c:pt idx="24">
                  <c:v>0.25434500000000004</c:v>
                </c:pt>
                <c:pt idx="25">
                  <c:v>0.25116000000000005</c:v>
                </c:pt>
                <c:pt idx="26">
                  <c:v>0.30075499999999999</c:v>
                </c:pt>
                <c:pt idx="27">
                  <c:v>0.30485000000000007</c:v>
                </c:pt>
                <c:pt idx="28">
                  <c:v>0.35489999999999999</c:v>
                </c:pt>
                <c:pt idx="29">
                  <c:v>0.45499999999999996</c:v>
                </c:pt>
                <c:pt idx="30">
                  <c:v>0.36126999999999998</c:v>
                </c:pt>
                <c:pt idx="31">
                  <c:v>0.37810499999999991</c:v>
                </c:pt>
                <c:pt idx="32">
                  <c:v>0.36536500000000005</c:v>
                </c:pt>
                <c:pt idx="33">
                  <c:v>0.37947000000000009</c:v>
                </c:pt>
                <c:pt idx="34">
                  <c:v>0.48685</c:v>
                </c:pt>
                <c:pt idx="35">
                  <c:v>0.45454500000000009</c:v>
                </c:pt>
                <c:pt idx="36">
                  <c:v>0.44589999999999996</c:v>
                </c:pt>
                <c:pt idx="37">
                  <c:v>0.49049000000000009</c:v>
                </c:pt>
                <c:pt idx="38">
                  <c:v>0.50050000000000006</c:v>
                </c:pt>
                <c:pt idx="39">
                  <c:v>0.54781999999999997</c:v>
                </c:pt>
                <c:pt idx="40">
                  <c:v>0.56556499999999998</c:v>
                </c:pt>
                <c:pt idx="41">
                  <c:v>0.55691999999999997</c:v>
                </c:pt>
                <c:pt idx="42">
                  <c:v>0.57511999999999996</c:v>
                </c:pt>
                <c:pt idx="43">
                  <c:v>0.6310849999999999</c:v>
                </c:pt>
                <c:pt idx="44">
                  <c:v>0.61424999999999996</c:v>
                </c:pt>
                <c:pt idx="46">
                  <c:v>0.65064999999999995</c:v>
                </c:pt>
                <c:pt idx="47">
                  <c:v>0.66884999999999994</c:v>
                </c:pt>
                <c:pt idx="48">
                  <c:v>0.69842499999999985</c:v>
                </c:pt>
                <c:pt idx="49">
                  <c:v>0.70525000000000004</c:v>
                </c:pt>
                <c:pt idx="50">
                  <c:v>0.70297500000000002</c:v>
                </c:pt>
                <c:pt idx="51">
                  <c:v>0.74073999999999995</c:v>
                </c:pt>
                <c:pt idx="52">
                  <c:v>0.72845499999999985</c:v>
                </c:pt>
                <c:pt idx="53">
                  <c:v>0.68386500000000006</c:v>
                </c:pt>
                <c:pt idx="54">
                  <c:v>0.6970599999999999</c:v>
                </c:pt>
                <c:pt idx="55">
                  <c:v>0.80398499999999995</c:v>
                </c:pt>
                <c:pt idx="58">
                  <c:v>0.9054500000000002</c:v>
                </c:pt>
                <c:pt idx="59">
                  <c:v>0.88724999999999998</c:v>
                </c:pt>
                <c:pt idx="60">
                  <c:v>0.90954500000000016</c:v>
                </c:pt>
                <c:pt idx="61">
                  <c:v>0.91910000000000014</c:v>
                </c:pt>
                <c:pt idx="62">
                  <c:v>0.94184999999999997</c:v>
                </c:pt>
                <c:pt idx="63">
                  <c:v>0.98735000000000006</c:v>
                </c:pt>
                <c:pt idx="64">
                  <c:v>0.97643000000000002</c:v>
                </c:pt>
                <c:pt idx="65">
                  <c:v>0.99644999999999995</c:v>
                </c:pt>
                <c:pt idx="66">
                  <c:v>1.0647</c:v>
                </c:pt>
                <c:pt idx="67">
                  <c:v>1.0055499999999999</c:v>
                </c:pt>
                <c:pt idx="68">
                  <c:v>1.0146500000000001</c:v>
                </c:pt>
              </c:numCache>
            </c:numRef>
          </c:yVal>
          <c:smooth val="0"/>
        </c:ser>
        <c:dLbls>
          <c:showLegendKey val="0"/>
          <c:showVal val="0"/>
          <c:showCatName val="0"/>
          <c:showSerName val="0"/>
          <c:showPercent val="0"/>
          <c:showBubbleSize val="0"/>
        </c:dLbls>
        <c:axId val="340749256"/>
        <c:axId val="340751608"/>
      </c:scatterChart>
      <c:valAx>
        <c:axId val="340749256"/>
        <c:scaling>
          <c:orientation val="minMax"/>
        </c:scaling>
        <c:delete val="0"/>
        <c:axPos val="b"/>
        <c:title>
          <c:tx>
            <c:rich>
              <a:bodyPr/>
              <a:lstStyle/>
              <a:p>
                <a:pPr>
                  <a:defRPr sz="2400"/>
                </a:pPr>
                <a:r>
                  <a:rPr lang="en-US" sz="2400"/>
                  <a:t>Print Head Speed (mm/s)</a:t>
                </a:r>
              </a:p>
            </c:rich>
          </c:tx>
          <c:layout/>
          <c:overlay val="0"/>
        </c:title>
        <c:numFmt formatCode="0.000" sourceLinked="1"/>
        <c:majorTickMark val="out"/>
        <c:minorTickMark val="none"/>
        <c:tickLblPos val="nextTo"/>
        <c:txPr>
          <a:bodyPr/>
          <a:lstStyle/>
          <a:p>
            <a:pPr>
              <a:defRPr sz="1600"/>
            </a:pPr>
            <a:endParaRPr lang="en-US"/>
          </a:p>
        </c:txPr>
        <c:crossAx val="340751608"/>
        <c:crosses val="autoZero"/>
        <c:crossBetween val="midCat"/>
      </c:valAx>
      <c:valAx>
        <c:axId val="340751608"/>
        <c:scaling>
          <c:orientation val="minMax"/>
        </c:scaling>
        <c:delete val="0"/>
        <c:axPos val="l"/>
        <c:majorGridlines/>
        <c:title>
          <c:tx>
            <c:rich>
              <a:bodyPr rot="-5400000" vert="horz"/>
              <a:lstStyle/>
              <a:p>
                <a:pPr>
                  <a:defRPr sz="2400"/>
                </a:pPr>
                <a:r>
                  <a:rPr lang="en-US" sz="2400" dirty="0" smtClean="0"/>
                  <a:t>Dimensional Error (mm)</a:t>
                </a:r>
                <a:endParaRPr lang="en-US" sz="2400" dirty="0"/>
              </a:p>
            </c:rich>
          </c:tx>
          <c:layout/>
          <c:overlay val="0"/>
        </c:title>
        <c:numFmt formatCode="0.000" sourceLinked="1"/>
        <c:majorTickMark val="out"/>
        <c:minorTickMark val="none"/>
        <c:tickLblPos val="nextTo"/>
        <c:txPr>
          <a:bodyPr/>
          <a:lstStyle/>
          <a:p>
            <a:pPr>
              <a:defRPr sz="1600"/>
            </a:pPr>
            <a:endParaRPr lang="en-US"/>
          </a:p>
        </c:txPr>
        <c:crossAx val="340749256"/>
        <c:crosses val="autoZero"/>
        <c:crossBetween val="midCat"/>
      </c:valAx>
    </c:plotArea>
    <c:plotVisOnly val="1"/>
    <c:dispBlanksAs val="gap"/>
    <c:showDLblsOverMax val="0"/>
  </c:chart>
  <c:spPr>
    <a:ln>
      <a:solidFill>
        <a:schemeClr val="tx1"/>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800"/>
            </a:pPr>
            <a:r>
              <a:rPr lang="en-US" sz="2800"/>
              <a:t>Dimensional Error  vs. Print Aperture </a:t>
            </a:r>
          </a:p>
        </c:rich>
      </c:tx>
      <c:layout/>
      <c:overlay val="0"/>
    </c:title>
    <c:autoTitleDeleted val="0"/>
    <c:plotArea>
      <c:layout/>
      <c:scatterChart>
        <c:scatterStyle val="lineMarker"/>
        <c:varyColors val="0"/>
        <c:ser>
          <c:idx val="0"/>
          <c:order val="0"/>
          <c:tx>
            <c:strRef>
              <c:f>'Print Aperture'!$C$1</c:f>
              <c:strCache>
                <c:ptCount val="1"/>
                <c:pt idx="0">
                  <c:v>Dimensional Error (mm)</c:v>
                </c:pt>
              </c:strCache>
            </c:strRef>
          </c:tx>
          <c:trendline>
            <c:spPr>
              <a:ln w="31750">
                <a:solidFill>
                  <a:srgbClr val="FF0000"/>
                </a:solidFill>
              </a:ln>
            </c:spPr>
            <c:trendlineType val="exp"/>
            <c:dispRSqr val="0"/>
            <c:dispEq val="0"/>
          </c:trendline>
          <c:xVal>
            <c:numRef>
              <c:f>'Print Aperture'!$B$2:$B$81</c:f>
              <c:numCache>
                <c:formatCode>General</c:formatCode>
                <c:ptCount val="80"/>
                <c:pt idx="3" formatCode="0.000">
                  <c:v>9.999999999999995E-3</c:v>
                </c:pt>
                <c:pt idx="4" formatCode="0.000">
                  <c:v>1.0999999999999996E-2</c:v>
                </c:pt>
                <c:pt idx="5" formatCode="0.000">
                  <c:v>1.1999999999999997E-2</c:v>
                </c:pt>
                <c:pt idx="6" formatCode="0.000">
                  <c:v>1.2999999999999998E-2</c:v>
                </c:pt>
                <c:pt idx="7" formatCode="0.000">
                  <c:v>1.3999999999999999E-2</c:v>
                </c:pt>
                <c:pt idx="8" formatCode="0.000">
                  <c:v>1.4999999999999999E-2</c:v>
                </c:pt>
                <c:pt idx="9" formatCode="0.000">
                  <c:v>1.6E-2</c:v>
                </c:pt>
                <c:pt idx="10" formatCode="0.000">
                  <c:v>1.7000000000000001E-2</c:v>
                </c:pt>
                <c:pt idx="11" formatCode="0.000">
                  <c:v>1.8000000000000002E-2</c:v>
                </c:pt>
                <c:pt idx="12" formatCode="0.000">
                  <c:v>1.9000000000000003E-2</c:v>
                </c:pt>
                <c:pt idx="13" formatCode="0.000">
                  <c:v>2.0000000000000004E-2</c:v>
                </c:pt>
                <c:pt idx="14" formatCode="0.000">
                  <c:v>2.1000000000000005E-2</c:v>
                </c:pt>
                <c:pt idx="15" formatCode="0.000">
                  <c:v>2.1999999999999992E-2</c:v>
                </c:pt>
                <c:pt idx="16" formatCode="0.000">
                  <c:v>2.2999999999999993E-2</c:v>
                </c:pt>
                <c:pt idx="17" formatCode="0.000">
                  <c:v>2.3999999999999994E-2</c:v>
                </c:pt>
                <c:pt idx="18" formatCode="0.000">
                  <c:v>2.4999999999999994E-2</c:v>
                </c:pt>
                <c:pt idx="19" formatCode="0.000">
                  <c:v>0.03</c:v>
                </c:pt>
                <c:pt idx="20" formatCode="0.000">
                  <c:v>3.5000000000000003E-2</c:v>
                </c:pt>
                <c:pt idx="21" formatCode="0.000">
                  <c:v>0.04</c:v>
                </c:pt>
                <c:pt idx="22" formatCode="0.000">
                  <c:v>4.4999999999999998E-2</c:v>
                </c:pt>
                <c:pt idx="23" formatCode="0.000">
                  <c:v>0.05</c:v>
                </c:pt>
                <c:pt idx="24" formatCode="0.000">
                  <c:v>5.5E-2</c:v>
                </c:pt>
                <c:pt idx="25" formatCode="0.000">
                  <c:v>0.06</c:v>
                </c:pt>
                <c:pt idx="26" formatCode="0.000">
                  <c:v>6.5000000000000002E-2</c:v>
                </c:pt>
                <c:pt idx="27" formatCode="0.000">
                  <c:v>7.0000000000000007E-2</c:v>
                </c:pt>
                <c:pt idx="28" formatCode="0.000">
                  <c:v>7.4999999999999997E-2</c:v>
                </c:pt>
                <c:pt idx="29" formatCode="0.000">
                  <c:v>0.08</c:v>
                </c:pt>
                <c:pt idx="30" formatCode="0.000">
                  <c:v>8.5000000000000006E-2</c:v>
                </c:pt>
                <c:pt idx="31" formatCode="0.000">
                  <c:v>0.09</c:v>
                </c:pt>
                <c:pt idx="32" formatCode="0.000">
                  <c:v>9.5000000000000001E-2</c:v>
                </c:pt>
                <c:pt idx="33" formatCode="0.000">
                  <c:v>0.1</c:v>
                </c:pt>
                <c:pt idx="34" formatCode="0.000">
                  <c:v>0.125</c:v>
                </c:pt>
                <c:pt idx="35" formatCode="0.000">
                  <c:v>0.15</c:v>
                </c:pt>
                <c:pt idx="36" formatCode="0.000">
                  <c:v>0.17499999999999999</c:v>
                </c:pt>
                <c:pt idx="37" formatCode="0.000">
                  <c:v>0.2</c:v>
                </c:pt>
                <c:pt idx="38" formatCode="0.000">
                  <c:v>0.22500000000000001</c:v>
                </c:pt>
                <c:pt idx="39" formatCode="0.000">
                  <c:v>0.25</c:v>
                </c:pt>
                <c:pt idx="40" formatCode="0.000">
                  <c:v>0.27500000000000002</c:v>
                </c:pt>
                <c:pt idx="41" formatCode="0.000">
                  <c:v>0.3</c:v>
                </c:pt>
                <c:pt idx="42" formatCode="0.000">
                  <c:v>0.32500000000000001</c:v>
                </c:pt>
                <c:pt idx="43" formatCode="0.000">
                  <c:v>0.35</c:v>
                </c:pt>
                <c:pt idx="44" formatCode="0.000">
                  <c:v>0.375</c:v>
                </c:pt>
                <c:pt idx="45" formatCode="0.000">
                  <c:v>0.4</c:v>
                </c:pt>
                <c:pt idx="46" formatCode="0.000">
                  <c:v>0.42499999999999993</c:v>
                </c:pt>
                <c:pt idx="47" formatCode="0.000">
                  <c:v>0.44999999999999996</c:v>
                </c:pt>
                <c:pt idx="48" formatCode="0.000">
                  <c:v>0.47499999999999998</c:v>
                </c:pt>
                <c:pt idx="49" formatCode="0.000">
                  <c:v>0.5</c:v>
                </c:pt>
                <c:pt idx="50" formatCode="0.000">
                  <c:v>0.55000000000000004</c:v>
                </c:pt>
                <c:pt idx="51" formatCode="0.000">
                  <c:v>0.6</c:v>
                </c:pt>
                <c:pt idx="52" formatCode="0.000">
                  <c:v>0.65</c:v>
                </c:pt>
                <c:pt idx="53" formatCode="0.000">
                  <c:v>0.7</c:v>
                </c:pt>
                <c:pt idx="54" formatCode="0.000">
                  <c:v>0.75</c:v>
                </c:pt>
                <c:pt idx="55" formatCode="0.000">
                  <c:v>0.8</c:v>
                </c:pt>
                <c:pt idx="56" formatCode="0.000">
                  <c:v>0.85</c:v>
                </c:pt>
                <c:pt idx="57" formatCode="0.000">
                  <c:v>0.9</c:v>
                </c:pt>
                <c:pt idx="58" formatCode="0.000">
                  <c:v>0.95</c:v>
                </c:pt>
                <c:pt idx="59" formatCode="0.000">
                  <c:v>1</c:v>
                </c:pt>
                <c:pt idx="60" formatCode="0.000">
                  <c:v>1.05</c:v>
                </c:pt>
                <c:pt idx="61" formatCode="0.000">
                  <c:v>1.1000000000000001</c:v>
                </c:pt>
                <c:pt idx="62" formatCode="0.000">
                  <c:v>1.1499999999999999</c:v>
                </c:pt>
                <c:pt idx="63" formatCode="0.000">
                  <c:v>1.2</c:v>
                </c:pt>
                <c:pt idx="64" formatCode="0.000">
                  <c:v>1.25</c:v>
                </c:pt>
                <c:pt idx="65" formatCode="0.000">
                  <c:v>1.3</c:v>
                </c:pt>
                <c:pt idx="66" formatCode="0.000">
                  <c:v>1.35</c:v>
                </c:pt>
                <c:pt idx="67" formatCode="0.000">
                  <c:v>1.4</c:v>
                </c:pt>
                <c:pt idx="68" formatCode="0.000">
                  <c:v>1.45</c:v>
                </c:pt>
                <c:pt idx="69" formatCode="0.000">
                  <c:v>1.5</c:v>
                </c:pt>
                <c:pt idx="70" formatCode="0.000">
                  <c:v>1.55</c:v>
                </c:pt>
                <c:pt idx="71" formatCode="0.000">
                  <c:v>1.6</c:v>
                </c:pt>
                <c:pt idx="72" formatCode="0.000">
                  <c:v>1.65</c:v>
                </c:pt>
                <c:pt idx="73" formatCode="0.000">
                  <c:v>1.7</c:v>
                </c:pt>
                <c:pt idx="74" formatCode="0.000">
                  <c:v>1.75</c:v>
                </c:pt>
                <c:pt idx="75" formatCode="0.000">
                  <c:v>1.8</c:v>
                </c:pt>
                <c:pt idx="76" formatCode="0.000">
                  <c:v>1.85</c:v>
                </c:pt>
                <c:pt idx="77" formatCode="0.000">
                  <c:v>1.9</c:v>
                </c:pt>
                <c:pt idx="78" formatCode="0.000">
                  <c:v>1.95</c:v>
                </c:pt>
                <c:pt idx="79" formatCode="0.000">
                  <c:v>2</c:v>
                </c:pt>
              </c:numCache>
            </c:numRef>
          </c:xVal>
          <c:yVal>
            <c:numRef>
              <c:f>'Print Aperture'!$C$2:$C$81</c:f>
              <c:numCache>
                <c:formatCode>General</c:formatCode>
                <c:ptCount val="80"/>
                <c:pt idx="3" formatCode="0.000">
                  <c:v>5.8162489587845062E-3</c:v>
                </c:pt>
                <c:pt idx="4" formatCode="0.000">
                  <c:v>6.0912441264303202E-3</c:v>
                </c:pt>
                <c:pt idx="5" formatCode="0.000">
                  <c:v>5.7983105911857125E-3</c:v>
                </c:pt>
                <c:pt idx="6" formatCode="0.000">
                  <c:v>5.8670710803947895E-3</c:v>
                </c:pt>
                <c:pt idx="7" formatCode="0.000">
                  <c:v>5.8320385090257776E-3</c:v>
                </c:pt>
                <c:pt idx="8" formatCode="0.000">
                  <c:v>6.0578679670097585E-3</c:v>
                </c:pt>
                <c:pt idx="9" formatCode="0.000">
                  <c:v>5.0803426238174437E-3</c:v>
                </c:pt>
                <c:pt idx="10" formatCode="0.000">
                  <c:v>5.3052040937549561E-3</c:v>
                </c:pt>
                <c:pt idx="11" formatCode="0.000">
                  <c:v>5.3732908375270089E-3</c:v>
                </c:pt>
                <c:pt idx="12" formatCode="0.000">
                  <c:v>6.0757160756140793E-3</c:v>
                </c:pt>
                <c:pt idx="13" formatCode="0.000">
                  <c:v>6.2523184746906962E-3</c:v>
                </c:pt>
                <c:pt idx="14" formatCode="0.000">
                  <c:v>5.36710277953098E-3</c:v>
                </c:pt>
                <c:pt idx="15" formatCode="0.000">
                  <c:v>5.169514127770572E-3</c:v>
                </c:pt>
                <c:pt idx="16" formatCode="0.000">
                  <c:v>6.0397072676921792E-3</c:v>
                </c:pt>
                <c:pt idx="17" formatCode="0.000">
                  <c:v>6.2180597298713974E-3</c:v>
                </c:pt>
                <c:pt idx="18" formatCode="0.000">
                  <c:v>6.4511568365409333E-3</c:v>
                </c:pt>
                <c:pt idx="19" formatCode="0.000">
                  <c:v>6.1635662404082719E-3</c:v>
                </c:pt>
                <c:pt idx="20" formatCode="0.000">
                  <c:v>6.6409795103516134E-3</c:v>
                </c:pt>
                <c:pt idx="21" formatCode="0.000">
                  <c:v>6.1203275031262439E-3</c:v>
                </c:pt>
                <c:pt idx="22" formatCode="0.000">
                  <c:v>5.4121402144944181E-3</c:v>
                </c:pt>
                <c:pt idx="23" formatCode="0.000">
                  <c:v>6.1848117009339204E-3</c:v>
                </c:pt>
                <c:pt idx="24" formatCode="0.000">
                  <c:v>5.9819137373257197E-3</c:v>
                </c:pt>
                <c:pt idx="25" formatCode="0.000">
                  <c:v>5.8907750508108009E-3</c:v>
                </c:pt>
                <c:pt idx="26" formatCode="0.000">
                  <c:v>5.7956979983357498E-3</c:v>
                </c:pt>
                <c:pt idx="27" formatCode="0.000">
                  <c:v>7.3504348094849958E-3</c:v>
                </c:pt>
                <c:pt idx="28" formatCode="0.000">
                  <c:v>6.9606064052432914E-3</c:v>
                </c:pt>
                <c:pt idx="29" formatCode="0.000">
                  <c:v>6.3055986441416523E-3</c:v>
                </c:pt>
                <c:pt idx="30" formatCode="0.000">
                  <c:v>6.1417880794444879E-3</c:v>
                </c:pt>
                <c:pt idx="31" formatCode="0.000">
                  <c:v>7.0104293933419271E-3</c:v>
                </c:pt>
                <c:pt idx="32" formatCode="0.000">
                  <c:v>6.2566482477943997E-3</c:v>
                </c:pt>
                <c:pt idx="33" formatCode="0.000">
                  <c:v>7.9517435537515557E-3</c:v>
                </c:pt>
                <c:pt idx="34" formatCode="0.000">
                  <c:v>7.4001236880785332E-3</c:v>
                </c:pt>
                <c:pt idx="35" formatCode="0.000">
                  <c:v>7.8793116006518199E-3</c:v>
                </c:pt>
                <c:pt idx="36" formatCode="0.000">
                  <c:v>8.8870624416284294E-3</c:v>
                </c:pt>
                <c:pt idx="37" formatCode="0.000">
                  <c:v>9.1980979183628742E-3</c:v>
                </c:pt>
                <c:pt idx="38" formatCode="0.000">
                  <c:v>9.9857454951437497E-3</c:v>
                </c:pt>
                <c:pt idx="39" formatCode="0.000">
                  <c:v>1.1356021049815673E-2</c:v>
                </c:pt>
                <c:pt idx="40" formatCode="0.000">
                  <c:v>1.2209912138570186E-2</c:v>
                </c:pt>
                <c:pt idx="41" formatCode="0.000">
                  <c:v>1.4321465121145655E-2</c:v>
                </c:pt>
                <c:pt idx="42" formatCode="0.000">
                  <c:v>1.2446988485665902E-2</c:v>
                </c:pt>
                <c:pt idx="43" formatCode="0.000">
                  <c:v>1.5314466855438358E-2</c:v>
                </c:pt>
                <c:pt idx="44" formatCode="0.000">
                  <c:v>1.4240868836387838E-2</c:v>
                </c:pt>
                <c:pt idx="45" formatCode="0.000">
                  <c:v>1.6906646363415781E-2</c:v>
                </c:pt>
                <c:pt idx="46" formatCode="0.000">
                  <c:v>1.8863863207132472E-2</c:v>
                </c:pt>
                <c:pt idx="47" formatCode="0.000">
                  <c:v>2.0835443379433341E-2</c:v>
                </c:pt>
                <c:pt idx="48" formatCode="0.000">
                  <c:v>2.1014376958638413E-2</c:v>
                </c:pt>
                <c:pt idx="49" formatCode="0.000">
                  <c:v>2.2807662656153173E-2</c:v>
                </c:pt>
                <c:pt idx="50" formatCode="0.000">
                  <c:v>2.5380894721413493E-2</c:v>
                </c:pt>
                <c:pt idx="51" formatCode="0.000">
                  <c:v>3.4184060536031943E-2</c:v>
                </c:pt>
                <c:pt idx="52" formatCode="0.000">
                  <c:v>3.5236996264780621E-2</c:v>
                </c:pt>
                <c:pt idx="53" formatCode="0.000">
                  <c:v>4.3780996562984842E-2</c:v>
                </c:pt>
                <c:pt idx="54" formatCode="0.000">
                  <c:v>4.9732345940359968E-2</c:v>
                </c:pt>
                <c:pt idx="55" formatCode="0.000">
                  <c:v>5.4948641252796006E-2</c:v>
                </c:pt>
                <c:pt idx="56" formatCode="0.000">
                  <c:v>5.9405584867500846E-2</c:v>
                </c:pt>
                <c:pt idx="57" formatCode="0.000">
                  <c:v>7.7514589855436258E-2</c:v>
                </c:pt>
                <c:pt idx="58" formatCode="0.000">
                  <c:v>9.1182037236260852E-2</c:v>
                </c:pt>
                <c:pt idx="59" formatCode="0.000">
                  <c:v>0.10450133587429758</c:v>
                </c:pt>
                <c:pt idx="60" formatCode="0.000">
                  <c:v>0.12185818097670116</c:v>
                </c:pt>
                <c:pt idx="61" formatCode="0.000">
                  <c:v>0.13844403642563896</c:v>
                </c:pt>
                <c:pt idx="62" formatCode="0.000">
                  <c:v>0.14741151192495547</c:v>
                </c:pt>
                <c:pt idx="63" formatCode="0.000">
                  <c:v>0.15742965206793941</c:v>
                </c:pt>
                <c:pt idx="64" formatCode="0.000">
                  <c:v>0.18574737964002494</c:v>
                </c:pt>
                <c:pt idx="65" formatCode="0.000">
                  <c:v>0.25811138577331716</c:v>
                </c:pt>
                <c:pt idx="66" formatCode="0.000">
                  <c:v>0.25074535755518412</c:v>
                </c:pt>
                <c:pt idx="67" formatCode="0.000">
                  <c:v>0.28407412428690043</c:v>
                </c:pt>
                <c:pt idx="68" formatCode="0.000">
                  <c:v>0.40212358599782827</c:v>
                </c:pt>
                <c:pt idx="69" formatCode="0.000">
                  <c:v>0.46487077755156492</c:v>
                </c:pt>
                <c:pt idx="70" formatCode="0.000">
                  <c:v>0.43440561957795532</c:v>
                </c:pt>
                <c:pt idx="71" formatCode="0.000">
                  <c:v>0.58502556384553772</c:v>
                </c:pt>
                <c:pt idx="72" formatCode="0.000">
                  <c:v>0.71820817850315277</c:v>
                </c:pt>
                <c:pt idx="73" formatCode="0.000">
                  <c:v>0.77492526910377946</c:v>
                </c:pt>
                <c:pt idx="74" formatCode="0.000">
                  <c:v>0.89584427508456477</c:v>
                </c:pt>
                <c:pt idx="75" formatCode="0.000">
                  <c:v>1.0078913031852246</c:v>
                </c:pt>
                <c:pt idx="76" formatCode="0.000">
                  <c:v>1.1117144203408886</c:v>
                </c:pt>
                <c:pt idx="77" formatCode="0.000">
                  <c:v>1.3346160861651681</c:v>
                </c:pt>
                <c:pt idx="78" formatCode="0.000">
                  <c:v>1.6285839515411225</c:v>
                </c:pt>
                <c:pt idx="79" formatCode="0.000">
                  <c:v>1.684527755539208</c:v>
                </c:pt>
              </c:numCache>
            </c:numRef>
          </c:yVal>
          <c:smooth val="0"/>
        </c:ser>
        <c:dLbls>
          <c:showLegendKey val="0"/>
          <c:showVal val="0"/>
          <c:showCatName val="0"/>
          <c:showSerName val="0"/>
          <c:showPercent val="0"/>
          <c:showBubbleSize val="0"/>
        </c:dLbls>
        <c:axId val="340750432"/>
        <c:axId val="340748864"/>
      </c:scatterChart>
      <c:valAx>
        <c:axId val="340750432"/>
        <c:scaling>
          <c:orientation val="minMax"/>
          <c:max val="2.1"/>
          <c:min val="-0.2"/>
        </c:scaling>
        <c:delete val="0"/>
        <c:axPos val="b"/>
        <c:title>
          <c:tx>
            <c:rich>
              <a:bodyPr/>
              <a:lstStyle/>
              <a:p>
                <a:pPr>
                  <a:defRPr sz="2400"/>
                </a:pPr>
                <a:r>
                  <a:rPr lang="en-US" sz="2400"/>
                  <a:t>Print Aperture (mm^2)</a:t>
                </a:r>
              </a:p>
            </c:rich>
          </c:tx>
          <c:layout/>
          <c:overlay val="0"/>
        </c:title>
        <c:numFmt formatCode="0.000" sourceLinked="1"/>
        <c:majorTickMark val="out"/>
        <c:minorTickMark val="none"/>
        <c:tickLblPos val="nextTo"/>
        <c:txPr>
          <a:bodyPr/>
          <a:lstStyle/>
          <a:p>
            <a:pPr>
              <a:defRPr sz="1600"/>
            </a:pPr>
            <a:endParaRPr lang="en-US"/>
          </a:p>
        </c:txPr>
        <c:crossAx val="340748864"/>
        <c:crossesAt val="-0.5"/>
        <c:crossBetween val="midCat"/>
      </c:valAx>
      <c:valAx>
        <c:axId val="340748864"/>
        <c:scaling>
          <c:orientation val="minMax"/>
        </c:scaling>
        <c:delete val="0"/>
        <c:axPos val="l"/>
        <c:majorGridlines/>
        <c:title>
          <c:tx>
            <c:rich>
              <a:bodyPr rot="-5400000" vert="horz"/>
              <a:lstStyle/>
              <a:p>
                <a:pPr>
                  <a:defRPr sz="2400"/>
                </a:pPr>
                <a:r>
                  <a:rPr lang="en-US" sz="2400"/>
                  <a:t>Dimensional Error (mm)</a:t>
                </a:r>
              </a:p>
            </c:rich>
          </c:tx>
          <c:layout/>
          <c:overlay val="0"/>
        </c:title>
        <c:numFmt formatCode="0.000" sourceLinked="1"/>
        <c:majorTickMark val="out"/>
        <c:minorTickMark val="none"/>
        <c:tickLblPos val="nextTo"/>
        <c:txPr>
          <a:bodyPr/>
          <a:lstStyle/>
          <a:p>
            <a:pPr>
              <a:defRPr sz="1600"/>
            </a:pPr>
            <a:endParaRPr lang="en-US"/>
          </a:p>
        </c:txPr>
        <c:crossAx val="340750432"/>
        <c:crossesAt val="-0.2"/>
        <c:crossBetween val="midCat"/>
      </c:valAx>
    </c:plotArea>
    <c:plotVisOnly val="1"/>
    <c:dispBlanksAs val="gap"/>
    <c:showDLblsOverMax val="0"/>
  </c:chart>
  <c:spPr>
    <a:ln>
      <a:solidFill>
        <a:schemeClr val="tx1"/>
      </a:solid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800"/>
            </a:pPr>
            <a:r>
              <a:rPr lang="en-US" sz="2800"/>
              <a:t>Dimensional Error vs. Culture Temperature</a:t>
            </a:r>
          </a:p>
        </c:rich>
      </c:tx>
      <c:layout/>
      <c:overlay val="0"/>
    </c:title>
    <c:autoTitleDeleted val="0"/>
    <c:plotArea>
      <c:layout/>
      <c:scatterChart>
        <c:scatterStyle val="lineMarker"/>
        <c:varyColors val="0"/>
        <c:ser>
          <c:idx val="0"/>
          <c:order val="0"/>
          <c:trendline>
            <c:spPr>
              <a:ln w="31750">
                <a:solidFill>
                  <a:srgbClr val="FF0000"/>
                </a:solidFill>
              </a:ln>
            </c:spPr>
            <c:trendlineType val="power"/>
            <c:dispRSqr val="0"/>
            <c:dispEq val="0"/>
          </c:trendline>
          <c:xVal>
            <c:numRef>
              <c:f>'Culture Temperature'!$A$2:$A$162</c:f>
              <c:numCache>
                <c:formatCode>0.00</c:formatCode>
                <c:ptCount val="161"/>
                <c:pt idx="0">
                  <c:v>4</c:v>
                </c:pt>
                <c:pt idx="1">
                  <c:v>4.25</c:v>
                </c:pt>
                <c:pt idx="2">
                  <c:v>4.5</c:v>
                </c:pt>
                <c:pt idx="3">
                  <c:v>4.75</c:v>
                </c:pt>
                <c:pt idx="4">
                  <c:v>5</c:v>
                </c:pt>
                <c:pt idx="5">
                  <c:v>5.25</c:v>
                </c:pt>
                <c:pt idx="6">
                  <c:v>5.5</c:v>
                </c:pt>
                <c:pt idx="7">
                  <c:v>5.75</c:v>
                </c:pt>
                <c:pt idx="8">
                  <c:v>6</c:v>
                </c:pt>
                <c:pt idx="9">
                  <c:v>6.25</c:v>
                </c:pt>
                <c:pt idx="10">
                  <c:v>6.5</c:v>
                </c:pt>
                <c:pt idx="11">
                  <c:v>6.75</c:v>
                </c:pt>
                <c:pt idx="12">
                  <c:v>7</c:v>
                </c:pt>
                <c:pt idx="13">
                  <c:v>7.25</c:v>
                </c:pt>
                <c:pt idx="14">
                  <c:v>7.5</c:v>
                </c:pt>
                <c:pt idx="18">
                  <c:v>8.5</c:v>
                </c:pt>
                <c:pt idx="19">
                  <c:v>8.75</c:v>
                </c:pt>
                <c:pt idx="20">
                  <c:v>9</c:v>
                </c:pt>
                <c:pt idx="21">
                  <c:v>9.25</c:v>
                </c:pt>
                <c:pt idx="22">
                  <c:v>9.5</c:v>
                </c:pt>
                <c:pt idx="23">
                  <c:v>9.75</c:v>
                </c:pt>
                <c:pt idx="24">
                  <c:v>10</c:v>
                </c:pt>
                <c:pt idx="25">
                  <c:v>10.25</c:v>
                </c:pt>
                <c:pt idx="26">
                  <c:v>10.5</c:v>
                </c:pt>
                <c:pt idx="27">
                  <c:v>10.75</c:v>
                </c:pt>
                <c:pt idx="28">
                  <c:v>11</c:v>
                </c:pt>
                <c:pt idx="29">
                  <c:v>11.25</c:v>
                </c:pt>
                <c:pt idx="30">
                  <c:v>11.5</c:v>
                </c:pt>
                <c:pt idx="31">
                  <c:v>11.75</c:v>
                </c:pt>
                <c:pt idx="32">
                  <c:v>12</c:v>
                </c:pt>
                <c:pt idx="33">
                  <c:v>12.25</c:v>
                </c:pt>
                <c:pt idx="34">
                  <c:v>12.5</c:v>
                </c:pt>
                <c:pt idx="35">
                  <c:v>12.75</c:v>
                </c:pt>
                <c:pt idx="36">
                  <c:v>13</c:v>
                </c:pt>
                <c:pt idx="37">
                  <c:v>13.25</c:v>
                </c:pt>
                <c:pt idx="38">
                  <c:v>13.5</c:v>
                </c:pt>
                <c:pt idx="39">
                  <c:v>13.75</c:v>
                </c:pt>
                <c:pt idx="40">
                  <c:v>14</c:v>
                </c:pt>
                <c:pt idx="41">
                  <c:v>14.25</c:v>
                </c:pt>
                <c:pt idx="42">
                  <c:v>14.5</c:v>
                </c:pt>
                <c:pt idx="43">
                  <c:v>14.75</c:v>
                </c:pt>
                <c:pt idx="44">
                  <c:v>15</c:v>
                </c:pt>
                <c:pt idx="45">
                  <c:v>15.25</c:v>
                </c:pt>
                <c:pt idx="46">
                  <c:v>15.5</c:v>
                </c:pt>
                <c:pt idx="47">
                  <c:v>15.75</c:v>
                </c:pt>
                <c:pt idx="48">
                  <c:v>16</c:v>
                </c:pt>
                <c:pt idx="49">
                  <c:v>16.25</c:v>
                </c:pt>
                <c:pt idx="50">
                  <c:v>16.5</c:v>
                </c:pt>
                <c:pt idx="51">
                  <c:v>16.75</c:v>
                </c:pt>
                <c:pt idx="52">
                  <c:v>17</c:v>
                </c:pt>
                <c:pt idx="53">
                  <c:v>17.25</c:v>
                </c:pt>
                <c:pt idx="54">
                  <c:v>17.5</c:v>
                </c:pt>
                <c:pt idx="55">
                  <c:v>17.75</c:v>
                </c:pt>
                <c:pt idx="56">
                  <c:v>18</c:v>
                </c:pt>
                <c:pt idx="57">
                  <c:v>18.25</c:v>
                </c:pt>
                <c:pt idx="58">
                  <c:v>18.5</c:v>
                </c:pt>
                <c:pt idx="59">
                  <c:v>18.75</c:v>
                </c:pt>
                <c:pt idx="60">
                  <c:v>19</c:v>
                </c:pt>
                <c:pt idx="61">
                  <c:v>19.25</c:v>
                </c:pt>
                <c:pt idx="62">
                  <c:v>19.5</c:v>
                </c:pt>
                <c:pt idx="63">
                  <c:v>19.75</c:v>
                </c:pt>
                <c:pt idx="64">
                  <c:v>20</c:v>
                </c:pt>
                <c:pt idx="65">
                  <c:v>20.25</c:v>
                </c:pt>
                <c:pt idx="66">
                  <c:v>20.5</c:v>
                </c:pt>
                <c:pt idx="67">
                  <c:v>20.75</c:v>
                </c:pt>
                <c:pt idx="68">
                  <c:v>21</c:v>
                </c:pt>
                <c:pt idx="69">
                  <c:v>21.25</c:v>
                </c:pt>
                <c:pt idx="70">
                  <c:v>21.5</c:v>
                </c:pt>
                <c:pt idx="71">
                  <c:v>21.75</c:v>
                </c:pt>
                <c:pt idx="72">
                  <c:v>22</c:v>
                </c:pt>
                <c:pt idx="73">
                  <c:v>22.25</c:v>
                </c:pt>
                <c:pt idx="74">
                  <c:v>22.5</c:v>
                </c:pt>
                <c:pt idx="75">
                  <c:v>22.75</c:v>
                </c:pt>
                <c:pt idx="76">
                  <c:v>23</c:v>
                </c:pt>
                <c:pt idx="77">
                  <c:v>23.25</c:v>
                </c:pt>
                <c:pt idx="78">
                  <c:v>23.5</c:v>
                </c:pt>
                <c:pt idx="79">
                  <c:v>23.75</c:v>
                </c:pt>
                <c:pt idx="80">
                  <c:v>24</c:v>
                </c:pt>
                <c:pt idx="81">
                  <c:v>24.25</c:v>
                </c:pt>
                <c:pt idx="82">
                  <c:v>24.5</c:v>
                </c:pt>
                <c:pt idx="83">
                  <c:v>24.75</c:v>
                </c:pt>
                <c:pt idx="84">
                  <c:v>25</c:v>
                </c:pt>
                <c:pt idx="85">
                  <c:v>25.25</c:v>
                </c:pt>
                <c:pt idx="86">
                  <c:v>25.5</c:v>
                </c:pt>
                <c:pt idx="87">
                  <c:v>25.75</c:v>
                </c:pt>
                <c:pt idx="88">
                  <c:v>26</c:v>
                </c:pt>
                <c:pt idx="89">
                  <c:v>26.25</c:v>
                </c:pt>
                <c:pt idx="90">
                  <c:v>26.5</c:v>
                </c:pt>
                <c:pt idx="91">
                  <c:v>26.75</c:v>
                </c:pt>
                <c:pt idx="92">
                  <c:v>27</c:v>
                </c:pt>
                <c:pt idx="93">
                  <c:v>27.25</c:v>
                </c:pt>
                <c:pt idx="94">
                  <c:v>27.5</c:v>
                </c:pt>
                <c:pt idx="95">
                  <c:v>27.75</c:v>
                </c:pt>
                <c:pt idx="96">
                  <c:v>28</c:v>
                </c:pt>
                <c:pt idx="97">
                  <c:v>28.25</c:v>
                </c:pt>
                <c:pt idx="98">
                  <c:v>28.5</c:v>
                </c:pt>
                <c:pt idx="99">
                  <c:v>28.75</c:v>
                </c:pt>
                <c:pt idx="100">
                  <c:v>29</c:v>
                </c:pt>
                <c:pt idx="101">
                  <c:v>29.25</c:v>
                </c:pt>
                <c:pt idx="102">
                  <c:v>29.5</c:v>
                </c:pt>
                <c:pt idx="103">
                  <c:v>29.75</c:v>
                </c:pt>
                <c:pt idx="104">
                  <c:v>30</c:v>
                </c:pt>
                <c:pt idx="105">
                  <c:v>30.25</c:v>
                </c:pt>
                <c:pt idx="106">
                  <c:v>30.5</c:v>
                </c:pt>
                <c:pt idx="107">
                  <c:v>30.75</c:v>
                </c:pt>
                <c:pt idx="108">
                  <c:v>31</c:v>
                </c:pt>
                <c:pt idx="109">
                  <c:v>31.25</c:v>
                </c:pt>
                <c:pt idx="110">
                  <c:v>31.5</c:v>
                </c:pt>
                <c:pt idx="111">
                  <c:v>31.75</c:v>
                </c:pt>
                <c:pt idx="112">
                  <c:v>32</c:v>
                </c:pt>
                <c:pt idx="113">
                  <c:v>32.25</c:v>
                </c:pt>
                <c:pt idx="114">
                  <c:v>32.5</c:v>
                </c:pt>
                <c:pt idx="115">
                  <c:v>32.75</c:v>
                </c:pt>
                <c:pt idx="116">
                  <c:v>33</c:v>
                </c:pt>
                <c:pt idx="117">
                  <c:v>33.25</c:v>
                </c:pt>
                <c:pt idx="118">
                  <c:v>33.5</c:v>
                </c:pt>
                <c:pt idx="119">
                  <c:v>33.75</c:v>
                </c:pt>
                <c:pt idx="120">
                  <c:v>34</c:v>
                </c:pt>
                <c:pt idx="121">
                  <c:v>34.25</c:v>
                </c:pt>
                <c:pt idx="123">
                  <c:v>34.75</c:v>
                </c:pt>
                <c:pt idx="124">
                  <c:v>35</c:v>
                </c:pt>
                <c:pt idx="125">
                  <c:v>35.25</c:v>
                </c:pt>
                <c:pt idx="126">
                  <c:v>35.5</c:v>
                </c:pt>
                <c:pt idx="127">
                  <c:v>35.75</c:v>
                </c:pt>
                <c:pt idx="128">
                  <c:v>36</c:v>
                </c:pt>
              </c:numCache>
            </c:numRef>
          </c:xVal>
          <c:yVal>
            <c:numRef>
              <c:f>'Culture Temperature'!$B$2:$B$162</c:f>
              <c:numCache>
                <c:formatCode>0.000</c:formatCode>
                <c:ptCount val="161"/>
                <c:pt idx="0">
                  <c:v>1.4499648812298866E-3</c:v>
                </c:pt>
                <c:pt idx="1">
                  <c:v>1.686380040890115E-3</c:v>
                </c:pt>
                <c:pt idx="2">
                  <c:v>2.1739751084222186E-3</c:v>
                </c:pt>
                <c:pt idx="3">
                  <c:v>2.5061635458477815E-3</c:v>
                </c:pt>
                <c:pt idx="4">
                  <c:v>3.297244062592789E-3</c:v>
                </c:pt>
                <c:pt idx="5">
                  <c:v>3.7849615690683106E-3</c:v>
                </c:pt>
                <c:pt idx="6">
                  <c:v>5.044799741123953E-3</c:v>
                </c:pt>
                <c:pt idx="7">
                  <c:v>5.7758977754928855E-3</c:v>
                </c:pt>
                <c:pt idx="8">
                  <c:v>6.6327032435841886E-3</c:v>
                </c:pt>
                <c:pt idx="9">
                  <c:v>6.7399130794116137E-3</c:v>
                </c:pt>
                <c:pt idx="10">
                  <c:v>7.3404699099720557E-3</c:v>
                </c:pt>
                <c:pt idx="11">
                  <c:v>8.38759824984283E-3</c:v>
                </c:pt>
                <c:pt idx="12">
                  <c:v>1.004248369192213E-2</c:v>
                </c:pt>
                <c:pt idx="13">
                  <c:v>1.1705888032817274E-2</c:v>
                </c:pt>
                <c:pt idx="14">
                  <c:v>1.319504604918593E-2</c:v>
                </c:pt>
                <c:pt idx="18">
                  <c:v>2.0007364252410467E-2</c:v>
                </c:pt>
                <c:pt idx="19">
                  <c:v>1.7835986241585375E-2</c:v>
                </c:pt>
                <c:pt idx="20">
                  <c:v>2.0682453334196133E-2</c:v>
                </c:pt>
                <c:pt idx="21">
                  <c:v>2.3353984632991379E-2</c:v>
                </c:pt>
                <c:pt idx="22">
                  <c:v>2.4113720844304933E-2</c:v>
                </c:pt>
                <c:pt idx="23">
                  <c:v>2.7122226187328347E-2</c:v>
                </c:pt>
                <c:pt idx="24">
                  <c:v>2.7847855561209556E-2</c:v>
                </c:pt>
                <c:pt idx="25">
                  <c:v>2.9827957723232178E-2</c:v>
                </c:pt>
                <c:pt idx="26">
                  <c:v>3.3383182273946911E-2</c:v>
                </c:pt>
                <c:pt idx="27">
                  <c:v>4.2514719002718589E-2</c:v>
                </c:pt>
                <c:pt idx="28">
                  <c:v>4.1013476662938059E-2</c:v>
                </c:pt>
                <c:pt idx="29">
                  <c:v>4.3651698974324776E-2</c:v>
                </c:pt>
                <c:pt idx="30">
                  <c:v>4.4363229963502226E-2</c:v>
                </c:pt>
                <c:pt idx="31">
                  <c:v>5.1899933886706835E-2</c:v>
                </c:pt>
                <c:pt idx="32">
                  <c:v>5.3838692379771826E-2</c:v>
                </c:pt>
                <c:pt idx="33">
                  <c:v>5.6951166080368432E-2</c:v>
                </c:pt>
                <c:pt idx="34">
                  <c:v>6.0154959633550019E-2</c:v>
                </c:pt>
                <c:pt idx="35">
                  <c:v>7.5433521625040648E-2</c:v>
                </c:pt>
                <c:pt idx="36">
                  <c:v>7.2838355897377152E-2</c:v>
                </c:pt>
                <c:pt idx="37">
                  <c:v>6.8702503154551078E-2</c:v>
                </c:pt>
                <c:pt idx="38">
                  <c:v>8.1494534943298336E-2</c:v>
                </c:pt>
                <c:pt idx="39">
                  <c:v>8.3799074598109632E-2</c:v>
                </c:pt>
                <c:pt idx="40">
                  <c:v>9.1719114691066278E-2</c:v>
                </c:pt>
                <c:pt idx="41">
                  <c:v>8.601807909878996E-2</c:v>
                </c:pt>
                <c:pt idx="42">
                  <c:v>0.11029497766256192</c:v>
                </c:pt>
                <c:pt idx="43">
                  <c:v>0.11659603873306808</c:v>
                </c:pt>
                <c:pt idx="44">
                  <c:v>0.11118649645231862</c:v>
                </c:pt>
                <c:pt idx="45">
                  <c:v>0.13876891166710625</c:v>
                </c:pt>
                <c:pt idx="46">
                  <c:v>0.11836969560592035</c:v>
                </c:pt>
                <c:pt idx="47">
                  <c:v>0.12608889201470327</c:v>
                </c:pt>
                <c:pt idx="48">
                  <c:v>0.15630335999999989</c:v>
                </c:pt>
                <c:pt idx="49">
                  <c:v>0.16593183656228466</c:v>
                </c:pt>
                <c:pt idx="50">
                  <c:v>0.15970606142021601</c:v>
                </c:pt>
                <c:pt idx="51">
                  <c:v>0.15401504656944384</c:v>
                </c:pt>
                <c:pt idx="52">
                  <c:v>0.17777336545059202</c:v>
                </c:pt>
                <c:pt idx="53">
                  <c:v>0.19017720132360078</c:v>
                </c:pt>
                <c:pt idx="54">
                  <c:v>0.21703953409992902</c:v>
                </c:pt>
                <c:pt idx="55">
                  <c:v>0.22727928359571622</c:v>
                </c:pt>
                <c:pt idx="56">
                  <c:v>0.21622611569879352</c:v>
                </c:pt>
                <c:pt idx="57">
                  <c:v>0.24875367972932061</c:v>
                </c:pt>
                <c:pt idx="58">
                  <c:v>0.21981816136997709</c:v>
                </c:pt>
                <c:pt idx="59">
                  <c:v>0.22961993404554298</c:v>
                </c:pt>
                <c:pt idx="60">
                  <c:v>0.22683203046803055</c:v>
                </c:pt>
                <c:pt idx="61">
                  <c:v>0.23129744815678394</c:v>
                </c:pt>
                <c:pt idx="62">
                  <c:v>0.30851598949871617</c:v>
                </c:pt>
                <c:pt idx="63">
                  <c:v>0.2689387656912528</c:v>
                </c:pt>
                <c:pt idx="64">
                  <c:v>0.30147769463217361</c:v>
                </c:pt>
                <c:pt idx="65">
                  <c:v>0.33926387822741177</c:v>
                </c:pt>
                <c:pt idx="66">
                  <c:v>0.31676981179952907</c:v>
                </c:pt>
                <c:pt idx="67">
                  <c:v>0.34665918152052799</c:v>
                </c:pt>
                <c:pt idx="68">
                  <c:v>0.3782605748719734</c:v>
                </c:pt>
                <c:pt idx="69">
                  <c:v>0.32263263452560598</c:v>
                </c:pt>
                <c:pt idx="70">
                  <c:v>0.33513265910419543</c:v>
                </c:pt>
                <c:pt idx="71">
                  <c:v>0.42395617923318352</c:v>
                </c:pt>
                <c:pt idx="72">
                  <c:v>0.36943345744784611</c:v>
                </c:pt>
                <c:pt idx="73">
                  <c:v>0.41339601696637512</c:v>
                </c:pt>
                <c:pt idx="74">
                  <c:v>0.41082183330792255</c:v>
                </c:pt>
                <c:pt idx="75">
                  <c:v>0.44435829464751547</c:v>
                </c:pt>
                <c:pt idx="76">
                  <c:v>0.47001752129778923</c:v>
                </c:pt>
                <c:pt idx="77">
                  <c:v>0.4520521180254975</c:v>
                </c:pt>
                <c:pt idx="78">
                  <c:v>0.51433142205202198</c:v>
                </c:pt>
                <c:pt idx="79">
                  <c:v>0.57491416081399083</c:v>
                </c:pt>
                <c:pt idx="80">
                  <c:v>0.58380109593888529</c:v>
                </c:pt>
                <c:pt idx="81">
                  <c:v>0.50126610806777372</c:v>
                </c:pt>
                <c:pt idx="82">
                  <c:v>0.53592457424811302</c:v>
                </c:pt>
                <c:pt idx="83">
                  <c:v>0.65129192466815455</c:v>
                </c:pt>
                <c:pt idx="84">
                  <c:v>0.55971576561791536</c:v>
                </c:pt>
                <c:pt idx="85">
                  <c:v>0.56512074578903304</c:v>
                </c:pt>
                <c:pt idx="86">
                  <c:v>0.60362970141001027</c:v>
                </c:pt>
                <c:pt idx="87">
                  <c:v>0.59538373312284032</c:v>
                </c:pt>
                <c:pt idx="88">
                  <c:v>0.73582257988131317</c:v>
                </c:pt>
                <c:pt idx="89">
                  <c:v>0.66326222686821723</c:v>
                </c:pt>
                <c:pt idx="90">
                  <c:v>0.71441316498321639</c:v>
                </c:pt>
                <c:pt idx="91">
                  <c:v>0.86192106718490791</c:v>
                </c:pt>
                <c:pt idx="92">
                  <c:v>0.6864733222512257</c:v>
                </c:pt>
                <c:pt idx="93">
                  <c:v>0.7239905611286388</c:v>
                </c:pt>
                <c:pt idx="94">
                  <c:v>0.75437351443948331</c:v>
                </c:pt>
                <c:pt idx="95">
                  <c:v>0.78571893803527038</c:v>
                </c:pt>
                <c:pt idx="96">
                  <c:v>0.79077942234965726</c:v>
                </c:pt>
                <c:pt idx="97">
                  <c:v>0.99171832878998523</c:v>
                </c:pt>
                <c:pt idx="98">
                  <c:v>1.0397814269910568</c:v>
                </c:pt>
                <c:pt idx="99">
                  <c:v>0.84190761974603201</c:v>
                </c:pt>
                <c:pt idx="100">
                  <c:v>1.0085587298138337</c:v>
                </c:pt>
                <c:pt idx="101">
                  <c:v>1.0894691154395995</c:v>
                </c:pt>
                <c:pt idx="102">
                  <c:v>1.0446379314735736</c:v>
                </c:pt>
                <c:pt idx="103">
                  <c:v>1.1290296039347969</c:v>
                </c:pt>
                <c:pt idx="104">
                  <c:v>1.1829051490774631</c:v>
                </c:pt>
                <c:pt idx="105">
                  <c:v>1.0399680413663648</c:v>
                </c:pt>
                <c:pt idx="106">
                  <c:v>1.0321562203804202</c:v>
                </c:pt>
                <c:pt idx="107">
                  <c:v>1.0475821051579692</c:v>
                </c:pt>
                <c:pt idx="108">
                  <c:v>1.113475542556718</c:v>
                </c:pt>
                <c:pt idx="109">
                  <c:v>1.2598151011043903</c:v>
                </c:pt>
                <c:pt idx="110">
                  <c:v>1.2662090411676443</c:v>
                </c:pt>
                <c:pt idx="111">
                  <c:v>1.1624078979663692</c:v>
                </c:pt>
                <c:pt idx="112">
                  <c:v>1.3046465891628189</c:v>
                </c:pt>
                <c:pt idx="113">
                  <c:v>1.3092888942304575</c:v>
                </c:pt>
                <c:pt idx="114">
                  <c:v>1.5343582315600093</c:v>
                </c:pt>
                <c:pt idx="115">
                  <c:v>1.6184266525135993</c:v>
                </c:pt>
                <c:pt idx="116">
                  <c:v>1.4883807442284351</c:v>
                </c:pt>
                <c:pt idx="117">
                  <c:v>1.6842293516902824</c:v>
                </c:pt>
                <c:pt idx="118">
                  <c:v>1.7908566054901693</c:v>
                </c:pt>
                <c:pt idx="119">
                  <c:v>1.5511193993160135</c:v>
                </c:pt>
                <c:pt idx="120">
                  <c:v>1.7254419762613442</c:v>
                </c:pt>
                <c:pt idx="121">
                  <c:v>1.5745696857896501</c:v>
                </c:pt>
                <c:pt idx="123">
                  <c:v>1.9989509245322907</c:v>
                </c:pt>
                <c:pt idx="124">
                  <c:v>1.8771269686437162</c:v>
                </c:pt>
                <c:pt idx="125">
                  <c:v>1.8057910783081625</c:v>
                </c:pt>
                <c:pt idx="126">
                  <c:v>1.9656882992345246</c:v>
                </c:pt>
                <c:pt idx="127">
                  <c:v>1.8300419592926698</c:v>
                </c:pt>
                <c:pt idx="128">
                  <c:v>2.3682585600000006</c:v>
                </c:pt>
              </c:numCache>
            </c:numRef>
          </c:yVal>
          <c:smooth val="0"/>
        </c:ser>
        <c:dLbls>
          <c:showLegendKey val="0"/>
          <c:showVal val="0"/>
          <c:showCatName val="0"/>
          <c:showSerName val="0"/>
          <c:showPercent val="0"/>
          <c:showBubbleSize val="0"/>
        </c:dLbls>
        <c:axId val="340752392"/>
        <c:axId val="340752784"/>
      </c:scatterChart>
      <c:valAx>
        <c:axId val="340752392"/>
        <c:scaling>
          <c:orientation val="minMax"/>
        </c:scaling>
        <c:delete val="0"/>
        <c:axPos val="b"/>
        <c:title>
          <c:tx>
            <c:rich>
              <a:bodyPr/>
              <a:lstStyle/>
              <a:p>
                <a:pPr>
                  <a:defRPr sz="2400"/>
                </a:pPr>
                <a:r>
                  <a:rPr lang="en-US" sz="2400"/>
                  <a:t>Culture</a:t>
                </a:r>
                <a:r>
                  <a:rPr lang="en-US" sz="2400" baseline="0"/>
                  <a:t> Temperature (Degrees C)</a:t>
                </a:r>
                <a:endParaRPr lang="en-US" sz="2400"/>
              </a:p>
            </c:rich>
          </c:tx>
          <c:layout/>
          <c:overlay val="0"/>
        </c:title>
        <c:numFmt formatCode="0.00" sourceLinked="1"/>
        <c:majorTickMark val="out"/>
        <c:minorTickMark val="none"/>
        <c:tickLblPos val="nextTo"/>
        <c:txPr>
          <a:bodyPr/>
          <a:lstStyle/>
          <a:p>
            <a:pPr>
              <a:defRPr sz="1600"/>
            </a:pPr>
            <a:endParaRPr lang="en-US"/>
          </a:p>
        </c:txPr>
        <c:crossAx val="340752784"/>
        <c:crosses val="autoZero"/>
        <c:crossBetween val="midCat"/>
      </c:valAx>
      <c:valAx>
        <c:axId val="340752784"/>
        <c:scaling>
          <c:orientation val="minMax"/>
        </c:scaling>
        <c:delete val="0"/>
        <c:axPos val="l"/>
        <c:majorGridlines/>
        <c:title>
          <c:tx>
            <c:rich>
              <a:bodyPr rot="-5400000" vert="horz"/>
              <a:lstStyle/>
              <a:p>
                <a:pPr>
                  <a:defRPr sz="2400"/>
                </a:pPr>
                <a:r>
                  <a:rPr lang="en-US" sz="2400"/>
                  <a:t>Dimensional Error</a:t>
                </a:r>
                <a:r>
                  <a:rPr lang="en-US" sz="2400" baseline="0"/>
                  <a:t> (mm)</a:t>
                </a:r>
                <a:endParaRPr lang="en-US" sz="2400"/>
              </a:p>
            </c:rich>
          </c:tx>
          <c:layout/>
          <c:overlay val="0"/>
        </c:title>
        <c:numFmt formatCode="0.000" sourceLinked="1"/>
        <c:majorTickMark val="out"/>
        <c:minorTickMark val="none"/>
        <c:tickLblPos val="nextTo"/>
        <c:txPr>
          <a:bodyPr/>
          <a:lstStyle/>
          <a:p>
            <a:pPr>
              <a:defRPr sz="1600"/>
            </a:pPr>
            <a:endParaRPr lang="en-US"/>
          </a:p>
        </c:txPr>
        <c:crossAx val="340752392"/>
        <c:crosses val="autoZero"/>
        <c:crossBetween val="midCat"/>
      </c:valAx>
    </c:plotArea>
    <c:plotVisOnly val="1"/>
    <c:dispBlanksAs val="gap"/>
    <c:showDLblsOverMax val="0"/>
  </c:chart>
  <c:spPr>
    <a:ln>
      <a:solidFill>
        <a:schemeClr val="tx1"/>
      </a:solidFill>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333500" y="685800"/>
            <a:ext cx="4191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91456465"/>
      </p:ext>
    </p:extLst>
  </p:cSld>
  <p:clrMap bg1="lt1" tx1="dk1" bg2="dk2" tx2="lt2" accent1="accent1" accent2="accent2" accent3="accent3" accent4="accent4" accent5="accent5" accent6="accent6" hlink="hlink" folHlink="folHlink"/>
  <p:notesStyle>
    <a:lvl1pPr marL="0" algn="l" defTabSz="812719" rtl="0" eaLnBrk="1" latinLnBrk="0" hangingPunct="1">
      <a:defRPr sz="1067" kern="1200">
        <a:solidFill>
          <a:schemeClr val="tx1"/>
        </a:solidFill>
        <a:latin typeface="+mn-lt"/>
        <a:ea typeface="+mn-ea"/>
        <a:cs typeface="+mn-cs"/>
      </a:defRPr>
    </a:lvl1pPr>
    <a:lvl2pPr marL="406359" algn="l" defTabSz="812719" rtl="0" eaLnBrk="1" latinLnBrk="0" hangingPunct="1">
      <a:defRPr sz="1067" kern="1200">
        <a:solidFill>
          <a:schemeClr val="tx1"/>
        </a:solidFill>
        <a:latin typeface="+mn-lt"/>
        <a:ea typeface="+mn-ea"/>
        <a:cs typeface="+mn-cs"/>
      </a:defRPr>
    </a:lvl2pPr>
    <a:lvl3pPr marL="812719" algn="l" defTabSz="812719" rtl="0" eaLnBrk="1" latinLnBrk="0" hangingPunct="1">
      <a:defRPr sz="1067" kern="1200">
        <a:solidFill>
          <a:schemeClr val="tx1"/>
        </a:solidFill>
        <a:latin typeface="+mn-lt"/>
        <a:ea typeface="+mn-ea"/>
        <a:cs typeface="+mn-cs"/>
      </a:defRPr>
    </a:lvl3pPr>
    <a:lvl4pPr marL="1219078" algn="l" defTabSz="812719" rtl="0" eaLnBrk="1" latinLnBrk="0" hangingPunct="1">
      <a:defRPr sz="1067" kern="1200">
        <a:solidFill>
          <a:schemeClr val="tx1"/>
        </a:solidFill>
        <a:latin typeface="+mn-lt"/>
        <a:ea typeface="+mn-ea"/>
        <a:cs typeface="+mn-cs"/>
      </a:defRPr>
    </a:lvl4pPr>
    <a:lvl5pPr marL="1625437" algn="l" defTabSz="812719" rtl="0" eaLnBrk="1" latinLnBrk="0" hangingPunct="1">
      <a:defRPr sz="1067" kern="1200">
        <a:solidFill>
          <a:schemeClr val="tx1"/>
        </a:solidFill>
        <a:latin typeface="+mn-lt"/>
        <a:ea typeface="+mn-ea"/>
        <a:cs typeface="+mn-cs"/>
      </a:defRPr>
    </a:lvl5pPr>
    <a:lvl6pPr marL="2031797" algn="l" defTabSz="812719" rtl="0" eaLnBrk="1" latinLnBrk="0" hangingPunct="1">
      <a:defRPr sz="1067" kern="1200">
        <a:solidFill>
          <a:schemeClr val="tx1"/>
        </a:solidFill>
        <a:latin typeface="+mn-lt"/>
        <a:ea typeface="+mn-ea"/>
        <a:cs typeface="+mn-cs"/>
      </a:defRPr>
    </a:lvl6pPr>
    <a:lvl7pPr marL="2438156" algn="l" defTabSz="812719" rtl="0" eaLnBrk="1" latinLnBrk="0" hangingPunct="1">
      <a:defRPr sz="1067" kern="1200">
        <a:solidFill>
          <a:schemeClr val="tx1"/>
        </a:solidFill>
        <a:latin typeface="+mn-lt"/>
        <a:ea typeface="+mn-ea"/>
        <a:cs typeface="+mn-cs"/>
      </a:defRPr>
    </a:lvl7pPr>
    <a:lvl8pPr marL="2844516" algn="l" defTabSz="812719" rtl="0" eaLnBrk="1" latinLnBrk="0" hangingPunct="1">
      <a:defRPr sz="1067" kern="1200">
        <a:solidFill>
          <a:schemeClr val="tx1"/>
        </a:solidFill>
        <a:latin typeface="+mn-lt"/>
        <a:ea typeface="+mn-ea"/>
        <a:cs typeface="+mn-cs"/>
      </a:defRPr>
    </a:lvl8pPr>
    <a:lvl9pPr marL="3250875" algn="l" defTabSz="812719" rtl="0" eaLnBrk="1" latinLnBrk="0" hangingPunct="1">
      <a:defRPr sz="106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121" name="Shape 121"/>
          <p:cNvSpPr>
            <a:spLocks noGrp="1" noRot="1" noChangeAspect="1"/>
          </p:cNvSpPr>
          <p:nvPr>
            <p:ph type="sldImg" idx="2"/>
          </p:nvPr>
        </p:nvSpPr>
        <p:spPr>
          <a:xfrm>
            <a:off x="1333500" y="685800"/>
            <a:ext cx="4191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68540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3017519" y="5387342"/>
            <a:ext cx="34198558" cy="11460480"/>
          </a:xfrm>
          <a:prstGeom prst="rect">
            <a:avLst/>
          </a:prstGeom>
          <a:noFill/>
          <a:ln>
            <a:noFill/>
          </a:ln>
        </p:spPr>
        <p:txBody>
          <a:bodyPr lIns="91425" tIns="91425" rIns="91425" bIns="91425" anchor="b" anchorCtr="0"/>
          <a:lstStyle>
            <a:lvl1pPr marL="0" marR="0" indent="0" algn="ctr" rtl="0">
              <a:lnSpc>
                <a:spcPct val="90000"/>
              </a:lnSpc>
              <a:spcBef>
                <a:spcPts val="0"/>
              </a:spcBef>
              <a:buClr>
                <a:schemeClr val="dk1"/>
              </a:buClr>
              <a:buFont typeface="Calibri"/>
              <a:buNone/>
              <a:defRPr sz="24685"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2" name="Shape 12"/>
          <p:cNvSpPr txBox="1">
            <a:spLocks noGrp="1"/>
          </p:cNvSpPr>
          <p:nvPr>
            <p:ph type="subTitle" idx="1"/>
          </p:nvPr>
        </p:nvSpPr>
        <p:spPr>
          <a:xfrm>
            <a:off x="5029200" y="17289783"/>
            <a:ext cx="30175200" cy="7947657"/>
          </a:xfrm>
          <a:prstGeom prst="rect">
            <a:avLst/>
          </a:prstGeom>
          <a:noFill/>
          <a:ln>
            <a:noFill/>
          </a:ln>
        </p:spPr>
        <p:txBody>
          <a:bodyPr lIns="91425" tIns="91425" rIns="91425" bIns="91425" anchor="t" anchorCtr="0"/>
          <a:lstStyle>
            <a:lvl1pPr marL="0" marR="0" indent="0" algn="ctr" rtl="0">
              <a:lnSpc>
                <a:spcPct val="90000"/>
              </a:lnSpc>
              <a:spcBef>
                <a:spcPts val="4114"/>
              </a:spcBef>
              <a:buClr>
                <a:schemeClr val="dk1"/>
              </a:buClr>
              <a:buFont typeface="Arial"/>
              <a:buNone/>
              <a:defRPr sz="9875" b="0" i="0" u="none" strike="noStrike" cap="none" baseline="0">
                <a:solidFill>
                  <a:schemeClr val="dk1"/>
                </a:solidFill>
                <a:latin typeface="Calibri"/>
                <a:ea typeface="Calibri"/>
                <a:cs typeface="Calibri"/>
                <a:sym typeface="Calibri"/>
              </a:defRPr>
            </a:lvl1pPr>
            <a:lvl2pPr marL="1881027" marR="0" indent="-8709" algn="ctr" rtl="0">
              <a:lnSpc>
                <a:spcPct val="90000"/>
              </a:lnSpc>
              <a:spcBef>
                <a:spcPts val="2057"/>
              </a:spcBef>
              <a:buClr>
                <a:schemeClr val="dk1"/>
              </a:buClr>
              <a:buFont typeface="Arial"/>
              <a:buNone/>
              <a:defRPr sz="8229" b="0" i="0" u="none" strike="noStrike" cap="none" baseline="0">
                <a:solidFill>
                  <a:schemeClr val="dk1"/>
                </a:solidFill>
                <a:latin typeface="Calibri"/>
                <a:ea typeface="Calibri"/>
                <a:cs typeface="Calibri"/>
                <a:sym typeface="Calibri"/>
              </a:defRPr>
            </a:lvl2pPr>
            <a:lvl3pPr marL="3762057" marR="0" indent="-6532" algn="ctr" rtl="0">
              <a:lnSpc>
                <a:spcPct val="90000"/>
              </a:lnSpc>
              <a:spcBef>
                <a:spcPts val="2057"/>
              </a:spcBef>
              <a:buClr>
                <a:schemeClr val="dk1"/>
              </a:buClr>
              <a:buFont typeface="Arial"/>
              <a:buNone/>
              <a:defRPr sz="7405" b="0" i="0" u="none" strike="noStrike" cap="none" baseline="0">
                <a:solidFill>
                  <a:schemeClr val="dk1"/>
                </a:solidFill>
                <a:latin typeface="Calibri"/>
                <a:ea typeface="Calibri"/>
                <a:cs typeface="Calibri"/>
                <a:sym typeface="Calibri"/>
              </a:defRPr>
            </a:lvl3pPr>
            <a:lvl4pPr marL="5643084" marR="0" indent="-4354" algn="ctr" rtl="0">
              <a:lnSpc>
                <a:spcPct val="90000"/>
              </a:lnSpc>
              <a:spcBef>
                <a:spcPts val="2057"/>
              </a:spcBef>
              <a:buClr>
                <a:schemeClr val="dk1"/>
              </a:buClr>
              <a:buFont typeface="Arial"/>
              <a:buNone/>
              <a:defRPr sz="6583" b="0" i="0" u="none" strike="noStrike" cap="none" baseline="0">
                <a:solidFill>
                  <a:schemeClr val="dk1"/>
                </a:solidFill>
                <a:latin typeface="Calibri"/>
                <a:ea typeface="Calibri"/>
                <a:cs typeface="Calibri"/>
                <a:sym typeface="Calibri"/>
              </a:defRPr>
            </a:lvl4pPr>
            <a:lvl5pPr marL="7524112" marR="0" indent="-2177" algn="ctr" rtl="0">
              <a:lnSpc>
                <a:spcPct val="90000"/>
              </a:lnSpc>
              <a:spcBef>
                <a:spcPts val="2057"/>
              </a:spcBef>
              <a:buClr>
                <a:schemeClr val="dk1"/>
              </a:buClr>
              <a:buFont typeface="Arial"/>
              <a:buNone/>
              <a:defRPr sz="6583" b="0" i="0" u="none" strike="noStrike" cap="none" baseline="0">
                <a:solidFill>
                  <a:schemeClr val="dk1"/>
                </a:solidFill>
                <a:latin typeface="Calibri"/>
                <a:ea typeface="Calibri"/>
                <a:cs typeface="Calibri"/>
                <a:sym typeface="Calibri"/>
              </a:defRPr>
            </a:lvl5pPr>
            <a:lvl6pPr marL="9405140" marR="0" indent="0" algn="ctr" rtl="0">
              <a:lnSpc>
                <a:spcPct val="90000"/>
              </a:lnSpc>
              <a:spcBef>
                <a:spcPts val="2057"/>
              </a:spcBef>
              <a:buClr>
                <a:schemeClr val="dk1"/>
              </a:buClr>
              <a:buFont typeface="Arial"/>
              <a:buNone/>
              <a:defRPr sz="6583" b="0" i="0" u="none" strike="noStrike" cap="none" baseline="0">
                <a:solidFill>
                  <a:schemeClr val="dk1"/>
                </a:solidFill>
                <a:latin typeface="Calibri"/>
                <a:ea typeface="Calibri"/>
                <a:cs typeface="Calibri"/>
                <a:sym typeface="Calibri"/>
              </a:defRPr>
            </a:lvl6pPr>
            <a:lvl7pPr marL="11286168" marR="0" indent="-8709" algn="ctr" rtl="0">
              <a:lnSpc>
                <a:spcPct val="90000"/>
              </a:lnSpc>
              <a:spcBef>
                <a:spcPts val="2057"/>
              </a:spcBef>
              <a:buClr>
                <a:schemeClr val="dk1"/>
              </a:buClr>
              <a:buFont typeface="Arial"/>
              <a:buNone/>
              <a:defRPr sz="6583" b="0" i="0" u="none" strike="noStrike" cap="none" baseline="0">
                <a:solidFill>
                  <a:schemeClr val="dk1"/>
                </a:solidFill>
                <a:latin typeface="Calibri"/>
                <a:ea typeface="Calibri"/>
                <a:cs typeface="Calibri"/>
                <a:sym typeface="Calibri"/>
              </a:defRPr>
            </a:lvl7pPr>
            <a:lvl8pPr marL="13167195" marR="0" indent="-6531" algn="ctr" rtl="0">
              <a:lnSpc>
                <a:spcPct val="90000"/>
              </a:lnSpc>
              <a:spcBef>
                <a:spcPts val="2057"/>
              </a:spcBef>
              <a:buClr>
                <a:schemeClr val="dk1"/>
              </a:buClr>
              <a:buFont typeface="Arial"/>
              <a:buNone/>
              <a:defRPr sz="6583" b="0" i="0" u="none" strike="noStrike" cap="none" baseline="0">
                <a:solidFill>
                  <a:schemeClr val="dk1"/>
                </a:solidFill>
                <a:latin typeface="Calibri"/>
                <a:ea typeface="Calibri"/>
                <a:cs typeface="Calibri"/>
                <a:sym typeface="Calibri"/>
              </a:defRPr>
            </a:lvl8pPr>
            <a:lvl9pPr marL="15048224" marR="0" indent="-4354" algn="ctr" rtl="0">
              <a:lnSpc>
                <a:spcPct val="90000"/>
              </a:lnSpc>
              <a:spcBef>
                <a:spcPts val="2057"/>
              </a:spcBef>
              <a:buClr>
                <a:schemeClr val="dk1"/>
              </a:buClr>
              <a:buFont typeface="Arial"/>
              <a:buNone/>
              <a:defRPr sz="6583" b="0" i="0" u="none" strike="noStrike" cap="none" baseline="0">
                <a:solidFill>
                  <a:schemeClr val="dk1"/>
                </a:solidFill>
                <a:latin typeface="Calibri"/>
                <a:ea typeface="Calibri"/>
                <a:cs typeface="Calibri"/>
                <a:sym typeface="Calibri"/>
              </a:defRPr>
            </a:lvl9pPr>
          </a:lstStyle>
          <a:p>
            <a:endParaRPr/>
          </a:p>
        </p:txBody>
      </p:sp>
      <p:sp>
        <p:nvSpPr>
          <p:cNvPr id="13" name="Shape 13"/>
          <p:cNvSpPr txBox="1">
            <a:spLocks noGrp="1"/>
          </p:cNvSpPr>
          <p:nvPr>
            <p:ph type="dt" idx="10"/>
          </p:nvPr>
        </p:nvSpPr>
        <p:spPr>
          <a:xfrm>
            <a:off x="2766059" y="30510488"/>
            <a:ext cx="9052560" cy="1752599"/>
          </a:xfrm>
          <a:prstGeom prst="rect">
            <a:avLst/>
          </a:prstGeom>
          <a:noFill/>
          <a:ln>
            <a:noFill/>
          </a:ln>
        </p:spPr>
        <p:txBody>
          <a:bodyPr lIns="91425" tIns="91425" rIns="91425" bIns="91425" anchor="ctr" anchorCtr="0"/>
          <a:lstStyle>
            <a:lvl1pPr marL="0" marR="0" indent="0" algn="l" rtl="0">
              <a:spcBef>
                <a:spcPts val="0"/>
              </a:spcBef>
              <a:defRPr sz="4937" b="0" i="0" u="none" strike="noStrike" cap="none" baseline="0">
                <a:solidFill>
                  <a:srgbClr val="888888"/>
                </a:solidFill>
                <a:latin typeface="Calibri"/>
                <a:ea typeface="Calibri"/>
                <a:cs typeface="Calibri"/>
                <a:sym typeface="Calibri"/>
              </a:defRPr>
            </a:lvl1pPr>
            <a:lvl2pPr marL="1692925" marR="0" indent="-5661" algn="l" rtl="0">
              <a:spcBef>
                <a:spcPts val="0"/>
              </a:spcBef>
              <a:defRPr sz="6665" b="0" i="0" u="none" strike="noStrike" cap="none" baseline="0">
                <a:solidFill>
                  <a:schemeClr val="dk1"/>
                </a:solidFill>
                <a:latin typeface="Calibri"/>
                <a:ea typeface="Calibri"/>
                <a:cs typeface="Calibri"/>
                <a:sym typeface="Calibri"/>
              </a:defRPr>
            </a:lvl2pPr>
            <a:lvl3pPr marL="3385850" marR="0" indent="-435" algn="l" rtl="0">
              <a:spcBef>
                <a:spcPts val="0"/>
              </a:spcBef>
              <a:defRPr sz="6665" b="0" i="0" u="none" strike="noStrike" cap="none" baseline="0">
                <a:solidFill>
                  <a:schemeClr val="dk1"/>
                </a:solidFill>
                <a:latin typeface="Calibri"/>
                <a:ea typeface="Calibri"/>
                <a:cs typeface="Calibri"/>
                <a:sym typeface="Calibri"/>
              </a:defRPr>
            </a:lvl3pPr>
            <a:lvl4pPr marL="5078776" marR="0" indent="-6095" algn="l" rtl="0">
              <a:spcBef>
                <a:spcPts val="0"/>
              </a:spcBef>
              <a:defRPr sz="6665" b="0" i="0" u="none" strike="noStrike" cap="none" baseline="0">
                <a:solidFill>
                  <a:schemeClr val="dk1"/>
                </a:solidFill>
                <a:latin typeface="Calibri"/>
                <a:ea typeface="Calibri"/>
                <a:cs typeface="Calibri"/>
                <a:sym typeface="Calibri"/>
              </a:defRPr>
            </a:lvl4pPr>
            <a:lvl5pPr marL="6771701" marR="0" indent="-871" algn="l" rtl="0">
              <a:spcBef>
                <a:spcPts val="0"/>
              </a:spcBef>
              <a:defRPr sz="6665" b="0" i="0" u="none" strike="noStrike" cap="none" baseline="0">
                <a:solidFill>
                  <a:schemeClr val="dk1"/>
                </a:solidFill>
                <a:latin typeface="Calibri"/>
                <a:ea typeface="Calibri"/>
                <a:cs typeface="Calibri"/>
                <a:sym typeface="Calibri"/>
              </a:defRPr>
            </a:lvl5pPr>
            <a:lvl6pPr marL="8464626" marR="0" indent="-6531" algn="l" rtl="0">
              <a:spcBef>
                <a:spcPts val="0"/>
              </a:spcBef>
              <a:defRPr sz="6665" b="0" i="0" u="none" strike="noStrike" cap="none" baseline="0">
                <a:solidFill>
                  <a:schemeClr val="dk1"/>
                </a:solidFill>
                <a:latin typeface="Calibri"/>
                <a:ea typeface="Calibri"/>
                <a:cs typeface="Calibri"/>
                <a:sym typeface="Calibri"/>
              </a:defRPr>
            </a:lvl6pPr>
            <a:lvl7pPr marL="10157551" marR="0" indent="-1305" algn="l" rtl="0">
              <a:spcBef>
                <a:spcPts val="0"/>
              </a:spcBef>
              <a:defRPr sz="6665" b="0" i="0" u="none" strike="noStrike" cap="none" baseline="0">
                <a:solidFill>
                  <a:schemeClr val="dk1"/>
                </a:solidFill>
                <a:latin typeface="Calibri"/>
                <a:ea typeface="Calibri"/>
                <a:cs typeface="Calibri"/>
                <a:sym typeface="Calibri"/>
              </a:defRPr>
            </a:lvl7pPr>
            <a:lvl8pPr marL="11850475" marR="0" indent="-6967" algn="l" rtl="0">
              <a:spcBef>
                <a:spcPts val="0"/>
              </a:spcBef>
              <a:defRPr sz="6665" b="0" i="0" u="none" strike="noStrike" cap="none" baseline="0">
                <a:solidFill>
                  <a:schemeClr val="dk1"/>
                </a:solidFill>
                <a:latin typeface="Calibri"/>
                <a:ea typeface="Calibri"/>
                <a:cs typeface="Calibri"/>
                <a:sym typeface="Calibri"/>
              </a:defRPr>
            </a:lvl8pPr>
            <a:lvl9pPr marL="13543400" marR="0" indent="-1742" algn="l" rtl="0">
              <a:spcBef>
                <a:spcPts val="0"/>
              </a:spcBef>
              <a:defRPr sz="6665" b="0" i="0" u="none" strike="noStrike" cap="none" baseline="0">
                <a:solidFill>
                  <a:schemeClr val="dk1"/>
                </a:solidFill>
                <a:latin typeface="Calibri"/>
                <a:ea typeface="Calibri"/>
                <a:cs typeface="Calibri"/>
                <a:sym typeface="Calibri"/>
              </a:defRPr>
            </a:lvl9pPr>
          </a:lstStyle>
          <a:p>
            <a:endParaRPr/>
          </a:p>
        </p:txBody>
      </p:sp>
      <p:sp>
        <p:nvSpPr>
          <p:cNvPr id="14" name="Shape 14"/>
          <p:cNvSpPr txBox="1">
            <a:spLocks noGrp="1"/>
          </p:cNvSpPr>
          <p:nvPr>
            <p:ph type="ftr" idx="11"/>
          </p:nvPr>
        </p:nvSpPr>
        <p:spPr>
          <a:xfrm>
            <a:off x="13327381" y="30510488"/>
            <a:ext cx="13578839" cy="1752599"/>
          </a:xfrm>
          <a:prstGeom prst="rect">
            <a:avLst/>
          </a:prstGeom>
          <a:noFill/>
          <a:ln>
            <a:noFill/>
          </a:ln>
        </p:spPr>
        <p:txBody>
          <a:bodyPr lIns="91425" tIns="91425" rIns="91425" bIns="91425" anchor="ctr" anchorCtr="0"/>
          <a:lstStyle>
            <a:lvl1pPr marL="0" marR="0" indent="0" algn="ctr" rtl="0">
              <a:spcBef>
                <a:spcPts val="0"/>
              </a:spcBef>
              <a:defRPr sz="4937" b="0" i="0" u="none" strike="noStrike" cap="none" baseline="0">
                <a:solidFill>
                  <a:srgbClr val="888888"/>
                </a:solidFill>
                <a:latin typeface="Calibri"/>
                <a:ea typeface="Calibri"/>
                <a:cs typeface="Calibri"/>
                <a:sym typeface="Calibri"/>
              </a:defRPr>
            </a:lvl1pPr>
            <a:lvl2pPr marL="1692925" marR="0" indent="-5661" algn="l" rtl="0">
              <a:spcBef>
                <a:spcPts val="0"/>
              </a:spcBef>
              <a:defRPr sz="6665" b="0" i="0" u="none" strike="noStrike" cap="none" baseline="0">
                <a:solidFill>
                  <a:schemeClr val="dk1"/>
                </a:solidFill>
                <a:latin typeface="Calibri"/>
                <a:ea typeface="Calibri"/>
                <a:cs typeface="Calibri"/>
                <a:sym typeface="Calibri"/>
              </a:defRPr>
            </a:lvl2pPr>
            <a:lvl3pPr marL="3385850" marR="0" indent="-435" algn="l" rtl="0">
              <a:spcBef>
                <a:spcPts val="0"/>
              </a:spcBef>
              <a:defRPr sz="6665" b="0" i="0" u="none" strike="noStrike" cap="none" baseline="0">
                <a:solidFill>
                  <a:schemeClr val="dk1"/>
                </a:solidFill>
                <a:latin typeface="Calibri"/>
                <a:ea typeface="Calibri"/>
                <a:cs typeface="Calibri"/>
                <a:sym typeface="Calibri"/>
              </a:defRPr>
            </a:lvl3pPr>
            <a:lvl4pPr marL="5078776" marR="0" indent="-6095" algn="l" rtl="0">
              <a:spcBef>
                <a:spcPts val="0"/>
              </a:spcBef>
              <a:defRPr sz="6665" b="0" i="0" u="none" strike="noStrike" cap="none" baseline="0">
                <a:solidFill>
                  <a:schemeClr val="dk1"/>
                </a:solidFill>
                <a:latin typeface="Calibri"/>
                <a:ea typeface="Calibri"/>
                <a:cs typeface="Calibri"/>
                <a:sym typeface="Calibri"/>
              </a:defRPr>
            </a:lvl4pPr>
            <a:lvl5pPr marL="6771701" marR="0" indent="-871" algn="l" rtl="0">
              <a:spcBef>
                <a:spcPts val="0"/>
              </a:spcBef>
              <a:defRPr sz="6665" b="0" i="0" u="none" strike="noStrike" cap="none" baseline="0">
                <a:solidFill>
                  <a:schemeClr val="dk1"/>
                </a:solidFill>
                <a:latin typeface="Calibri"/>
                <a:ea typeface="Calibri"/>
                <a:cs typeface="Calibri"/>
                <a:sym typeface="Calibri"/>
              </a:defRPr>
            </a:lvl5pPr>
            <a:lvl6pPr marL="8464626" marR="0" indent="-6531" algn="l" rtl="0">
              <a:spcBef>
                <a:spcPts val="0"/>
              </a:spcBef>
              <a:defRPr sz="6665" b="0" i="0" u="none" strike="noStrike" cap="none" baseline="0">
                <a:solidFill>
                  <a:schemeClr val="dk1"/>
                </a:solidFill>
                <a:latin typeface="Calibri"/>
                <a:ea typeface="Calibri"/>
                <a:cs typeface="Calibri"/>
                <a:sym typeface="Calibri"/>
              </a:defRPr>
            </a:lvl6pPr>
            <a:lvl7pPr marL="10157551" marR="0" indent="-1305" algn="l" rtl="0">
              <a:spcBef>
                <a:spcPts val="0"/>
              </a:spcBef>
              <a:defRPr sz="6665" b="0" i="0" u="none" strike="noStrike" cap="none" baseline="0">
                <a:solidFill>
                  <a:schemeClr val="dk1"/>
                </a:solidFill>
                <a:latin typeface="Calibri"/>
                <a:ea typeface="Calibri"/>
                <a:cs typeface="Calibri"/>
                <a:sym typeface="Calibri"/>
              </a:defRPr>
            </a:lvl7pPr>
            <a:lvl8pPr marL="11850475" marR="0" indent="-6967" algn="l" rtl="0">
              <a:spcBef>
                <a:spcPts val="0"/>
              </a:spcBef>
              <a:defRPr sz="6665" b="0" i="0" u="none" strike="noStrike" cap="none" baseline="0">
                <a:solidFill>
                  <a:schemeClr val="dk1"/>
                </a:solidFill>
                <a:latin typeface="Calibri"/>
                <a:ea typeface="Calibri"/>
                <a:cs typeface="Calibri"/>
                <a:sym typeface="Calibri"/>
              </a:defRPr>
            </a:lvl8pPr>
            <a:lvl9pPr marL="13543400" marR="0" indent="-1742" algn="l" rtl="0">
              <a:spcBef>
                <a:spcPts val="0"/>
              </a:spcBef>
              <a:defRPr sz="6665" b="0" i="0" u="none" strike="noStrike" cap="none" baseline="0">
                <a:solidFill>
                  <a:schemeClr val="dk1"/>
                </a:solidFill>
                <a:latin typeface="Calibri"/>
                <a:ea typeface="Calibri"/>
                <a:cs typeface="Calibri"/>
                <a:sym typeface="Calibri"/>
              </a:defRPr>
            </a:lvl9pPr>
          </a:lstStyle>
          <a:p>
            <a:endParaRPr/>
          </a:p>
        </p:txBody>
      </p:sp>
      <p:sp>
        <p:nvSpPr>
          <p:cNvPr id="15" name="Shape 15"/>
          <p:cNvSpPr txBox="1">
            <a:spLocks noGrp="1"/>
          </p:cNvSpPr>
          <p:nvPr>
            <p:ph type="sldNum" idx="12"/>
          </p:nvPr>
        </p:nvSpPr>
        <p:spPr>
          <a:xfrm>
            <a:off x="28414979" y="30510488"/>
            <a:ext cx="9052560" cy="175259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4937" smtClean="0">
                <a:solidFill>
                  <a:srgbClr val="888888"/>
                </a:solidFill>
                <a:latin typeface="Calibri"/>
                <a:ea typeface="Calibri"/>
                <a:cs typeface="Calibri"/>
                <a:sym typeface="Calibri"/>
              </a:rPr>
              <a:pPr algn="r">
                <a:buSzPct val="25000"/>
              </a:pPr>
              <a:t>‹#›</a:t>
            </a:fld>
            <a:endParaRPr lang="en-US" sz="4937">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2766059" y="1752607"/>
            <a:ext cx="34701480" cy="636270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18102">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1"/>
          </p:nvPr>
        </p:nvSpPr>
        <p:spPr>
          <a:xfrm rot="5400000">
            <a:off x="9673590" y="1855471"/>
            <a:ext cx="20886422" cy="34701480"/>
          </a:xfrm>
          <a:prstGeom prst="rect">
            <a:avLst/>
          </a:prstGeom>
          <a:noFill/>
          <a:ln>
            <a:noFill/>
          </a:ln>
        </p:spPr>
        <p:txBody>
          <a:bodyPr lIns="91425" tIns="91425" rIns="91425" bIns="91425" anchor="t" anchorCtr="0"/>
          <a:lstStyle>
            <a:lvl1pPr marL="940514" indent="-209003" algn="l" rtl="0">
              <a:lnSpc>
                <a:spcPct val="90000"/>
              </a:lnSpc>
              <a:spcBef>
                <a:spcPts val="4114"/>
              </a:spcBef>
              <a:buClr>
                <a:schemeClr val="dk1"/>
              </a:buClr>
              <a:buFont typeface="Arial"/>
              <a:buChar char="•"/>
              <a:defRPr sz="11519">
                <a:solidFill>
                  <a:schemeClr val="dk1"/>
                </a:solidFill>
                <a:latin typeface="Calibri"/>
                <a:ea typeface="Calibri"/>
                <a:cs typeface="Calibri"/>
                <a:sym typeface="Calibri"/>
              </a:defRPr>
            </a:lvl1pPr>
            <a:lvl2pPr marL="2821542" indent="-322213" algn="l" rtl="0">
              <a:lnSpc>
                <a:spcPct val="90000"/>
              </a:lnSpc>
              <a:spcBef>
                <a:spcPts val="2057"/>
              </a:spcBef>
              <a:buClr>
                <a:schemeClr val="dk1"/>
              </a:buClr>
              <a:buFont typeface="Arial"/>
              <a:buChar char="•"/>
              <a:defRPr sz="9875">
                <a:solidFill>
                  <a:schemeClr val="dk1"/>
                </a:solidFill>
                <a:latin typeface="Calibri"/>
                <a:ea typeface="Calibri"/>
                <a:cs typeface="Calibri"/>
                <a:sym typeface="Calibri"/>
              </a:defRPr>
            </a:lvl2pPr>
            <a:lvl3pPr marL="4702569" indent="-424538" algn="l" rtl="0">
              <a:lnSpc>
                <a:spcPct val="90000"/>
              </a:lnSpc>
              <a:spcBef>
                <a:spcPts val="2057"/>
              </a:spcBef>
              <a:buClr>
                <a:schemeClr val="dk1"/>
              </a:buClr>
              <a:buFont typeface="Arial"/>
              <a:buChar char="•"/>
              <a:defRPr sz="8229">
                <a:solidFill>
                  <a:schemeClr val="dk1"/>
                </a:solidFill>
                <a:latin typeface="Calibri"/>
                <a:ea typeface="Calibri"/>
                <a:cs typeface="Calibri"/>
                <a:sym typeface="Calibri"/>
              </a:defRPr>
            </a:lvl3pPr>
            <a:lvl4pPr marL="6583598" indent="-474611"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4pPr>
            <a:lvl5pPr marL="8464626" indent="-472434"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5pPr>
            <a:lvl6pPr marL="10345654" indent="-470256"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6pPr>
            <a:lvl7pPr marL="12226680" indent="-478965"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7pPr>
            <a:lvl8pPr marL="14107710" indent="-476788"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8pPr>
            <a:lvl9pPr marL="15988738" indent="-474612"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2766059" y="30510488"/>
            <a:ext cx="9052560" cy="1752599"/>
          </a:xfrm>
          <a:prstGeom prst="rect">
            <a:avLst/>
          </a:prstGeom>
          <a:noFill/>
          <a:ln>
            <a:noFill/>
          </a:ln>
        </p:spPr>
        <p:txBody>
          <a:bodyPr lIns="91425" tIns="91425" rIns="91425" bIns="91425" anchor="ctr" anchorCtr="0"/>
          <a:lstStyle>
            <a:lvl1pPr marL="0" marR="0" indent="0" algn="l" rtl="0">
              <a:spcBef>
                <a:spcPts val="0"/>
              </a:spcBef>
              <a:defRPr sz="4937" b="0" i="0" u="none" strike="noStrike" cap="none" baseline="0">
                <a:solidFill>
                  <a:srgbClr val="888888"/>
                </a:solidFill>
                <a:latin typeface="Calibri"/>
                <a:ea typeface="Calibri"/>
                <a:cs typeface="Calibri"/>
                <a:sym typeface="Calibri"/>
              </a:defRPr>
            </a:lvl1pPr>
            <a:lvl2pPr marL="1692925" marR="0" indent="-5661" algn="l" rtl="0">
              <a:spcBef>
                <a:spcPts val="0"/>
              </a:spcBef>
              <a:defRPr sz="6665" b="0" i="0" u="none" strike="noStrike" cap="none" baseline="0">
                <a:solidFill>
                  <a:schemeClr val="dk1"/>
                </a:solidFill>
                <a:latin typeface="Calibri"/>
                <a:ea typeface="Calibri"/>
                <a:cs typeface="Calibri"/>
                <a:sym typeface="Calibri"/>
              </a:defRPr>
            </a:lvl2pPr>
            <a:lvl3pPr marL="3385850" marR="0" indent="-435" algn="l" rtl="0">
              <a:spcBef>
                <a:spcPts val="0"/>
              </a:spcBef>
              <a:defRPr sz="6665" b="0" i="0" u="none" strike="noStrike" cap="none" baseline="0">
                <a:solidFill>
                  <a:schemeClr val="dk1"/>
                </a:solidFill>
                <a:latin typeface="Calibri"/>
                <a:ea typeface="Calibri"/>
                <a:cs typeface="Calibri"/>
                <a:sym typeface="Calibri"/>
              </a:defRPr>
            </a:lvl3pPr>
            <a:lvl4pPr marL="5078776" marR="0" indent="-6095" algn="l" rtl="0">
              <a:spcBef>
                <a:spcPts val="0"/>
              </a:spcBef>
              <a:defRPr sz="6665" b="0" i="0" u="none" strike="noStrike" cap="none" baseline="0">
                <a:solidFill>
                  <a:schemeClr val="dk1"/>
                </a:solidFill>
                <a:latin typeface="Calibri"/>
                <a:ea typeface="Calibri"/>
                <a:cs typeface="Calibri"/>
                <a:sym typeface="Calibri"/>
              </a:defRPr>
            </a:lvl4pPr>
            <a:lvl5pPr marL="6771701" marR="0" indent="-871" algn="l" rtl="0">
              <a:spcBef>
                <a:spcPts val="0"/>
              </a:spcBef>
              <a:defRPr sz="6665" b="0" i="0" u="none" strike="noStrike" cap="none" baseline="0">
                <a:solidFill>
                  <a:schemeClr val="dk1"/>
                </a:solidFill>
                <a:latin typeface="Calibri"/>
                <a:ea typeface="Calibri"/>
                <a:cs typeface="Calibri"/>
                <a:sym typeface="Calibri"/>
              </a:defRPr>
            </a:lvl5pPr>
            <a:lvl6pPr marL="8464626" marR="0" indent="-6531" algn="l" rtl="0">
              <a:spcBef>
                <a:spcPts val="0"/>
              </a:spcBef>
              <a:defRPr sz="6665" b="0" i="0" u="none" strike="noStrike" cap="none" baseline="0">
                <a:solidFill>
                  <a:schemeClr val="dk1"/>
                </a:solidFill>
                <a:latin typeface="Calibri"/>
                <a:ea typeface="Calibri"/>
                <a:cs typeface="Calibri"/>
                <a:sym typeface="Calibri"/>
              </a:defRPr>
            </a:lvl6pPr>
            <a:lvl7pPr marL="10157551" marR="0" indent="-1305" algn="l" rtl="0">
              <a:spcBef>
                <a:spcPts val="0"/>
              </a:spcBef>
              <a:defRPr sz="6665" b="0" i="0" u="none" strike="noStrike" cap="none" baseline="0">
                <a:solidFill>
                  <a:schemeClr val="dk1"/>
                </a:solidFill>
                <a:latin typeface="Calibri"/>
                <a:ea typeface="Calibri"/>
                <a:cs typeface="Calibri"/>
                <a:sym typeface="Calibri"/>
              </a:defRPr>
            </a:lvl7pPr>
            <a:lvl8pPr marL="11850475" marR="0" indent="-6967" algn="l" rtl="0">
              <a:spcBef>
                <a:spcPts val="0"/>
              </a:spcBef>
              <a:defRPr sz="6665" b="0" i="0" u="none" strike="noStrike" cap="none" baseline="0">
                <a:solidFill>
                  <a:schemeClr val="dk1"/>
                </a:solidFill>
                <a:latin typeface="Calibri"/>
                <a:ea typeface="Calibri"/>
                <a:cs typeface="Calibri"/>
                <a:sym typeface="Calibri"/>
              </a:defRPr>
            </a:lvl8pPr>
            <a:lvl9pPr marL="13543400" marR="0" indent="-1742" algn="l" rtl="0">
              <a:spcBef>
                <a:spcPts val="0"/>
              </a:spcBef>
              <a:defRPr sz="6665" b="0" i="0" u="none" strike="noStrike" cap="none" baseline="0">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13327381" y="30510488"/>
            <a:ext cx="13578839" cy="1752599"/>
          </a:xfrm>
          <a:prstGeom prst="rect">
            <a:avLst/>
          </a:prstGeom>
          <a:noFill/>
          <a:ln>
            <a:noFill/>
          </a:ln>
        </p:spPr>
        <p:txBody>
          <a:bodyPr lIns="91425" tIns="91425" rIns="91425" bIns="91425" anchor="ctr" anchorCtr="0"/>
          <a:lstStyle>
            <a:lvl1pPr marL="0" marR="0" indent="0" algn="ctr" rtl="0">
              <a:spcBef>
                <a:spcPts val="0"/>
              </a:spcBef>
              <a:defRPr sz="4937" b="0" i="0" u="none" strike="noStrike" cap="none" baseline="0">
                <a:solidFill>
                  <a:srgbClr val="888888"/>
                </a:solidFill>
                <a:latin typeface="Calibri"/>
                <a:ea typeface="Calibri"/>
                <a:cs typeface="Calibri"/>
                <a:sym typeface="Calibri"/>
              </a:defRPr>
            </a:lvl1pPr>
            <a:lvl2pPr marL="1692925" marR="0" indent="-5661" algn="l" rtl="0">
              <a:spcBef>
                <a:spcPts val="0"/>
              </a:spcBef>
              <a:defRPr sz="6665" b="0" i="0" u="none" strike="noStrike" cap="none" baseline="0">
                <a:solidFill>
                  <a:schemeClr val="dk1"/>
                </a:solidFill>
                <a:latin typeface="Calibri"/>
                <a:ea typeface="Calibri"/>
                <a:cs typeface="Calibri"/>
                <a:sym typeface="Calibri"/>
              </a:defRPr>
            </a:lvl2pPr>
            <a:lvl3pPr marL="3385850" marR="0" indent="-435" algn="l" rtl="0">
              <a:spcBef>
                <a:spcPts val="0"/>
              </a:spcBef>
              <a:defRPr sz="6665" b="0" i="0" u="none" strike="noStrike" cap="none" baseline="0">
                <a:solidFill>
                  <a:schemeClr val="dk1"/>
                </a:solidFill>
                <a:latin typeface="Calibri"/>
                <a:ea typeface="Calibri"/>
                <a:cs typeface="Calibri"/>
                <a:sym typeface="Calibri"/>
              </a:defRPr>
            </a:lvl3pPr>
            <a:lvl4pPr marL="5078776" marR="0" indent="-6095" algn="l" rtl="0">
              <a:spcBef>
                <a:spcPts val="0"/>
              </a:spcBef>
              <a:defRPr sz="6665" b="0" i="0" u="none" strike="noStrike" cap="none" baseline="0">
                <a:solidFill>
                  <a:schemeClr val="dk1"/>
                </a:solidFill>
                <a:latin typeface="Calibri"/>
                <a:ea typeface="Calibri"/>
                <a:cs typeface="Calibri"/>
                <a:sym typeface="Calibri"/>
              </a:defRPr>
            </a:lvl4pPr>
            <a:lvl5pPr marL="6771701" marR="0" indent="-871" algn="l" rtl="0">
              <a:spcBef>
                <a:spcPts val="0"/>
              </a:spcBef>
              <a:defRPr sz="6665" b="0" i="0" u="none" strike="noStrike" cap="none" baseline="0">
                <a:solidFill>
                  <a:schemeClr val="dk1"/>
                </a:solidFill>
                <a:latin typeface="Calibri"/>
                <a:ea typeface="Calibri"/>
                <a:cs typeface="Calibri"/>
                <a:sym typeface="Calibri"/>
              </a:defRPr>
            </a:lvl5pPr>
            <a:lvl6pPr marL="8464626" marR="0" indent="-6531" algn="l" rtl="0">
              <a:spcBef>
                <a:spcPts val="0"/>
              </a:spcBef>
              <a:defRPr sz="6665" b="0" i="0" u="none" strike="noStrike" cap="none" baseline="0">
                <a:solidFill>
                  <a:schemeClr val="dk1"/>
                </a:solidFill>
                <a:latin typeface="Calibri"/>
                <a:ea typeface="Calibri"/>
                <a:cs typeface="Calibri"/>
                <a:sym typeface="Calibri"/>
              </a:defRPr>
            </a:lvl6pPr>
            <a:lvl7pPr marL="10157551" marR="0" indent="-1305" algn="l" rtl="0">
              <a:spcBef>
                <a:spcPts val="0"/>
              </a:spcBef>
              <a:defRPr sz="6665" b="0" i="0" u="none" strike="noStrike" cap="none" baseline="0">
                <a:solidFill>
                  <a:schemeClr val="dk1"/>
                </a:solidFill>
                <a:latin typeface="Calibri"/>
                <a:ea typeface="Calibri"/>
                <a:cs typeface="Calibri"/>
                <a:sym typeface="Calibri"/>
              </a:defRPr>
            </a:lvl7pPr>
            <a:lvl8pPr marL="11850475" marR="0" indent="-6967" algn="l" rtl="0">
              <a:spcBef>
                <a:spcPts val="0"/>
              </a:spcBef>
              <a:defRPr sz="6665" b="0" i="0" u="none" strike="noStrike" cap="none" baseline="0">
                <a:solidFill>
                  <a:schemeClr val="dk1"/>
                </a:solidFill>
                <a:latin typeface="Calibri"/>
                <a:ea typeface="Calibri"/>
                <a:cs typeface="Calibri"/>
                <a:sym typeface="Calibri"/>
              </a:defRPr>
            </a:lvl8pPr>
            <a:lvl9pPr marL="13543400" marR="0" indent="-1742" algn="l" rtl="0">
              <a:spcBef>
                <a:spcPts val="0"/>
              </a:spcBef>
              <a:defRPr sz="6665" b="0" i="0" u="none" strike="noStrike" cap="none" baseline="0">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28414979" y="30510488"/>
            <a:ext cx="9052560" cy="175259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4937" smtClean="0">
                <a:solidFill>
                  <a:srgbClr val="888888"/>
                </a:solidFill>
                <a:latin typeface="Calibri"/>
                <a:ea typeface="Calibri"/>
                <a:cs typeface="Calibri"/>
                <a:sym typeface="Calibri"/>
              </a:rPr>
              <a:pPr algn="r">
                <a:buSzPct val="25000"/>
              </a:pPr>
              <a:t>‹#›</a:t>
            </a:fld>
            <a:endParaRPr lang="en-US" sz="4937">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19181444" y="11363326"/>
            <a:ext cx="27896823" cy="8675370"/>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18102">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rot="5400000">
            <a:off x="1579246" y="2939417"/>
            <a:ext cx="27896823" cy="25523191"/>
          </a:xfrm>
          <a:prstGeom prst="rect">
            <a:avLst/>
          </a:prstGeom>
          <a:noFill/>
          <a:ln>
            <a:noFill/>
          </a:ln>
        </p:spPr>
        <p:txBody>
          <a:bodyPr lIns="91425" tIns="91425" rIns="91425" bIns="91425" anchor="t" anchorCtr="0"/>
          <a:lstStyle>
            <a:lvl1pPr marL="940514" indent="-209003" algn="l" rtl="0">
              <a:lnSpc>
                <a:spcPct val="90000"/>
              </a:lnSpc>
              <a:spcBef>
                <a:spcPts val="4114"/>
              </a:spcBef>
              <a:buClr>
                <a:schemeClr val="dk1"/>
              </a:buClr>
              <a:buFont typeface="Arial"/>
              <a:buChar char="•"/>
              <a:defRPr sz="11519">
                <a:solidFill>
                  <a:schemeClr val="dk1"/>
                </a:solidFill>
                <a:latin typeface="Calibri"/>
                <a:ea typeface="Calibri"/>
                <a:cs typeface="Calibri"/>
                <a:sym typeface="Calibri"/>
              </a:defRPr>
            </a:lvl1pPr>
            <a:lvl2pPr marL="2821542" indent="-322213" algn="l" rtl="0">
              <a:lnSpc>
                <a:spcPct val="90000"/>
              </a:lnSpc>
              <a:spcBef>
                <a:spcPts val="2057"/>
              </a:spcBef>
              <a:buClr>
                <a:schemeClr val="dk1"/>
              </a:buClr>
              <a:buFont typeface="Arial"/>
              <a:buChar char="•"/>
              <a:defRPr sz="9875">
                <a:solidFill>
                  <a:schemeClr val="dk1"/>
                </a:solidFill>
                <a:latin typeface="Calibri"/>
                <a:ea typeface="Calibri"/>
                <a:cs typeface="Calibri"/>
                <a:sym typeface="Calibri"/>
              </a:defRPr>
            </a:lvl2pPr>
            <a:lvl3pPr marL="4702569" indent="-424538" algn="l" rtl="0">
              <a:lnSpc>
                <a:spcPct val="90000"/>
              </a:lnSpc>
              <a:spcBef>
                <a:spcPts val="2057"/>
              </a:spcBef>
              <a:buClr>
                <a:schemeClr val="dk1"/>
              </a:buClr>
              <a:buFont typeface="Arial"/>
              <a:buChar char="•"/>
              <a:defRPr sz="8229">
                <a:solidFill>
                  <a:schemeClr val="dk1"/>
                </a:solidFill>
                <a:latin typeface="Calibri"/>
                <a:ea typeface="Calibri"/>
                <a:cs typeface="Calibri"/>
                <a:sym typeface="Calibri"/>
              </a:defRPr>
            </a:lvl3pPr>
            <a:lvl4pPr marL="6583598" indent="-474611"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4pPr>
            <a:lvl5pPr marL="8464626" indent="-472434"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5pPr>
            <a:lvl6pPr marL="10345654" indent="-470256"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6pPr>
            <a:lvl7pPr marL="12226680" indent="-478965"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7pPr>
            <a:lvl8pPr marL="14107710" indent="-476788"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8pPr>
            <a:lvl9pPr marL="15988738" indent="-474612"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2766059" y="30510488"/>
            <a:ext cx="9052560" cy="1752599"/>
          </a:xfrm>
          <a:prstGeom prst="rect">
            <a:avLst/>
          </a:prstGeom>
          <a:noFill/>
          <a:ln>
            <a:noFill/>
          </a:ln>
        </p:spPr>
        <p:txBody>
          <a:bodyPr lIns="91425" tIns="91425" rIns="91425" bIns="91425" anchor="ctr" anchorCtr="0"/>
          <a:lstStyle>
            <a:lvl1pPr marL="0" marR="0" indent="0" algn="l" rtl="0">
              <a:spcBef>
                <a:spcPts val="0"/>
              </a:spcBef>
              <a:defRPr sz="4937" b="0" i="0" u="none" strike="noStrike" cap="none" baseline="0">
                <a:solidFill>
                  <a:srgbClr val="888888"/>
                </a:solidFill>
                <a:latin typeface="Calibri"/>
                <a:ea typeface="Calibri"/>
                <a:cs typeface="Calibri"/>
                <a:sym typeface="Calibri"/>
              </a:defRPr>
            </a:lvl1pPr>
            <a:lvl2pPr marL="1692925" marR="0" indent="-5661" algn="l" rtl="0">
              <a:spcBef>
                <a:spcPts val="0"/>
              </a:spcBef>
              <a:defRPr sz="6665" b="0" i="0" u="none" strike="noStrike" cap="none" baseline="0">
                <a:solidFill>
                  <a:schemeClr val="dk1"/>
                </a:solidFill>
                <a:latin typeface="Calibri"/>
                <a:ea typeface="Calibri"/>
                <a:cs typeface="Calibri"/>
                <a:sym typeface="Calibri"/>
              </a:defRPr>
            </a:lvl2pPr>
            <a:lvl3pPr marL="3385850" marR="0" indent="-435" algn="l" rtl="0">
              <a:spcBef>
                <a:spcPts val="0"/>
              </a:spcBef>
              <a:defRPr sz="6665" b="0" i="0" u="none" strike="noStrike" cap="none" baseline="0">
                <a:solidFill>
                  <a:schemeClr val="dk1"/>
                </a:solidFill>
                <a:latin typeface="Calibri"/>
                <a:ea typeface="Calibri"/>
                <a:cs typeface="Calibri"/>
                <a:sym typeface="Calibri"/>
              </a:defRPr>
            </a:lvl3pPr>
            <a:lvl4pPr marL="5078776" marR="0" indent="-6095" algn="l" rtl="0">
              <a:spcBef>
                <a:spcPts val="0"/>
              </a:spcBef>
              <a:defRPr sz="6665" b="0" i="0" u="none" strike="noStrike" cap="none" baseline="0">
                <a:solidFill>
                  <a:schemeClr val="dk1"/>
                </a:solidFill>
                <a:latin typeface="Calibri"/>
                <a:ea typeface="Calibri"/>
                <a:cs typeface="Calibri"/>
                <a:sym typeface="Calibri"/>
              </a:defRPr>
            </a:lvl4pPr>
            <a:lvl5pPr marL="6771701" marR="0" indent="-871" algn="l" rtl="0">
              <a:spcBef>
                <a:spcPts val="0"/>
              </a:spcBef>
              <a:defRPr sz="6665" b="0" i="0" u="none" strike="noStrike" cap="none" baseline="0">
                <a:solidFill>
                  <a:schemeClr val="dk1"/>
                </a:solidFill>
                <a:latin typeface="Calibri"/>
                <a:ea typeface="Calibri"/>
                <a:cs typeface="Calibri"/>
                <a:sym typeface="Calibri"/>
              </a:defRPr>
            </a:lvl5pPr>
            <a:lvl6pPr marL="8464626" marR="0" indent="-6531" algn="l" rtl="0">
              <a:spcBef>
                <a:spcPts val="0"/>
              </a:spcBef>
              <a:defRPr sz="6665" b="0" i="0" u="none" strike="noStrike" cap="none" baseline="0">
                <a:solidFill>
                  <a:schemeClr val="dk1"/>
                </a:solidFill>
                <a:latin typeface="Calibri"/>
                <a:ea typeface="Calibri"/>
                <a:cs typeface="Calibri"/>
                <a:sym typeface="Calibri"/>
              </a:defRPr>
            </a:lvl6pPr>
            <a:lvl7pPr marL="10157551" marR="0" indent="-1305" algn="l" rtl="0">
              <a:spcBef>
                <a:spcPts val="0"/>
              </a:spcBef>
              <a:defRPr sz="6665" b="0" i="0" u="none" strike="noStrike" cap="none" baseline="0">
                <a:solidFill>
                  <a:schemeClr val="dk1"/>
                </a:solidFill>
                <a:latin typeface="Calibri"/>
                <a:ea typeface="Calibri"/>
                <a:cs typeface="Calibri"/>
                <a:sym typeface="Calibri"/>
              </a:defRPr>
            </a:lvl7pPr>
            <a:lvl8pPr marL="11850475" marR="0" indent="-6967" algn="l" rtl="0">
              <a:spcBef>
                <a:spcPts val="0"/>
              </a:spcBef>
              <a:defRPr sz="6665" b="0" i="0" u="none" strike="noStrike" cap="none" baseline="0">
                <a:solidFill>
                  <a:schemeClr val="dk1"/>
                </a:solidFill>
                <a:latin typeface="Calibri"/>
                <a:ea typeface="Calibri"/>
                <a:cs typeface="Calibri"/>
                <a:sym typeface="Calibri"/>
              </a:defRPr>
            </a:lvl8pPr>
            <a:lvl9pPr marL="13543400" marR="0" indent="-1742" algn="l" rtl="0">
              <a:spcBef>
                <a:spcPts val="0"/>
              </a:spcBef>
              <a:defRPr sz="6665" b="0" i="0" u="none" strike="noStrike" cap="none" baseline="0">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13327381" y="30510488"/>
            <a:ext cx="13578839" cy="1752599"/>
          </a:xfrm>
          <a:prstGeom prst="rect">
            <a:avLst/>
          </a:prstGeom>
          <a:noFill/>
          <a:ln>
            <a:noFill/>
          </a:ln>
        </p:spPr>
        <p:txBody>
          <a:bodyPr lIns="91425" tIns="91425" rIns="91425" bIns="91425" anchor="ctr" anchorCtr="0"/>
          <a:lstStyle>
            <a:lvl1pPr marL="0" marR="0" indent="0" algn="ctr" rtl="0">
              <a:spcBef>
                <a:spcPts val="0"/>
              </a:spcBef>
              <a:defRPr sz="4937" b="0" i="0" u="none" strike="noStrike" cap="none" baseline="0">
                <a:solidFill>
                  <a:srgbClr val="888888"/>
                </a:solidFill>
                <a:latin typeface="Calibri"/>
                <a:ea typeface="Calibri"/>
                <a:cs typeface="Calibri"/>
                <a:sym typeface="Calibri"/>
              </a:defRPr>
            </a:lvl1pPr>
            <a:lvl2pPr marL="1692925" marR="0" indent="-5661" algn="l" rtl="0">
              <a:spcBef>
                <a:spcPts val="0"/>
              </a:spcBef>
              <a:defRPr sz="6665" b="0" i="0" u="none" strike="noStrike" cap="none" baseline="0">
                <a:solidFill>
                  <a:schemeClr val="dk1"/>
                </a:solidFill>
                <a:latin typeface="Calibri"/>
                <a:ea typeface="Calibri"/>
                <a:cs typeface="Calibri"/>
                <a:sym typeface="Calibri"/>
              </a:defRPr>
            </a:lvl2pPr>
            <a:lvl3pPr marL="3385850" marR="0" indent="-435" algn="l" rtl="0">
              <a:spcBef>
                <a:spcPts val="0"/>
              </a:spcBef>
              <a:defRPr sz="6665" b="0" i="0" u="none" strike="noStrike" cap="none" baseline="0">
                <a:solidFill>
                  <a:schemeClr val="dk1"/>
                </a:solidFill>
                <a:latin typeface="Calibri"/>
                <a:ea typeface="Calibri"/>
                <a:cs typeface="Calibri"/>
                <a:sym typeface="Calibri"/>
              </a:defRPr>
            </a:lvl3pPr>
            <a:lvl4pPr marL="5078776" marR="0" indent="-6095" algn="l" rtl="0">
              <a:spcBef>
                <a:spcPts val="0"/>
              </a:spcBef>
              <a:defRPr sz="6665" b="0" i="0" u="none" strike="noStrike" cap="none" baseline="0">
                <a:solidFill>
                  <a:schemeClr val="dk1"/>
                </a:solidFill>
                <a:latin typeface="Calibri"/>
                <a:ea typeface="Calibri"/>
                <a:cs typeface="Calibri"/>
                <a:sym typeface="Calibri"/>
              </a:defRPr>
            </a:lvl4pPr>
            <a:lvl5pPr marL="6771701" marR="0" indent="-871" algn="l" rtl="0">
              <a:spcBef>
                <a:spcPts val="0"/>
              </a:spcBef>
              <a:defRPr sz="6665" b="0" i="0" u="none" strike="noStrike" cap="none" baseline="0">
                <a:solidFill>
                  <a:schemeClr val="dk1"/>
                </a:solidFill>
                <a:latin typeface="Calibri"/>
                <a:ea typeface="Calibri"/>
                <a:cs typeface="Calibri"/>
                <a:sym typeface="Calibri"/>
              </a:defRPr>
            </a:lvl5pPr>
            <a:lvl6pPr marL="8464626" marR="0" indent="-6531" algn="l" rtl="0">
              <a:spcBef>
                <a:spcPts val="0"/>
              </a:spcBef>
              <a:defRPr sz="6665" b="0" i="0" u="none" strike="noStrike" cap="none" baseline="0">
                <a:solidFill>
                  <a:schemeClr val="dk1"/>
                </a:solidFill>
                <a:latin typeface="Calibri"/>
                <a:ea typeface="Calibri"/>
                <a:cs typeface="Calibri"/>
                <a:sym typeface="Calibri"/>
              </a:defRPr>
            </a:lvl6pPr>
            <a:lvl7pPr marL="10157551" marR="0" indent="-1305" algn="l" rtl="0">
              <a:spcBef>
                <a:spcPts val="0"/>
              </a:spcBef>
              <a:defRPr sz="6665" b="0" i="0" u="none" strike="noStrike" cap="none" baseline="0">
                <a:solidFill>
                  <a:schemeClr val="dk1"/>
                </a:solidFill>
                <a:latin typeface="Calibri"/>
                <a:ea typeface="Calibri"/>
                <a:cs typeface="Calibri"/>
                <a:sym typeface="Calibri"/>
              </a:defRPr>
            </a:lvl7pPr>
            <a:lvl8pPr marL="11850475" marR="0" indent="-6967" algn="l" rtl="0">
              <a:spcBef>
                <a:spcPts val="0"/>
              </a:spcBef>
              <a:defRPr sz="6665" b="0" i="0" u="none" strike="noStrike" cap="none" baseline="0">
                <a:solidFill>
                  <a:schemeClr val="dk1"/>
                </a:solidFill>
                <a:latin typeface="Calibri"/>
                <a:ea typeface="Calibri"/>
                <a:cs typeface="Calibri"/>
                <a:sym typeface="Calibri"/>
              </a:defRPr>
            </a:lvl8pPr>
            <a:lvl9pPr marL="13543400" marR="0" indent="-1742" algn="l" rtl="0">
              <a:spcBef>
                <a:spcPts val="0"/>
              </a:spcBef>
              <a:defRPr sz="6665" b="0" i="0" u="none" strike="noStrike" cap="none" baseline="0">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28414979" y="30510488"/>
            <a:ext cx="9052560" cy="175259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4937" smtClean="0">
                <a:solidFill>
                  <a:srgbClr val="888888"/>
                </a:solidFill>
                <a:latin typeface="Calibri"/>
                <a:ea typeface="Calibri"/>
                <a:cs typeface="Calibri"/>
                <a:sym typeface="Calibri"/>
              </a:rPr>
              <a:pPr algn="r">
                <a:buSzPct val="25000"/>
              </a:pPr>
              <a:t>‹#›</a:t>
            </a:fld>
            <a:endParaRPr lang="en-US" sz="4937">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2766059" y="1752607"/>
            <a:ext cx="34701480" cy="636270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18102">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 name="Shape 18"/>
          <p:cNvSpPr txBox="1">
            <a:spLocks noGrp="1"/>
          </p:cNvSpPr>
          <p:nvPr>
            <p:ph type="body" idx="1"/>
          </p:nvPr>
        </p:nvSpPr>
        <p:spPr>
          <a:xfrm>
            <a:off x="2766059" y="8763000"/>
            <a:ext cx="34701480" cy="20886422"/>
          </a:xfrm>
          <a:prstGeom prst="rect">
            <a:avLst/>
          </a:prstGeom>
          <a:noFill/>
          <a:ln>
            <a:noFill/>
          </a:ln>
        </p:spPr>
        <p:txBody>
          <a:bodyPr lIns="91425" tIns="91425" rIns="91425" bIns="91425" anchor="t" anchorCtr="0"/>
          <a:lstStyle>
            <a:lvl1pPr marL="940514" indent="-209003" algn="l" rtl="0">
              <a:lnSpc>
                <a:spcPct val="90000"/>
              </a:lnSpc>
              <a:spcBef>
                <a:spcPts val="4114"/>
              </a:spcBef>
              <a:buClr>
                <a:schemeClr val="dk1"/>
              </a:buClr>
              <a:buFont typeface="Arial"/>
              <a:buChar char="•"/>
              <a:defRPr sz="11519">
                <a:solidFill>
                  <a:schemeClr val="dk1"/>
                </a:solidFill>
                <a:latin typeface="Calibri"/>
                <a:ea typeface="Calibri"/>
                <a:cs typeface="Calibri"/>
                <a:sym typeface="Calibri"/>
              </a:defRPr>
            </a:lvl1pPr>
            <a:lvl2pPr marL="2821542" indent="-322213" algn="l" rtl="0">
              <a:lnSpc>
                <a:spcPct val="90000"/>
              </a:lnSpc>
              <a:spcBef>
                <a:spcPts val="2057"/>
              </a:spcBef>
              <a:buClr>
                <a:schemeClr val="dk1"/>
              </a:buClr>
              <a:buFont typeface="Arial"/>
              <a:buChar char="•"/>
              <a:defRPr sz="9875">
                <a:solidFill>
                  <a:schemeClr val="dk1"/>
                </a:solidFill>
                <a:latin typeface="Calibri"/>
                <a:ea typeface="Calibri"/>
                <a:cs typeface="Calibri"/>
                <a:sym typeface="Calibri"/>
              </a:defRPr>
            </a:lvl2pPr>
            <a:lvl3pPr marL="4702569" indent="-424538" algn="l" rtl="0">
              <a:lnSpc>
                <a:spcPct val="90000"/>
              </a:lnSpc>
              <a:spcBef>
                <a:spcPts val="2057"/>
              </a:spcBef>
              <a:buClr>
                <a:schemeClr val="dk1"/>
              </a:buClr>
              <a:buFont typeface="Arial"/>
              <a:buChar char="•"/>
              <a:defRPr sz="8229">
                <a:solidFill>
                  <a:schemeClr val="dk1"/>
                </a:solidFill>
                <a:latin typeface="Calibri"/>
                <a:ea typeface="Calibri"/>
                <a:cs typeface="Calibri"/>
                <a:sym typeface="Calibri"/>
              </a:defRPr>
            </a:lvl3pPr>
            <a:lvl4pPr marL="6583598" indent="-474611"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4pPr>
            <a:lvl5pPr marL="8464626" indent="-472434"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5pPr>
            <a:lvl6pPr marL="10345654" indent="-470256"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6pPr>
            <a:lvl7pPr marL="12226680" indent="-478965"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7pPr>
            <a:lvl8pPr marL="14107710" indent="-476788"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8pPr>
            <a:lvl9pPr marL="15988738" indent="-474612"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2766059" y="30510488"/>
            <a:ext cx="9052560" cy="1752599"/>
          </a:xfrm>
          <a:prstGeom prst="rect">
            <a:avLst/>
          </a:prstGeom>
          <a:noFill/>
          <a:ln>
            <a:noFill/>
          </a:ln>
        </p:spPr>
        <p:txBody>
          <a:bodyPr lIns="91425" tIns="91425" rIns="91425" bIns="91425" anchor="ctr" anchorCtr="0"/>
          <a:lstStyle>
            <a:lvl1pPr marL="0" marR="0" indent="0" algn="l" rtl="0">
              <a:spcBef>
                <a:spcPts val="0"/>
              </a:spcBef>
              <a:defRPr sz="4937" b="0" i="0" u="none" strike="noStrike" cap="none" baseline="0">
                <a:solidFill>
                  <a:srgbClr val="888888"/>
                </a:solidFill>
                <a:latin typeface="Calibri"/>
                <a:ea typeface="Calibri"/>
                <a:cs typeface="Calibri"/>
                <a:sym typeface="Calibri"/>
              </a:defRPr>
            </a:lvl1pPr>
            <a:lvl2pPr marL="1692925" marR="0" indent="-5661" algn="l" rtl="0">
              <a:spcBef>
                <a:spcPts val="0"/>
              </a:spcBef>
              <a:defRPr sz="6665" b="0" i="0" u="none" strike="noStrike" cap="none" baseline="0">
                <a:solidFill>
                  <a:schemeClr val="dk1"/>
                </a:solidFill>
                <a:latin typeface="Calibri"/>
                <a:ea typeface="Calibri"/>
                <a:cs typeface="Calibri"/>
                <a:sym typeface="Calibri"/>
              </a:defRPr>
            </a:lvl2pPr>
            <a:lvl3pPr marL="3385850" marR="0" indent="-435" algn="l" rtl="0">
              <a:spcBef>
                <a:spcPts val="0"/>
              </a:spcBef>
              <a:defRPr sz="6665" b="0" i="0" u="none" strike="noStrike" cap="none" baseline="0">
                <a:solidFill>
                  <a:schemeClr val="dk1"/>
                </a:solidFill>
                <a:latin typeface="Calibri"/>
                <a:ea typeface="Calibri"/>
                <a:cs typeface="Calibri"/>
                <a:sym typeface="Calibri"/>
              </a:defRPr>
            </a:lvl3pPr>
            <a:lvl4pPr marL="5078776" marR="0" indent="-6095" algn="l" rtl="0">
              <a:spcBef>
                <a:spcPts val="0"/>
              </a:spcBef>
              <a:defRPr sz="6665" b="0" i="0" u="none" strike="noStrike" cap="none" baseline="0">
                <a:solidFill>
                  <a:schemeClr val="dk1"/>
                </a:solidFill>
                <a:latin typeface="Calibri"/>
                <a:ea typeface="Calibri"/>
                <a:cs typeface="Calibri"/>
                <a:sym typeface="Calibri"/>
              </a:defRPr>
            </a:lvl4pPr>
            <a:lvl5pPr marL="6771701" marR="0" indent="-871" algn="l" rtl="0">
              <a:spcBef>
                <a:spcPts val="0"/>
              </a:spcBef>
              <a:defRPr sz="6665" b="0" i="0" u="none" strike="noStrike" cap="none" baseline="0">
                <a:solidFill>
                  <a:schemeClr val="dk1"/>
                </a:solidFill>
                <a:latin typeface="Calibri"/>
                <a:ea typeface="Calibri"/>
                <a:cs typeface="Calibri"/>
                <a:sym typeface="Calibri"/>
              </a:defRPr>
            </a:lvl5pPr>
            <a:lvl6pPr marL="8464626" marR="0" indent="-6531" algn="l" rtl="0">
              <a:spcBef>
                <a:spcPts val="0"/>
              </a:spcBef>
              <a:defRPr sz="6665" b="0" i="0" u="none" strike="noStrike" cap="none" baseline="0">
                <a:solidFill>
                  <a:schemeClr val="dk1"/>
                </a:solidFill>
                <a:latin typeface="Calibri"/>
                <a:ea typeface="Calibri"/>
                <a:cs typeface="Calibri"/>
                <a:sym typeface="Calibri"/>
              </a:defRPr>
            </a:lvl6pPr>
            <a:lvl7pPr marL="10157551" marR="0" indent="-1305" algn="l" rtl="0">
              <a:spcBef>
                <a:spcPts val="0"/>
              </a:spcBef>
              <a:defRPr sz="6665" b="0" i="0" u="none" strike="noStrike" cap="none" baseline="0">
                <a:solidFill>
                  <a:schemeClr val="dk1"/>
                </a:solidFill>
                <a:latin typeface="Calibri"/>
                <a:ea typeface="Calibri"/>
                <a:cs typeface="Calibri"/>
                <a:sym typeface="Calibri"/>
              </a:defRPr>
            </a:lvl7pPr>
            <a:lvl8pPr marL="11850475" marR="0" indent="-6967" algn="l" rtl="0">
              <a:spcBef>
                <a:spcPts val="0"/>
              </a:spcBef>
              <a:defRPr sz="6665" b="0" i="0" u="none" strike="noStrike" cap="none" baseline="0">
                <a:solidFill>
                  <a:schemeClr val="dk1"/>
                </a:solidFill>
                <a:latin typeface="Calibri"/>
                <a:ea typeface="Calibri"/>
                <a:cs typeface="Calibri"/>
                <a:sym typeface="Calibri"/>
              </a:defRPr>
            </a:lvl8pPr>
            <a:lvl9pPr marL="13543400" marR="0" indent="-1742" algn="l" rtl="0">
              <a:spcBef>
                <a:spcPts val="0"/>
              </a:spcBef>
              <a:defRPr sz="6665" b="0" i="0" u="none" strike="noStrike" cap="none" baseline="0">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13327381" y="30510488"/>
            <a:ext cx="13578839" cy="1752599"/>
          </a:xfrm>
          <a:prstGeom prst="rect">
            <a:avLst/>
          </a:prstGeom>
          <a:noFill/>
          <a:ln>
            <a:noFill/>
          </a:ln>
        </p:spPr>
        <p:txBody>
          <a:bodyPr lIns="91425" tIns="91425" rIns="91425" bIns="91425" anchor="ctr" anchorCtr="0"/>
          <a:lstStyle>
            <a:lvl1pPr marL="0" marR="0" indent="0" algn="ctr" rtl="0">
              <a:spcBef>
                <a:spcPts val="0"/>
              </a:spcBef>
              <a:defRPr sz="4937" b="0" i="0" u="none" strike="noStrike" cap="none" baseline="0">
                <a:solidFill>
                  <a:srgbClr val="888888"/>
                </a:solidFill>
                <a:latin typeface="Calibri"/>
                <a:ea typeface="Calibri"/>
                <a:cs typeface="Calibri"/>
                <a:sym typeface="Calibri"/>
              </a:defRPr>
            </a:lvl1pPr>
            <a:lvl2pPr marL="1692925" marR="0" indent="-5661" algn="l" rtl="0">
              <a:spcBef>
                <a:spcPts val="0"/>
              </a:spcBef>
              <a:defRPr sz="6665" b="0" i="0" u="none" strike="noStrike" cap="none" baseline="0">
                <a:solidFill>
                  <a:schemeClr val="dk1"/>
                </a:solidFill>
                <a:latin typeface="Calibri"/>
                <a:ea typeface="Calibri"/>
                <a:cs typeface="Calibri"/>
                <a:sym typeface="Calibri"/>
              </a:defRPr>
            </a:lvl2pPr>
            <a:lvl3pPr marL="3385850" marR="0" indent="-435" algn="l" rtl="0">
              <a:spcBef>
                <a:spcPts val="0"/>
              </a:spcBef>
              <a:defRPr sz="6665" b="0" i="0" u="none" strike="noStrike" cap="none" baseline="0">
                <a:solidFill>
                  <a:schemeClr val="dk1"/>
                </a:solidFill>
                <a:latin typeface="Calibri"/>
                <a:ea typeface="Calibri"/>
                <a:cs typeface="Calibri"/>
                <a:sym typeface="Calibri"/>
              </a:defRPr>
            </a:lvl3pPr>
            <a:lvl4pPr marL="5078776" marR="0" indent="-6095" algn="l" rtl="0">
              <a:spcBef>
                <a:spcPts val="0"/>
              </a:spcBef>
              <a:defRPr sz="6665" b="0" i="0" u="none" strike="noStrike" cap="none" baseline="0">
                <a:solidFill>
                  <a:schemeClr val="dk1"/>
                </a:solidFill>
                <a:latin typeface="Calibri"/>
                <a:ea typeface="Calibri"/>
                <a:cs typeface="Calibri"/>
                <a:sym typeface="Calibri"/>
              </a:defRPr>
            </a:lvl4pPr>
            <a:lvl5pPr marL="6771701" marR="0" indent="-871" algn="l" rtl="0">
              <a:spcBef>
                <a:spcPts val="0"/>
              </a:spcBef>
              <a:defRPr sz="6665" b="0" i="0" u="none" strike="noStrike" cap="none" baseline="0">
                <a:solidFill>
                  <a:schemeClr val="dk1"/>
                </a:solidFill>
                <a:latin typeface="Calibri"/>
                <a:ea typeface="Calibri"/>
                <a:cs typeface="Calibri"/>
                <a:sym typeface="Calibri"/>
              </a:defRPr>
            </a:lvl5pPr>
            <a:lvl6pPr marL="8464626" marR="0" indent="-6531" algn="l" rtl="0">
              <a:spcBef>
                <a:spcPts val="0"/>
              </a:spcBef>
              <a:defRPr sz="6665" b="0" i="0" u="none" strike="noStrike" cap="none" baseline="0">
                <a:solidFill>
                  <a:schemeClr val="dk1"/>
                </a:solidFill>
                <a:latin typeface="Calibri"/>
                <a:ea typeface="Calibri"/>
                <a:cs typeface="Calibri"/>
                <a:sym typeface="Calibri"/>
              </a:defRPr>
            </a:lvl6pPr>
            <a:lvl7pPr marL="10157551" marR="0" indent="-1305" algn="l" rtl="0">
              <a:spcBef>
                <a:spcPts val="0"/>
              </a:spcBef>
              <a:defRPr sz="6665" b="0" i="0" u="none" strike="noStrike" cap="none" baseline="0">
                <a:solidFill>
                  <a:schemeClr val="dk1"/>
                </a:solidFill>
                <a:latin typeface="Calibri"/>
                <a:ea typeface="Calibri"/>
                <a:cs typeface="Calibri"/>
                <a:sym typeface="Calibri"/>
              </a:defRPr>
            </a:lvl7pPr>
            <a:lvl8pPr marL="11850475" marR="0" indent="-6967" algn="l" rtl="0">
              <a:spcBef>
                <a:spcPts val="0"/>
              </a:spcBef>
              <a:defRPr sz="6665" b="0" i="0" u="none" strike="noStrike" cap="none" baseline="0">
                <a:solidFill>
                  <a:schemeClr val="dk1"/>
                </a:solidFill>
                <a:latin typeface="Calibri"/>
                <a:ea typeface="Calibri"/>
                <a:cs typeface="Calibri"/>
                <a:sym typeface="Calibri"/>
              </a:defRPr>
            </a:lvl8pPr>
            <a:lvl9pPr marL="13543400" marR="0" indent="-1742" algn="l" rtl="0">
              <a:spcBef>
                <a:spcPts val="0"/>
              </a:spcBef>
              <a:defRPr sz="6665" b="0" i="0" u="none" strike="noStrike" cap="none" baseline="0">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28414979" y="30510488"/>
            <a:ext cx="9052560" cy="175259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4937" smtClean="0">
                <a:solidFill>
                  <a:srgbClr val="888888"/>
                </a:solidFill>
                <a:latin typeface="Calibri"/>
                <a:ea typeface="Calibri"/>
                <a:cs typeface="Calibri"/>
                <a:sym typeface="Calibri"/>
              </a:rPr>
              <a:pPr algn="r">
                <a:buSzPct val="25000"/>
              </a:pPr>
              <a:t>‹#›</a:t>
            </a:fld>
            <a:endParaRPr lang="en-US" sz="4937">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2745106" y="8206750"/>
            <a:ext cx="34701480" cy="13693137"/>
          </a:xfrm>
          <a:prstGeom prst="rect">
            <a:avLst/>
          </a:prstGeom>
          <a:noFill/>
          <a:ln>
            <a:noFill/>
          </a:ln>
        </p:spPr>
        <p:txBody>
          <a:bodyPr lIns="91425" tIns="91425" rIns="91425" bIns="91425" anchor="b" anchorCtr="0"/>
          <a:lstStyle>
            <a:lvl1pPr rtl="0">
              <a:spcBef>
                <a:spcPts val="0"/>
              </a:spcBef>
              <a:defRPr sz="24685"/>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2745106" y="22029430"/>
            <a:ext cx="34701480" cy="7200897"/>
          </a:xfrm>
          <a:prstGeom prst="rect">
            <a:avLst/>
          </a:prstGeom>
          <a:noFill/>
          <a:ln>
            <a:noFill/>
          </a:ln>
        </p:spPr>
        <p:txBody>
          <a:bodyPr lIns="91425" tIns="91425" rIns="91425" bIns="91425" anchor="t" anchorCtr="0"/>
          <a:lstStyle>
            <a:lvl1pPr marL="0" indent="0" rtl="0">
              <a:spcBef>
                <a:spcPts val="0"/>
              </a:spcBef>
              <a:buClr>
                <a:schemeClr val="dk1"/>
              </a:buClr>
              <a:buFont typeface="Calibri"/>
              <a:buNone/>
              <a:defRPr sz="9875">
                <a:solidFill>
                  <a:schemeClr val="dk1"/>
                </a:solidFill>
              </a:defRPr>
            </a:lvl1pPr>
            <a:lvl2pPr marL="1881027" indent="-8709" rtl="0">
              <a:spcBef>
                <a:spcPts val="0"/>
              </a:spcBef>
              <a:buClr>
                <a:srgbClr val="888888"/>
              </a:buClr>
              <a:buFont typeface="Calibri"/>
              <a:buNone/>
              <a:defRPr sz="8229">
                <a:solidFill>
                  <a:srgbClr val="888888"/>
                </a:solidFill>
              </a:defRPr>
            </a:lvl2pPr>
            <a:lvl3pPr marL="3762057" indent="-6532" rtl="0">
              <a:spcBef>
                <a:spcPts val="0"/>
              </a:spcBef>
              <a:buClr>
                <a:srgbClr val="888888"/>
              </a:buClr>
              <a:buFont typeface="Calibri"/>
              <a:buNone/>
              <a:defRPr sz="7405">
                <a:solidFill>
                  <a:srgbClr val="888888"/>
                </a:solidFill>
              </a:defRPr>
            </a:lvl3pPr>
            <a:lvl4pPr marL="5643084" indent="-4354" rtl="0">
              <a:spcBef>
                <a:spcPts val="0"/>
              </a:spcBef>
              <a:buClr>
                <a:srgbClr val="888888"/>
              </a:buClr>
              <a:buFont typeface="Calibri"/>
              <a:buNone/>
              <a:defRPr sz="6583">
                <a:solidFill>
                  <a:srgbClr val="888888"/>
                </a:solidFill>
              </a:defRPr>
            </a:lvl4pPr>
            <a:lvl5pPr marL="7524112" indent="-2177" rtl="0">
              <a:spcBef>
                <a:spcPts val="0"/>
              </a:spcBef>
              <a:buClr>
                <a:srgbClr val="888888"/>
              </a:buClr>
              <a:buFont typeface="Calibri"/>
              <a:buNone/>
              <a:defRPr sz="6583">
                <a:solidFill>
                  <a:srgbClr val="888888"/>
                </a:solidFill>
              </a:defRPr>
            </a:lvl5pPr>
            <a:lvl6pPr marL="9405140" indent="0" rtl="0">
              <a:spcBef>
                <a:spcPts val="0"/>
              </a:spcBef>
              <a:buClr>
                <a:srgbClr val="888888"/>
              </a:buClr>
              <a:buFont typeface="Calibri"/>
              <a:buNone/>
              <a:defRPr sz="6583">
                <a:solidFill>
                  <a:srgbClr val="888888"/>
                </a:solidFill>
              </a:defRPr>
            </a:lvl6pPr>
            <a:lvl7pPr marL="11286168" indent="-8709" rtl="0">
              <a:spcBef>
                <a:spcPts val="0"/>
              </a:spcBef>
              <a:buClr>
                <a:srgbClr val="888888"/>
              </a:buClr>
              <a:buFont typeface="Calibri"/>
              <a:buNone/>
              <a:defRPr sz="6583">
                <a:solidFill>
                  <a:srgbClr val="888888"/>
                </a:solidFill>
              </a:defRPr>
            </a:lvl7pPr>
            <a:lvl8pPr marL="13167195" indent="-6531" rtl="0">
              <a:spcBef>
                <a:spcPts val="0"/>
              </a:spcBef>
              <a:buClr>
                <a:srgbClr val="888888"/>
              </a:buClr>
              <a:buFont typeface="Calibri"/>
              <a:buNone/>
              <a:defRPr sz="6583">
                <a:solidFill>
                  <a:srgbClr val="888888"/>
                </a:solidFill>
              </a:defRPr>
            </a:lvl8pPr>
            <a:lvl9pPr marL="15048224" indent="-4354" rtl="0">
              <a:spcBef>
                <a:spcPts val="0"/>
              </a:spcBef>
              <a:buClr>
                <a:srgbClr val="888888"/>
              </a:buClr>
              <a:buFont typeface="Calibri"/>
              <a:buNone/>
              <a:defRPr sz="6583">
                <a:solidFill>
                  <a:srgbClr val="888888"/>
                </a:solidFill>
              </a:defRPr>
            </a:lvl9pPr>
          </a:lstStyle>
          <a:p>
            <a:endParaRPr/>
          </a:p>
        </p:txBody>
      </p:sp>
      <p:sp>
        <p:nvSpPr>
          <p:cNvPr id="25" name="Shape 25"/>
          <p:cNvSpPr txBox="1">
            <a:spLocks noGrp="1"/>
          </p:cNvSpPr>
          <p:nvPr>
            <p:ph type="dt" idx="10"/>
          </p:nvPr>
        </p:nvSpPr>
        <p:spPr>
          <a:xfrm>
            <a:off x="2766059" y="30510488"/>
            <a:ext cx="9052560" cy="1752599"/>
          </a:xfrm>
          <a:prstGeom prst="rect">
            <a:avLst/>
          </a:prstGeom>
          <a:noFill/>
          <a:ln>
            <a:noFill/>
          </a:ln>
        </p:spPr>
        <p:txBody>
          <a:bodyPr lIns="91425" tIns="91425" rIns="91425" bIns="91425" anchor="ctr" anchorCtr="0"/>
          <a:lstStyle>
            <a:lvl1pPr marL="0" marR="0" indent="0" algn="l" rtl="0">
              <a:spcBef>
                <a:spcPts val="0"/>
              </a:spcBef>
              <a:defRPr sz="4937" b="0" i="0" u="none" strike="noStrike" cap="none" baseline="0">
                <a:solidFill>
                  <a:srgbClr val="888888"/>
                </a:solidFill>
                <a:latin typeface="Calibri"/>
                <a:ea typeface="Calibri"/>
                <a:cs typeface="Calibri"/>
                <a:sym typeface="Calibri"/>
              </a:defRPr>
            </a:lvl1pPr>
            <a:lvl2pPr marL="1692925" marR="0" indent="-5661" algn="l" rtl="0">
              <a:spcBef>
                <a:spcPts val="0"/>
              </a:spcBef>
              <a:defRPr sz="6665" b="0" i="0" u="none" strike="noStrike" cap="none" baseline="0">
                <a:solidFill>
                  <a:schemeClr val="dk1"/>
                </a:solidFill>
                <a:latin typeface="Calibri"/>
                <a:ea typeface="Calibri"/>
                <a:cs typeface="Calibri"/>
                <a:sym typeface="Calibri"/>
              </a:defRPr>
            </a:lvl2pPr>
            <a:lvl3pPr marL="3385850" marR="0" indent="-435" algn="l" rtl="0">
              <a:spcBef>
                <a:spcPts val="0"/>
              </a:spcBef>
              <a:defRPr sz="6665" b="0" i="0" u="none" strike="noStrike" cap="none" baseline="0">
                <a:solidFill>
                  <a:schemeClr val="dk1"/>
                </a:solidFill>
                <a:latin typeface="Calibri"/>
                <a:ea typeface="Calibri"/>
                <a:cs typeface="Calibri"/>
                <a:sym typeface="Calibri"/>
              </a:defRPr>
            </a:lvl3pPr>
            <a:lvl4pPr marL="5078776" marR="0" indent="-6095" algn="l" rtl="0">
              <a:spcBef>
                <a:spcPts val="0"/>
              </a:spcBef>
              <a:defRPr sz="6665" b="0" i="0" u="none" strike="noStrike" cap="none" baseline="0">
                <a:solidFill>
                  <a:schemeClr val="dk1"/>
                </a:solidFill>
                <a:latin typeface="Calibri"/>
                <a:ea typeface="Calibri"/>
                <a:cs typeface="Calibri"/>
                <a:sym typeface="Calibri"/>
              </a:defRPr>
            </a:lvl4pPr>
            <a:lvl5pPr marL="6771701" marR="0" indent="-871" algn="l" rtl="0">
              <a:spcBef>
                <a:spcPts val="0"/>
              </a:spcBef>
              <a:defRPr sz="6665" b="0" i="0" u="none" strike="noStrike" cap="none" baseline="0">
                <a:solidFill>
                  <a:schemeClr val="dk1"/>
                </a:solidFill>
                <a:latin typeface="Calibri"/>
                <a:ea typeface="Calibri"/>
                <a:cs typeface="Calibri"/>
                <a:sym typeface="Calibri"/>
              </a:defRPr>
            </a:lvl5pPr>
            <a:lvl6pPr marL="8464626" marR="0" indent="-6531" algn="l" rtl="0">
              <a:spcBef>
                <a:spcPts val="0"/>
              </a:spcBef>
              <a:defRPr sz="6665" b="0" i="0" u="none" strike="noStrike" cap="none" baseline="0">
                <a:solidFill>
                  <a:schemeClr val="dk1"/>
                </a:solidFill>
                <a:latin typeface="Calibri"/>
                <a:ea typeface="Calibri"/>
                <a:cs typeface="Calibri"/>
                <a:sym typeface="Calibri"/>
              </a:defRPr>
            </a:lvl6pPr>
            <a:lvl7pPr marL="10157551" marR="0" indent="-1305" algn="l" rtl="0">
              <a:spcBef>
                <a:spcPts val="0"/>
              </a:spcBef>
              <a:defRPr sz="6665" b="0" i="0" u="none" strike="noStrike" cap="none" baseline="0">
                <a:solidFill>
                  <a:schemeClr val="dk1"/>
                </a:solidFill>
                <a:latin typeface="Calibri"/>
                <a:ea typeface="Calibri"/>
                <a:cs typeface="Calibri"/>
                <a:sym typeface="Calibri"/>
              </a:defRPr>
            </a:lvl7pPr>
            <a:lvl8pPr marL="11850475" marR="0" indent="-6967" algn="l" rtl="0">
              <a:spcBef>
                <a:spcPts val="0"/>
              </a:spcBef>
              <a:defRPr sz="6665" b="0" i="0" u="none" strike="noStrike" cap="none" baseline="0">
                <a:solidFill>
                  <a:schemeClr val="dk1"/>
                </a:solidFill>
                <a:latin typeface="Calibri"/>
                <a:ea typeface="Calibri"/>
                <a:cs typeface="Calibri"/>
                <a:sym typeface="Calibri"/>
              </a:defRPr>
            </a:lvl8pPr>
            <a:lvl9pPr marL="13543400" marR="0" indent="-1742" algn="l" rtl="0">
              <a:spcBef>
                <a:spcPts val="0"/>
              </a:spcBef>
              <a:defRPr sz="6665" b="0" i="0" u="none" strike="noStrike" cap="none" baseline="0">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13327381" y="30510488"/>
            <a:ext cx="13578839" cy="1752599"/>
          </a:xfrm>
          <a:prstGeom prst="rect">
            <a:avLst/>
          </a:prstGeom>
          <a:noFill/>
          <a:ln>
            <a:noFill/>
          </a:ln>
        </p:spPr>
        <p:txBody>
          <a:bodyPr lIns="91425" tIns="91425" rIns="91425" bIns="91425" anchor="ctr" anchorCtr="0"/>
          <a:lstStyle>
            <a:lvl1pPr marL="0" marR="0" indent="0" algn="ctr" rtl="0">
              <a:spcBef>
                <a:spcPts val="0"/>
              </a:spcBef>
              <a:defRPr sz="4937" b="0" i="0" u="none" strike="noStrike" cap="none" baseline="0">
                <a:solidFill>
                  <a:srgbClr val="888888"/>
                </a:solidFill>
                <a:latin typeface="Calibri"/>
                <a:ea typeface="Calibri"/>
                <a:cs typeface="Calibri"/>
                <a:sym typeface="Calibri"/>
              </a:defRPr>
            </a:lvl1pPr>
            <a:lvl2pPr marL="1692925" marR="0" indent="-5661" algn="l" rtl="0">
              <a:spcBef>
                <a:spcPts val="0"/>
              </a:spcBef>
              <a:defRPr sz="6665" b="0" i="0" u="none" strike="noStrike" cap="none" baseline="0">
                <a:solidFill>
                  <a:schemeClr val="dk1"/>
                </a:solidFill>
                <a:latin typeface="Calibri"/>
                <a:ea typeface="Calibri"/>
                <a:cs typeface="Calibri"/>
                <a:sym typeface="Calibri"/>
              </a:defRPr>
            </a:lvl2pPr>
            <a:lvl3pPr marL="3385850" marR="0" indent="-435" algn="l" rtl="0">
              <a:spcBef>
                <a:spcPts val="0"/>
              </a:spcBef>
              <a:defRPr sz="6665" b="0" i="0" u="none" strike="noStrike" cap="none" baseline="0">
                <a:solidFill>
                  <a:schemeClr val="dk1"/>
                </a:solidFill>
                <a:latin typeface="Calibri"/>
                <a:ea typeface="Calibri"/>
                <a:cs typeface="Calibri"/>
                <a:sym typeface="Calibri"/>
              </a:defRPr>
            </a:lvl3pPr>
            <a:lvl4pPr marL="5078776" marR="0" indent="-6095" algn="l" rtl="0">
              <a:spcBef>
                <a:spcPts val="0"/>
              </a:spcBef>
              <a:defRPr sz="6665" b="0" i="0" u="none" strike="noStrike" cap="none" baseline="0">
                <a:solidFill>
                  <a:schemeClr val="dk1"/>
                </a:solidFill>
                <a:latin typeface="Calibri"/>
                <a:ea typeface="Calibri"/>
                <a:cs typeface="Calibri"/>
                <a:sym typeface="Calibri"/>
              </a:defRPr>
            </a:lvl4pPr>
            <a:lvl5pPr marL="6771701" marR="0" indent="-871" algn="l" rtl="0">
              <a:spcBef>
                <a:spcPts val="0"/>
              </a:spcBef>
              <a:defRPr sz="6665" b="0" i="0" u="none" strike="noStrike" cap="none" baseline="0">
                <a:solidFill>
                  <a:schemeClr val="dk1"/>
                </a:solidFill>
                <a:latin typeface="Calibri"/>
                <a:ea typeface="Calibri"/>
                <a:cs typeface="Calibri"/>
                <a:sym typeface="Calibri"/>
              </a:defRPr>
            </a:lvl5pPr>
            <a:lvl6pPr marL="8464626" marR="0" indent="-6531" algn="l" rtl="0">
              <a:spcBef>
                <a:spcPts val="0"/>
              </a:spcBef>
              <a:defRPr sz="6665" b="0" i="0" u="none" strike="noStrike" cap="none" baseline="0">
                <a:solidFill>
                  <a:schemeClr val="dk1"/>
                </a:solidFill>
                <a:latin typeface="Calibri"/>
                <a:ea typeface="Calibri"/>
                <a:cs typeface="Calibri"/>
                <a:sym typeface="Calibri"/>
              </a:defRPr>
            </a:lvl6pPr>
            <a:lvl7pPr marL="10157551" marR="0" indent="-1305" algn="l" rtl="0">
              <a:spcBef>
                <a:spcPts val="0"/>
              </a:spcBef>
              <a:defRPr sz="6665" b="0" i="0" u="none" strike="noStrike" cap="none" baseline="0">
                <a:solidFill>
                  <a:schemeClr val="dk1"/>
                </a:solidFill>
                <a:latin typeface="Calibri"/>
                <a:ea typeface="Calibri"/>
                <a:cs typeface="Calibri"/>
                <a:sym typeface="Calibri"/>
              </a:defRPr>
            </a:lvl7pPr>
            <a:lvl8pPr marL="11850475" marR="0" indent="-6967" algn="l" rtl="0">
              <a:spcBef>
                <a:spcPts val="0"/>
              </a:spcBef>
              <a:defRPr sz="6665" b="0" i="0" u="none" strike="noStrike" cap="none" baseline="0">
                <a:solidFill>
                  <a:schemeClr val="dk1"/>
                </a:solidFill>
                <a:latin typeface="Calibri"/>
                <a:ea typeface="Calibri"/>
                <a:cs typeface="Calibri"/>
                <a:sym typeface="Calibri"/>
              </a:defRPr>
            </a:lvl8pPr>
            <a:lvl9pPr marL="13543400" marR="0" indent="-1742" algn="l" rtl="0">
              <a:spcBef>
                <a:spcPts val="0"/>
              </a:spcBef>
              <a:defRPr sz="6665"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28414979" y="30510488"/>
            <a:ext cx="9052560" cy="175259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4937" smtClean="0">
                <a:solidFill>
                  <a:srgbClr val="888888"/>
                </a:solidFill>
                <a:latin typeface="Calibri"/>
                <a:ea typeface="Calibri"/>
                <a:cs typeface="Calibri"/>
                <a:sym typeface="Calibri"/>
              </a:rPr>
              <a:pPr algn="r">
                <a:buSzPct val="25000"/>
              </a:pPr>
              <a:t>‹#›</a:t>
            </a:fld>
            <a:endParaRPr lang="en-US" sz="4937">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2766059" y="1752607"/>
            <a:ext cx="34701480" cy="636270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18102">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2766061" y="8763000"/>
            <a:ext cx="17099279" cy="20886422"/>
          </a:xfrm>
          <a:prstGeom prst="rect">
            <a:avLst/>
          </a:prstGeom>
          <a:noFill/>
          <a:ln>
            <a:noFill/>
          </a:ln>
        </p:spPr>
        <p:txBody>
          <a:bodyPr lIns="91425" tIns="91425" rIns="91425" bIns="91425" anchor="t" anchorCtr="0"/>
          <a:lstStyle>
            <a:lvl1pPr marL="940514" indent="-209003" algn="l" rtl="0">
              <a:lnSpc>
                <a:spcPct val="90000"/>
              </a:lnSpc>
              <a:spcBef>
                <a:spcPts val="4114"/>
              </a:spcBef>
              <a:buClr>
                <a:schemeClr val="dk1"/>
              </a:buClr>
              <a:buFont typeface="Arial"/>
              <a:buChar char="•"/>
              <a:defRPr sz="11519">
                <a:solidFill>
                  <a:schemeClr val="dk1"/>
                </a:solidFill>
                <a:latin typeface="Calibri"/>
                <a:ea typeface="Calibri"/>
                <a:cs typeface="Calibri"/>
                <a:sym typeface="Calibri"/>
              </a:defRPr>
            </a:lvl1pPr>
            <a:lvl2pPr marL="2821542" indent="-322213" algn="l" rtl="0">
              <a:lnSpc>
                <a:spcPct val="90000"/>
              </a:lnSpc>
              <a:spcBef>
                <a:spcPts val="2057"/>
              </a:spcBef>
              <a:buClr>
                <a:schemeClr val="dk1"/>
              </a:buClr>
              <a:buFont typeface="Arial"/>
              <a:buChar char="•"/>
              <a:defRPr sz="9875">
                <a:solidFill>
                  <a:schemeClr val="dk1"/>
                </a:solidFill>
                <a:latin typeface="Calibri"/>
                <a:ea typeface="Calibri"/>
                <a:cs typeface="Calibri"/>
                <a:sym typeface="Calibri"/>
              </a:defRPr>
            </a:lvl2pPr>
            <a:lvl3pPr marL="4702569" indent="-424538" algn="l" rtl="0">
              <a:lnSpc>
                <a:spcPct val="90000"/>
              </a:lnSpc>
              <a:spcBef>
                <a:spcPts val="2057"/>
              </a:spcBef>
              <a:buClr>
                <a:schemeClr val="dk1"/>
              </a:buClr>
              <a:buFont typeface="Arial"/>
              <a:buChar char="•"/>
              <a:defRPr sz="8229">
                <a:solidFill>
                  <a:schemeClr val="dk1"/>
                </a:solidFill>
                <a:latin typeface="Calibri"/>
                <a:ea typeface="Calibri"/>
                <a:cs typeface="Calibri"/>
                <a:sym typeface="Calibri"/>
              </a:defRPr>
            </a:lvl3pPr>
            <a:lvl4pPr marL="6583598" indent="-474611"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4pPr>
            <a:lvl5pPr marL="8464626" indent="-472434"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5pPr>
            <a:lvl6pPr marL="10345654" indent="-470256"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6pPr>
            <a:lvl7pPr marL="12226680" indent="-478965"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7pPr>
            <a:lvl8pPr marL="14107710" indent="-476788"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8pPr>
            <a:lvl9pPr marL="15988738" indent="-474612"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9pPr>
          </a:lstStyle>
          <a:p>
            <a:endParaRPr/>
          </a:p>
        </p:txBody>
      </p:sp>
      <p:sp>
        <p:nvSpPr>
          <p:cNvPr id="31" name="Shape 31"/>
          <p:cNvSpPr txBox="1">
            <a:spLocks noGrp="1"/>
          </p:cNvSpPr>
          <p:nvPr>
            <p:ph type="body" idx="2"/>
          </p:nvPr>
        </p:nvSpPr>
        <p:spPr>
          <a:xfrm>
            <a:off x="20368262" y="8763000"/>
            <a:ext cx="17099279" cy="20886422"/>
          </a:xfrm>
          <a:prstGeom prst="rect">
            <a:avLst/>
          </a:prstGeom>
          <a:noFill/>
          <a:ln>
            <a:noFill/>
          </a:ln>
        </p:spPr>
        <p:txBody>
          <a:bodyPr lIns="91425" tIns="91425" rIns="91425" bIns="91425" anchor="t" anchorCtr="0"/>
          <a:lstStyle>
            <a:lvl1pPr marL="940514" indent="-209003" algn="l" rtl="0">
              <a:lnSpc>
                <a:spcPct val="90000"/>
              </a:lnSpc>
              <a:spcBef>
                <a:spcPts val="4114"/>
              </a:spcBef>
              <a:buClr>
                <a:schemeClr val="dk1"/>
              </a:buClr>
              <a:buFont typeface="Arial"/>
              <a:buChar char="•"/>
              <a:defRPr sz="11519">
                <a:solidFill>
                  <a:schemeClr val="dk1"/>
                </a:solidFill>
                <a:latin typeface="Calibri"/>
                <a:ea typeface="Calibri"/>
                <a:cs typeface="Calibri"/>
                <a:sym typeface="Calibri"/>
              </a:defRPr>
            </a:lvl1pPr>
            <a:lvl2pPr marL="2821542" indent="-322213" algn="l" rtl="0">
              <a:lnSpc>
                <a:spcPct val="90000"/>
              </a:lnSpc>
              <a:spcBef>
                <a:spcPts val="2057"/>
              </a:spcBef>
              <a:buClr>
                <a:schemeClr val="dk1"/>
              </a:buClr>
              <a:buFont typeface="Arial"/>
              <a:buChar char="•"/>
              <a:defRPr sz="9875">
                <a:solidFill>
                  <a:schemeClr val="dk1"/>
                </a:solidFill>
                <a:latin typeface="Calibri"/>
                <a:ea typeface="Calibri"/>
                <a:cs typeface="Calibri"/>
                <a:sym typeface="Calibri"/>
              </a:defRPr>
            </a:lvl2pPr>
            <a:lvl3pPr marL="4702569" indent="-424538" algn="l" rtl="0">
              <a:lnSpc>
                <a:spcPct val="90000"/>
              </a:lnSpc>
              <a:spcBef>
                <a:spcPts val="2057"/>
              </a:spcBef>
              <a:buClr>
                <a:schemeClr val="dk1"/>
              </a:buClr>
              <a:buFont typeface="Arial"/>
              <a:buChar char="•"/>
              <a:defRPr sz="8229">
                <a:solidFill>
                  <a:schemeClr val="dk1"/>
                </a:solidFill>
                <a:latin typeface="Calibri"/>
                <a:ea typeface="Calibri"/>
                <a:cs typeface="Calibri"/>
                <a:sym typeface="Calibri"/>
              </a:defRPr>
            </a:lvl3pPr>
            <a:lvl4pPr marL="6583598" indent="-474611"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4pPr>
            <a:lvl5pPr marL="8464626" indent="-472434"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5pPr>
            <a:lvl6pPr marL="10345654" indent="-470256"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6pPr>
            <a:lvl7pPr marL="12226680" indent="-478965"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7pPr>
            <a:lvl8pPr marL="14107710" indent="-476788"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8pPr>
            <a:lvl9pPr marL="15988738" indent="-474612"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9pPr>
          </a:lstStyle>
          <a:p>
            <a:endParaRPr/>
          </a:p>
        </p:txBody>
      </p:sp>
      <p:sp>
        <p:nvSpPr>
          <p:cNvPr id="32" name="Shape 32"/>
          <p:cNvSpPr txBox="1">
            <a:spLocks noGrp="1"/>
          </p:cNvSpPr>
          <p:nvPr>
            <p:ph type="dt" idx="10"/>
          </p:nvPr>
        </p:nvSpPr>
        <p:spPr>
          <a:xfrm>
            <a:off x="2766059" y="30510488"/>
            <a:ext cx="9052560" cy="1752599"/>
          </a:xfrm>
          <a:prstGeom prst="rect">
            <a:avLst/>
          </a:prstGeom>
          <a:noFill/>
          <a:ln>
            <a:noFill/>
          </a:ln>
        </p:spPr>
        <p:txBody>
          <a:bodyPr lIns="91425" tIns="91425" rIns="91425" bIns="91425" anchor="ctr" anchorCtr="0"/>
          <a:lstStyle>
            <a:lvl1pPr marL="0" marR="0" indent="0" algn="l" rtl="0">
              <a:spcBef>
                <a:spcPts val="0"/>
              </a:spcBef>
              <a:defRPr sz="4937" b="0" i="0" u="none" strike="noStrike" cap="none" baseline="0">
                <a:solidFill>
                  <a:srgbClr val="888888"/>
                </a:solidFill>
                <a:latin typeface="Calibri"/>
                <a:ea typeface="Calibri"/>
                <a:cs typeface="Calibri"/>
                <a:sym typeface="Calibri"/>
              </a:defRPr>
            </a:lvl1pPr>
            <a:lvl2pPr marL="1692925" marR="0" indent="-5661" algn="l" rtl="0">
              <a:spcBef>
                <a:spcPts val="0"/>
              </a:spcBef>
              <a:defRPr sz="6665" b="0" i="0" u="none" strike="noStrike" cap="none" baseline="0">
                <a:solidFill>
                  <a:schemeClr val="dk1"/>
                </a:solidFill>
                <a:latin typeface="Calibri"/>
                <a:ea typeface="Calibri"/>
                <a:cs typeface="Calibri"/>
                <a:sym typeface="Calibri"/>
              </a:defRPr>
            </a:lvl2pPr>
            <a:lvl3pPr marL="3385850" marR="0" indent="-435" algn="l" rtl="0">
              <a:spcBef>
                <a:spcPts val="0"/>
              </a:spcBef>
              <a:defRPr sz="6665" b="0" i="0" u="none" strike="noStrike" cap="none" baseline="0">
                <a:solidFill>
                  <a:schemeClr val="dk1"/>
                </a:solidFill>
                <a:latin typeface="Calibri"/>
                <a:ea typeface="Calibri"/>
                <a:cs typeface="Calibri"/>
                <a:sym typeface="Calibri"/>
              </a:defRPr>
            </a:lvl3pPr>
            <a:lvl4pPr marL="5078776" marR="0" indent="-6095" algn="l" rtl="0">
              <a:spcBef>
                <a:spcPts val="0"/>
              </a:spcBef>
              <a:defRPr sz="6665" b="0" i="0" u="none" strike="noStrike" cap="none" baseline="0">
                <a:solidFill>
                  <a:schemeClr val="dk1"/>
                </a:solidFill>
                <a:latin typeface="Calibri"/>
                <a:ea typeface="Calibri"/>
                <a:cs typeface="Calibri"/>
                <a:sym typeface="Calibri"/>
              </a:defRPr>
            </a:lvl4pPr>
            <a:lvl5pPr marL="6771701" marR="0" indent="-871" algn="l" rtl="0">
              <a:spcBef>
                <a:spcPts val="0"/>
              </a:spcBef>
              <a:defRPr sz="6665" b="0" i="0" u="none" strike="noStrike" cap="none" baseline="0">
                <a:solidFill>
                  <a:schemeClr val="dk1"/>
                </a:solidFill>
                <a:latin typeface="Calibri"/>
                <a:ea typeface="Calibri"/>
                <a:cs typeface="Calibri"/>
                <a:sym typeface="Calibri"/>
              </a:defRPr>
            </a:lvl5pPr>
            <a:lvl6pPr marL="8464626" marR="0" indent="-6531" algn="l" rtl="0">
              <a:spcBef>
                <a:spcPts val="0"/>
              </a:spcBef>
              <a:defRPr sz="6665" b="0" i="0" u="none" strike="noStrike" cap="none" baseline="0">
                <a:solidFill>
                  <a:schemeClr val="dk1"/>
                </a:solidFill>
                <a:latin typeface="Calibri"/>
                <a:ea typeface="Calibri"/>
                <a:cs typeface="Calibri"/>
                <a:sym typeface="Calibri"/>
              </a:defRPr>
            </a:lvl6pPr>
            <a:lvl7pPr marL="10157551" marR="0" indent="-1305" algn="l" rtl="0">
              <a:spcBef>
                <a:spcPts val="0"/>
              </a:spcBef>
              <a:defRPr sz="6665" b="0" i="0" u="none" strike="noStrike" cap="none" baseline="0">
                <a:solidFill>
                  <a:schemeClr val="dk1"/>
                </a:solidFill>
                <a:latin typeface="Calibri"/>
                <a:ea typeface="Calibri"/>
                <a:cs typeface="Calibri"/>
                <a:sym typeface="Calibri"/>
              </a:defRPr>
            </a:lvl7pPr>
            <a:lvl8pPr marL="11850475" marR="0" indent="-6967" algn="l" rtl="0">
              <a:spcBef>
                <a:spcPts val="0"/>
              </a:spcBef>
              <a:defRPr sz="6665" b="0" i="0" u="none" strike="noStrike" cap="none" baseline="0">
                <a:solidFill>
                  <a:schemeClr val="dk1"/>
                </a:solidFill>
                <a:latin typeface="Calibri"/>
                <a:ea typeface="Calibri"/>
                <a:cs typeface="Calibri"/>
                <a:sym typeface="Calibri"/>
              </a:defRPr>
            </a:lvl8pPr>
            <a:lvl9pPr marL="13543400" marR="0" indent="-1742" algn="l" rtl="0">
              <a:spcBef>
                <a:spcPts val="0"/>
              </a:spcBef>
              <a:defRPr sz="6665"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ftr" idx="11"/>
          </p:nvPr>
        </p:nvSpPr>
        <p:spPr>
          <a:xfrm>
            <a:off x="13327381" y="30510488"/>
            <a:ext cx="13578839" cy="1752599"/>
          </a:xfrm>
          <a:prstGeom prst="rect">
            <a:avLst/>
          </a:prstGeom>
          <a:noFill/>
          <a:ln>
            <a:noFill/>
          </a:ln>
        </p:spPr>
        <p:txBody>
          <a:bodyPr lIns="91425" tIns="91425" rIns="91425" bIns="91425" anchor="ctr" anchorCtr="0"/>
          <a:lstStyle>
            <a:lvl1pPr marL="0" marR="0" indent="0" algn="ctr" rtl="0">
              <a:spcBef>
                <a:spcPts val="0"/>
              </a:spcBef>
              <a:defRPr sz="4937" b="0" i="0" u="none" strike="noStrike" cap="none" baseline="0">
                <a:solidFill>
                  <a:srgbClr val="888888"/>
                </a:solidFill>
                <a:latin typeface="Calibri"/>
                <a:ea typeface="Calibri"/>
                <a:cs typeface="Calibri"/>
                <a:sym typeface="Calibri"/>
              </a:defRPr>
            </a:lvl1pPr>
            <a:lvl2pPr marL="1692925" marR="0" indent="-5661" algn="l" rtl="0">
              <a:spcBef>
                <a:spcPts val="0"/>
              </a:spcBef>
              <a:defRPr sz="6665" b="0" i="0" u="none" strike="noStrike" cap="none" baseline="0">
                <a:solidFill>
                  <a:schemeClr val="dk1"/>
                </a:solidFill>
                <a:latin typeface="Calibri"/>
                <a:ea typeface="Calibri"/>
                <a:cs typeface="Calibri"/>
                <a:sym typeface="Calibri"/>
              </a:defRPr>
            </a:lvl2pPr>
            <a:lvl3pPr marL="3385850" marR="0" indent="-435" algn="l" rtl="0">
              <a:spcBef>
                <a:spcPts val="0"/>
              </a:spcBef>
              <a:defRPr sz="6665" b="0" i="0" u="none" strike="noStrike" cap="none" baseline="0">
                <a:solidFill>
                  <a:schemeClr val="dk1"/>
                </a:solidFill>
                <a:latin typeface="Calibri"/>
                <a:ea typeface="Calibri"/>
                <a:cs typeface="Calibri"/>
                <a:sym typeface="Calibri"/>
              </a:defRPr>
            </a:lvl3pPr>
            <a:lvl4pPr marL="5078776" marR="0" indent="-6095" algn="l" rtl="0">
              <a:spcBef>
                <a:spcPts val="0"/>
              </a:spcBef>
              <a:defRPr sz="6665" b="0" i="0" u="none" strike="noStrike" cap="none" baseline="0">
                <a:solidFill>
                  <a:schemeClr val="dk1"/>
                </a:solidFill>
                <a:latin typeface="Calibri"/>
                <a:ea typeface="Calibri"/>
                <a:cs typeface="Calibri"/>
                <a:sym typeface="Calibri"/>
              </a:defRPr>
            </a:lvl4pPr>
            <a:lvl5pPr marL="6771701" marR="0" indent="-871" algn="l" rtl="0">
              <a:spcBef>
                <a:spcPts val="0"/>
              </a:spcBef>
              <a:defRPr sz="6665" b="0" i="0" u="none" strike="noStrike" cap="none" baseline="0">
                <a:solidFill>
                  <a:schemeClr val="dk1"/>
                </a:solidFill>
                <a:latin typeface="Calibri"/>
                <a:ea typeface="Calibri"/>
                <a:cs typeface="Calibri"/>
                <a:sym typeface="Calibri"/>
              </a:defRPr>
            </a:lvl5pPr>
            <a:lvl6pPr marL="8464626" marR="0" indent="-6531" algn="l" rtl="0">
              <a:spcBef>
                <a:spcPts val="0"/>
              </a:spcBef>
              <a:defRPr sz="6665" b="0" i="0" u="none" strike="noStrike" cap="none" baseline="0">
                <a:solidFill>
                  <a:schemeClr val="dk1"/>
                </a:solidFill>
                <a:latin typeface="Calibri"/>
                <a:ea typeface="Calibri"/>
                <a:cs typeface="Calibri"/>
                <a:sym typeface="Calibri"/>
              </a:defRPr>
            </a:lvl6pPr>
            <a:lvl7pPr marL="10157551" marR="0" indent="-1305" algn="l" rtl="0">
              <a:spcBef>
                <a:spcPts val="0"/>
              </a:spcBef>
              <a:defRPr sz="6665" b="0" i="0" u="none" strike="noStrike" cap="none" baseline="0">
                <a:solidFill>
                  <a:schemeClr val="dk1"/>
                </a:solidFill>
                <a:latin typeface="Calibri"/>
                <a:ea typeface="Calibri"/>
                <a:cs typeface="Calibri"/>
                <a:sym typeface="Calibri"/>
              </a:defRPr>
            </a:lvl7pPr>
            <a:lvl8pPr marL="11850475" marR="0" indent="-6967" algn="l" rtl="0">
              <a:spcBef>
                <a:spcPts val="0"/>
              </a:spcBef>
              <a:defRPr sz="6665" b="0" i="0" u="none" strike="noStrike" cap="none" baseline="0">
                <a:solidFill>
                  <a:schemeClr val="dk1"/>
                </a:solidFill>
                <a:latin typeface="Calibri"/>
                <a:ea typeface="Calibri"/>
                <a:cs typeface="Calibri"/>
                <a:sym typeface="Calibri"/>
              </a:defRPr>
            </a:lvl8pPr>
            <a:lvl9pPr marL="13543400" marR="0" indent="-1742" algn="l" rtl="0">
              <a:spcBef>
                <a:spcPts val="0"/>
              </a:spcBef>
              <a:defRPr sz="6665" b="0" i="0" u="none" strike="noStrike" cap="none" baseline="0">
                <a:solidFill>
                  <a:schemeClr val="dk1"/>
                </a:solidFill>
                <a:latin typeface="Calibri"/>
                <a:ea typeface="Calibri"/>
                <a:cs typeface="Calibri"/>
                <a:sym typeface="Calibri"/>
              </a:defRPr>
            </a:lvl9pPr>
          </a:lstStyle>
          <a:p>
            <a:endParaRPr/>
          </a:p>
        </p:txBody>
      </p:sp>
      <p:sp>
        <p:nvSpPr>
          <p:cNvPr id="34" name="Shape 34"/>
          <p:cNvSpPr txBox="1">
            <a:spLocks noGrp="1"/>
          </p:cNvSpPr>
          <p:nvPr>
            <p:ph type="sldNum" idx="12"/>
          </p:nvPr>
        </p:nvSpPr>
        <p:spPr>
          <a:xfrm>
            <a:off x="28414979" y="30510488"/>
            <a:ext cx="9052560" cy="175259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4937" smtClean="0">
                <a:solidFill>
                  <a:srgbClr val="888888"/>
                </a:solidFill>
                <a:latin typeface="Calibri"/>
                <a:ea typeface="Calibri"/>
                <a:cs typeface="Calibri"/>
                <a:sym typeface="Calibri"/>
              </a:rPr>
              <a:pPr algn="r">
                <a:buSzPct val="25000"/>
              </a:pPr>
              <a:t>‹#›</a:t>
            </a:fld>
            <a:endParaRPr lang="en-US" sz="4937">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2771300" y="1752607"/>
            <a:ext cx="34701480" cy="636270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18102">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1"/>
          </p:nvPr>
        </p:nvSpPr>
        <p:spPr>
          <a:xfrm>
            <a:off x="2771306" y="8069583"/>
            <a:ext cx="17020695" cy="3954777"/>
          </a:xfrm>
          <a:prstGeom prst="rect">
            <a:avLst/>
          </a:prstGeom>
          <a:noFill/>
          <a:ln>
            <a:noFill/>
          </a:ln>
        </p:spPr>
        <p:txBody>
          <a:bodyPr lIns="91425" tIns="91425" rIns="91425" bIns="91425" anchor="b" anchorCtr="0"/>
          <a:lstStyle>
            <a:lvl1pPr marL="0" indent="0" rtl="0">
              <a:spcBef>
                <a:spcPts val="0"/>
              </a:spcBef>
              <a:buFont typeface="Calibri"/>
              <a:buNone/>
              <a:defRPr sz="9875" b="1"/>
            </a:lvl1pPr>
            <a:lvl2pPr marL="1881027" indent="-8709" rtl="0">
              <a:spcBef>
                <a:spcPts val="0"/>
              </a:spcBef>
              <a:buFont typeface="Calibri"/>
              <a:buNone/>
              <a:defRPr sz="8229" b="1"/>
            </a:lvl2pPr>
            <a:lvl3pPr marL="3762057" indent="-6532" rtl="0">
              <a:spcBef>
                <a:spcPts val="0"/>
              </a:spcBef>
              <a:buFont typeface="Calibri"/>
              <a:buNone/>
              <a:defRPr sz="7405" b="1"/>
            </a:lvl3pPr>
            <a:lvl4pPr marL="5643084" indent="-4354" rtl="0">
              <a:spcBef>
                <a:spcPts val="0"/>
              </a:spcBef>
              <a:buFont typeface="Calibri"/>
              <a:buNone/>
              <a:defRPr sz="6583" b="1"/>
            </a:lvl4pPr>
            <a:lvl5pPr marL="7524112" indent="-2177" rtl="0">
              <a:spcBef>
                <a:spcPts val="0"/>
              </a:spcBef>
              <a:buFont typeface="Calibri"/>
              <a:buNone/>
              <a:defRPr sz="6583" b="1"/>
            </a:lvl5pPr>
            <a:lvl6pPr marL="9405140" indent="0" rtl="0">
              <a:spcBef>
                <a:spcPts val="0"/>
              </a:spcBef>
              <a:buFont typeface="Calibri"/>
              <a:buNone/>
              <a:defRPr sz="6583" b="1"/>
            </a:lvl6pPr>
            <a:lvl7pPr marL="11286168" indent="-8709" rtl="0">
              <a:spcBef>
                <a:spcPts val="0"/>
              </a:spcBef>
              <a:buFont typeface="Calibri"/>
              <a:buNone/>
              <a:defRPr sz="6583" b="1"/>
            </a:lvl7pPr>
            <a:lvl8pPr marL="13167195" indent="-6531" rtl="0">
              <a:spcBef>
                <a:spcPts val="0"/>
              </a:spcBef>
              <a:buFont typeface="Calibri"/>
              <a:buNone/>
              <a:defRPr sz="6583" b="1"/>
            </a:lvl8pPr>
            <a:lvl9pPr marL="15048224" indent="-4354" rtl="0">
              <a:spcBef>
                <a:spcPts val="0"/>
              </a:spcBef>
              <a:buFont typeface="Calibri"/>
              <a:buNone/>
              <a:defRPr sz="6583" b="1"/>
            </a:lvl9pPr>
          </a:lstStyle>
          <a:p>
            <a:endParaRPr/>
          </a:p>
        </p:txBody>
      </p:sp>
      <p:sp>
        <p:nvSpPr>
          <p:cNvPr id="38" name="Shape 38"/>
          <p:cNvSpPr txBox="1">
            <a:spLocks noGrp="1"/>
          </p:cNvSpPr>
          <p:nvPr>
            <p:ph type="body" idx="2"/>
          </p:nvPr>
        </p:nvSpPr>
        <p:spPr>
          <a:xfrm>
            <a:off x="2771306" y="12024361"/>
            <a:ext cx="17020695" cy="17686023"/>
          </a:xfrm>
          <a:prstGeom prst="rect">
            <a:avLst/>
          </a:prstGeom>
          <a:noFill/>
          <a:ln>
            <a:noFill/>
          </a:ln>
        </p:spPr>
        <p:txBody>
          <a:bodyPr lIns="91425" tIns="91425" rIns="91425" bIns="91425" anchor="t" anchorCtr="0"/>
          <a:lstStyle>
            <a:lvl1pPr marL="940514" indent="-209003" algn="l" rtl="0">
              <a:lnSpc>
                <a:spcPct val="90000"/>
              </a:lnSpc>
              <a:spcBef>
                <a:spcPts val="4114"/>
              </a:spcBef>
              <a:buClr>
                <a:schemeClr val="dk1"/>
              </a:buClr>
              <a:buFont typeface="Arial"/>
              <a:buChar char="•"/>
              <a:defRPr sz="11519">
                <a:solidFill>
                  <a:schemeClr val="dk1"/>
                </a:solidFill>
                <a:latin typeface="Calibri"/>
                <a:ea typeface="Calibri"/>
                <a:cs typeface="Calibri"/>
                <a:sym typeface="Calibri"/>
              </a:defRPr>
            </a:lvl1pPr>
            <a:lvl2pPr marL="2821542" indent="-322213" algn="l" rtl="0">
              <a:lnSpc>
                <a:spcPct val="90000"/>
              </a:lnSpc>
              <a:spcBef>
                <a:spcPts val="2057"/>
              </a:spcBef>
              <a:buClr>
                <a:schemeClr val="dk1"/>
              </a:buClr>
              <a:buFont typeface="Arial"/>
              <a:buChar char="•"/>
              <a:defRPr sz="9875">
                <a:solidFill>
                  <a:schemeClr val="dk1"/>
                </a:solidFill>
                <a:latin typeface="Calibri"/>
                <a:ea typeface="Calibri"/>
                <a:cs typeface="Calibri"/>
                <a:sym typeface="Calibri"/>
              </a:defRPr>
            </a:lvl2pPr>
            <a:lvl3pPr marL="4702569" indent="-424538" algn="l" rtl="0">
              <a:lnSpc>
                <a:spcPct val="90000"/>
              </a:lnSpc>
              <a:spcBef>
                <a:spcPts val="2057"/>
              </a:spcBef>
              <a:buClr>
                <a:schemeClr val="dk1"/>
              </a:buClr>
              <a:buFont typeface="Arial"/>
              <a:buChar char="•"/>
              <a:defRPr sz="8229">
                <a:solidFill>
                  <a:schemeClr val="dk1"/>
                </a:solidFill>
                <a:latin typeface="Calibri"/>
                <a:ea typeface="Calibri"/>
                <a:cs typeface="Calibri"/>
                <a:sym typeface="Calibri"/>
              </a:defRPr>
            </a:lvl3pPr>
            <a:lvl4pPr marL="6583598" indent="-474611"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4pPr>
            <a:lvl5pPr marL="8464626" indent="-472434"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5pPr>
            <a:lvl6pPr marL="10345654" indent="-470256"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6pPr>
            <a:lvl7pPr marL="12226680" indent="-478965"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7pPr>
            <a:lvl8pPr marL="14107710" indent="-476788"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8pPr>
            <a:lvl9pPr marL="15988738" indent="-474612"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3"/>
          </p:nvPr>
        </p:nvSpPr>
        <p:spPr>
          <a:xfrm>
            <a:off x="20368261" y="8069583"/>
            <a:ext cx="17104521" cy="3954777"/>
          </a:xfrm>
          <a:prstGeom prst="rect">
            <a:avLst/>
          </a:prstGeom>
          <a:noFill/>
          <a:ln>
            <a:noFill/>
          </a:ln>
        </p:spPr>
        <p:txBody>
          <a:bodyPr lIns="91425" tIns="91425" rIns="91425" bIns="91425" anchor="b" anchorCtr="0"/>
          <a:lstStyle>
            <a:lvl1pPr marL="0" indent="0" rtl="0">
              <a:spcBef>
                <a:spcPts val="0"/>
              </a:spcBef>
              <a:buFont typeface="Calibri"/>
              <a:buNone/>
              <a:defRPr sz="9875" b="1"/>
            </a:lvl1pPr>
            <a:lvl2pPr marL="1881027" indent="-8709" rtl="0">
              <a:spcBef>
                <a:spcPts val="0"/>
              </a:spcBef>
              <a:buFont typeface="Calibri"/>
              <a:buNone/>
              <a:defRPr sz="8229" b="1"/>
            </a:lvl2pPr>
            <a:lvl3pPr marL="3762057" indent="-6532" rtl="0">
              <a:spcBef>
                <a:spcPts val="0"/>
              </a:spcBef>
              <a:buFont typeface="Calibri"/>
              <a:buNone/>
              <a:defRPr sz="7405" b="1"/>
            </a:lvl3pPr>
            <a:lvl4pPr marL="5643084" indent="-4354" rtl="0">
              <a:spcBef>
                <a:spcPts val="0"/>
              </a:spcBef>
              <a:buFont typeface="Calibri"/>
              <a:buNone/>
              <a:defRPr sz="6583" b="1"/>
            </a:lvl4pPr>
            <a:lvl5pPr marL="7524112" indent="-2177" rtl="0">
              <a:spcBef>
                <a:spcPts val="0"/>
              </a:spcBef>
              <a:buFont typeface="Calibri"/>
              <a:buNone/>
              <a:defRPr sz="6583" b="1"/>
            </a:lvl5pPr>
            <a:lvl6pPr marL="9405140" indent="0" rtl="0">
              <a:spcBef>
                <a:spcPts val="0"/>
              </a:spcBef>
              <a:buFont typeface="Calibri"/>
              <a:buNone/>
              <a:defRPr sz="6583" b="1"/>
            </a:lvl6pPr>
            <a:lvl7pPr marL="11286168" indent="-8709" rtl="0">
              <a:spcBef>
                <a:spcPts val="0"/>
              </a:spcBef>
              <a:buFont typeface="Calibri"/>
              <a:buNone/>
              <a:defRPr sz="6583" b="1"/>
            </a:lvl7pPr>
            <a:lvl8pPr marL="13167195" indent="-6531" rtl="0">
              <a:spcBef>
                <a:spcPts val="0"/>
              </a:spcBef>
              <a:buFont typeface="Calibri"/>
              <a:buNone/>
              <a:defRPr sz="6583" b="1"/>
            </a:lvl8pPr>
            <a:lvl9pPr marL="15048224" indent="-4354" rtl="0">
              <a:spcBef>
                <a:spcPts val="0"/>
              </a:spcBef>
              <a:buFont typeface="Calibri"/>
              <a:buNone/>
              <a:defRPr sz="6583" b="1"/>
            </a:lvl9pPr>
          </a:lstStyle>
          <a:p>
            <a:endParaRPr/>
          </a:p>
        </p:txBody>
      </p:sp>
      <p:sp>
        <p:nvSpPr>
          <p:cNvPr id="40" name="Shape 40"/>
          <p:cNvSpPr txBox="1">
            <a:spLocks noGrp="1"/>
          </p:cNvSpPr>
          <p:nvPr>
            <p:ph type="body" idx="4"/>
          </p:nvPr>
        </p:nvSpPr>
        <p:spPr>
          <a:xfrm>
            <a:off x="20368261" y="12024361"/>
            <a:ext cx="17104521" cy="17686023"/>
          </a:xfrm>
          <a:prstGeom prst="rect">
            <a:avLst/>
          </a:prstGeom>
          <a:noFill/>
          <a:ln>
            <a:noFill/>
          </a:ln>
        </p:spPr>
        <p:txBody>
          <a:bodyPr lIns="91425" tIns="91425" rIns="91425" bIns="91425" anchor="t" anchorCtr="0"/>
          <a:lstStyle>
            <a:lvl1pPr marL="940514" indent="-209003" algn="l" rtl="0">
              <a:lnSpc>
                <a:spcPct val="90000"/>
              </a:lnSpc>
              <a:spcBef>
                <a:spcPts val="4114"/>
              </a:spcBef>
              <a:buClr>
                <a:schemeClr val="dk1"/>
              </a:buClr>
              <a:buFont typeface="Arial"/>
              <a:buChar char="•"/>
              <a:defRPr sz="11519">
                <a:solidFill>
                  <a:schemeClr val="dk1"/>
                </a:solidFill>
                <a:latin typeface="Calibri"/>
                <a:ea typeface="Calibri"/>
                <a:cs typeface="Calibri"/>
                <a:sym typeface="Calibri"/>
              </a:defRPr>
            </a:lvl1pPr>
            <a:lvl2pPr marL="2821542" indent="-322213" algn="l" rtl="0">
              <a:lnSpc>
                <a:spcPct val="90000"/>
              </a:lnSpc>
              <a:spcBef>
                <a:spcPts val="2057"/>
              </a:spcBef>
              <a:buClr>
                <a:schemeClr val="dk1"/>
              </a:buClr>
              <a:buFont typeface="Arial"/>
              <a:buChar char="•"/>
              <a:defRPr sz="9875">
                <a:solidFill>
                  <a:schemeClr val="dk1"/>
                </a:solidFill>
                <a:latin typeface="Calibri"/>
                <a:ea typeface="Calibri"/>
                <a:cs typeface="Calibri"/>
                <a:sym typeface="Calibri"/>
              </a:defRPr>
            </a:lvl2pPr>
            <a:lvl3pPr marL="4702569" indent="-424538" algn="l" rtl="0">
              <a:lnSpc>
                <a:spcPct val="90000"/>
              </a:lnSpc>
              <a:spcBef>
                <a:spcPts val="2057"/>
              </a:spcBef>
              <a:buClr>
                <a:schemeClr val="dk1"/>
              </a:buClr>
              <a:buFont typeface="Arial"/>
              <a:buChar char="•"/>
              <a:defRPr sz="8229">
                <a:solidFill>
                  <a:schemeClr val="dk1"/>
                </a:solidFill>
                <a:latin typeface="Calibri"/>
                <a:ea typeface="Calibri"/>
                <a:cs typeface="Calibri"/>
                <a:sym typeface="Calibri"/>
              </a:defRPr>
            </a:lvl3pPr>
            <a:lvl4pPr marL="6583598" indent="-474611"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4pPr>
            <a:lvl5pPr marL="8464626" indent="-472434"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5pPr>
            <a:lvl6pPr marL="10345654" indent="-470256"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6pPr>
            <a:lvl7pPr marL="12226680" indent="-478965"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7pPr>
            <a:lvl8pPr marL="14107710" indent="-476788"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8pPr>
            <a:lvl9pPr marL="15988738" indent="-474612" algn="l" rtl="0">
              <a:lnSpc>
                <a:spcPct val="90000"/>
              </a:lnSpc>
              <a:spcBef>
                <a:spcPts val="2057"/>
              </a:spcBef>
              <a:buClr>
                <a:schemeClr val="dk1"/>
              </a:buClr>
              <a:buFont typeface="Arial"/>
              <a:buChar char="•"/>
              <a:defRPr sz="7405">
                <a:solidFill>
                  <a:schemeClr val="dk1"/>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a:off x="2766059" y="30510488"/>
            <a:ext cx="9052560" cy="1752599"/>
          </a:xfrm>
          <a:prstGeom prst="rect">
            <a:avLst/>
          </a:prstGeom>
          <a:noFill/>
          <a:ln>
            <a:noFill/>
          </a:ln>
        </p:spPr>
        <p:txBody>
          <a:bodyPr lIns="91425" tIns="91425" rIns="91425" bIns="91425" anchor="ctr" anchorCtr="0"/>
          <a:lstStyle>
            <a:lvl1pPr marL="0" marR="0" indent="0" algn="l" rtl="0">
              <a:spcBef>
                <a:spcPts val="0"/>
              </a:spcBef>
              <a:defRPr sz="4937" b="0" i="0" u="none" strike="noStrike" cap="none" baseline="0">
                <a:solidFill>
                  <a:srgbClr val="888888"/>
                </a:solidFill>
                <a:latin typeface="Calibri"/>
                <a:ea typeface="Calibri"/>
                <a:cs typeface="Calibri"/>
                <a:sym typeface="Calibri"/>
              </a:defRPr>
            </a:lvl1pPr>
            <a:lvl2pPr marL="1692925" marR="0" indent="-5661" algn="l" rtl="0">
              <a:spcBef>
                <a:spcPts val="0"/>
              </a:spcBef>
              <a:defRPr sz="6665" b="0" i="0" u="none" strike="noStrike" cap="none" baseline="0">
                <a:solidFill>
                  <a:schemeClr val="dk1"/>
                </a:solidFill>
                <a:latin typeface="Calibri"/>
                <a:ea typeface="Calibri"/>
                <a:cs typeface="Calibri"/>
                <a:sym typeface="Calibri"/>
              </a:defRPr>
            </a:lvl2pPr>
            <a:lvl3pPr marL="3385850" marR="0" indent="-435" algn="l" rtl="0">
              <a:spcBef>
                <a:spcPts val="0"/>
              </a:spcBef>
              <a:defRPr sz="6665" b="0" i="0" u="none" strike="noStrike" cap="none" baseline="0">
                <a:solidFill>
                  <a:schemeClr val="dk1"/>
                </a:solidFill>
                <a:latin typeface="Calibri"/>
                <a:ea typeface="Calibri"/>
                <a:cs typeface="Calibri"/>
                <a:sym typeface="Calibri"/>
              </a:defRPr>
            </a:lvl3pPr>
            <a:lvl4pPr marL="5078776" marR="0" indent="-6095" algn="l" rtl="0">
              <a:spcBef>
                <a:spcPts val="0"/>
              </a:spcBef>
              <a:defRPr sz="6665" b="0" i="0" u="none" strike="noStrike" cap="none" baseline="0">
                <a:solidFill>
                  <a:schemeClr val="dk1"/>
                </a:solidFill>
                <a:latin typeface="Calibri"/>
                <a:ea typeface="Calibri"/>
                <a:cs typeface="Calibri"/>
                <a:sym typeface="Calibri"/>
              </a:defRPr>
            </a:lvl4pPr>
            <a:lvl5pPr marL="6771701" marR="0" indent="-871" algn="l" rtl="0">
              <a:spcBef>
                <a:spcPts val="0"/>
              </a:spcBef>
              <a:defRPr sz="6665" b="0" i="0" u="none" strike="noStrike" cap="none" baseline="0">
                <a:solidFill>
                  <a:schemeClr val="dk1"/>
                </a:solidFill>
                <a:latin typeface="Calibri"/>
                <a:ea typeface="Calibri"/>
                <a:cs typeface="Calibri"/>
                <a:sym typeface="Calibri"/>
              </a:defRPr>
            </a:lvl5pPr>
            <a:lvl6pPr marL="8464626" marR="0" indent="-6531" algn="l" rtl="0">
              <a:spcBef>
                <a:spcPts val="0"/>
              </a:spcBef>
              <a:defRPr sz="6665" b="0" i="0" u="none" strike="noStrike" cap="none" baseline="0">
                <a:solidFill>
                  <a:schemeClr val="dk1"/>
                </a:solidFill>
                <a:latin typeface="Calibri"/>
                <a:ea typeface="Calibri"/>
                <a:cs typeface="Calibri"/>
                <a:sym typeface="Calibri"/>
              </a:defRPr>
            </a:lvl6pPr>
            <a:lvl7pPr marL="10157551" marR="0" indent="-1305" algn="l" rtl="0">
              <a:spcBef>
                <a:spcPts val="0"/>
              </a:spcBef>
              <a:defRPr sz="6665" b="0" i="0" u="none" strike="noStrike" cap="none" baseline="0">
                <a:solidFill>
                  <a:schemeClr val="dk1"/>
                </a:solidFill>
                <a:latin typeface="Calibri"/>
                <a:ea typeface="Calibri"/>
                <a:cs typeface="Calibri"/>
                <a:sym typeface="Calibri"/>
              </a:defRPr>
            </a:lvl7pPr>
            <a:lvl8pPr marL="11850475" marR="0" indent="-6967" algn="l" rtl="0">
              <a:spcBef>
                <a:spcPts val="0"/>
              </a:spcBef>
              <a:defRPr sz="6665" b="0" i="0" u="none" strike="noStrike" cap="none" baseline="0">
                <a:solidFill>
                  <a:schemeClr val="dk1"/>
                </a:solidFill>
                <a:latin typeface="Calibri"/>
                <a:ea typeface="Calibri"/>
                <a:cs typeface="Calibri"/>
                <a:sym typeface="Calibri"/>
              </a:defRPr>
            </a:lvl8pPr>
            <a:lvl9pPr marL="13543400" marR="0" indent="-1742" algn="l" rtl="0">
              <a:spcBef>
                <a:spcPts val="0"/>
              </a:spcBef>
              <a:defRPr sz="6665" b="0" i="0" u="none" strike="noStrike" cap="none" baseline="0">
                <a:solidFill>
                  <a:schemeClr val="dk1"/>
                </a:solidFill>
                <a:latin typeface="Calibri"/>
                <a:ea typeface="Calibri"/>
                <a:cs typeface="Calibri"/>
                <a:sym typeface="Calibri"/>
              </a:defRPr>
            </a:lvl9pPr>
          </a:lstStyle>
          <a:p>
            <a:endParaRPr/>
          </a:p>
        </p:txBody>
      </p:sp>
      <p:sp>
        <p:nvSpPr>
          <p:cNvPr id="42" name="Shape 42"/>
          <p:cNvSpPr txBox="1">
            <a:spLocks noGrp="1"/>
          </p:cNvSpPr>
          <p:nvPr>
            <p:ph type="ftr" idx="11"/>
          </p:nvPr>
        </p:nvSpPr>
        <p:spPr>
          <a:xfrm>
            <a:off x="13327381" y="30510488"/>
            <a:ext cx="13578839" cy="1752599"/>
          </a:xfrm>
          <a:prstGeom prst="rect">
            <a:avLst/>
          </a:prstGeom>
          <a:noFill/>
          <a:ln>
            <a:noFill/>
          </a:ln>
        </p:spPr>
        <p:txBody>
          <a:bodyPr lIns="91425" tIns="91425" rIns="91425" bIns="91425" anchor="ctr" anchorCtr="0"/>
          <a:lstStyle>
            <a:lvl1pPr marL="0" marR="0" indent="0" algn="ctr" rtl="0">
              <a:spcBef>
                <a:spcPts val="0"/>
              </a:spcBef>
              <a:defRPr sz="4937" b="0" i="0" u="none" strike="noStrike" cap="none" baseline="0">
                <a:solidFill>
                  <a:srgbClr val="888888"/>
                </a:solidFill>
                <a:latin typeface="Calibri"/>
                <a:ea typeface="Calibri"/>
                <a:cs typeface="Calibri"/>
                <a:sym typeface="Calibri"/>
              </a:defRPr>
            </a:lvl1pPr>
            <a:lvl2pPr marL="1692925" marR="0" indent="-5661" algn="l" rtl="0">
              <a:spcBef>
                <a:spcPts val="0"/>
              </a:spcBef>
              <a:defRPr sz="6665" b="0" i="0" u="none" strike="noStrike" cap="none" baseline="0">
                <a:solidFill>
                  <a:schemeClr val="dk1"/>
                </a:solidFill>
                <a:latin typeface="Calibri"/>
                <a:ea typeface="Calibri"/>
                <a:cs typeface="Calibri"/>
                <a:sym typeface="Calibri"/>
              </a:defRPr>
            </a:lvl2pPr>
            <a:lvl3pPr marL="3385850" marR="0" indent="-435" algn="l" rtl="0">
              <a:spcBef>
                <a:spcPts val="0"/>
              </a:spcBef>
              <a:defRPr sz="6665" b="0" i="0" u="none" strike="noStrike" cap="none" baseline="0">
                <a:solidFill>
                  <a:schemeClr val="dk1"/>
                </a:solidFill>
                <a:latin typeface="Calibri"/>
                <a:ea typeface="Calibri"/>
                <a:cs typeface="Calibri"/>
                <a:sym typeface="Calibri"/>
              </a:defRPr>
            </a:lvl3pPr>
            <a:lvl4pPr marL="5078776" marR="0" indent="-6095" algn="l" rtl="0">
              <a:spcBef>
                <a:spcPts val="0"/>
              </a:spcBef>
              <a:defRPr sz="6665" b="0" i="0" u="none" strike="noStrike" cap="none" baseline="0">
                <a:solidFill>
                  <a:schemeClr val="dk1"/>
                </a:solidFill>
                <a:latin typeface="Calibri"/>
                <a:ea typeface="Calibri"/>
                <a:cs typeface="Calibri"/>
                <a:sym typeface="Calibri"/>
              </a:defRPr>
            </a:lvl4pPr>
            <a:lvl5pPr marL="6771701" marR="0" indent="-871" algn="l" rtl="0">
              <a:spcBef>
                <a:spcPts val="0"/>
              </a:spcBef>
              <a:defRPr sz="6665" b="0" i="0" u="none" strike="noStrike" cap="none" baseline="0">
                <a:solidFill>
                  <a:schemeClr val="dk1"/>
                </a:solidFill>
                <a:latin typeface="Calibri"/>
                <a:ea typeface="Calibri"/>
                <a:cs typeface="Calibri"/>
                <a:sym typeface="Calibri"/>
              </a:defRPr>
            </a:lvl5pPr>
            <a:lvl6pPr marL="8464626" marR="0" indent="-6531" algn="l" rtl="0">
              <a:spcBef>
                <a:spcPts val="0"/>
              </a:spcBef>
              <a:defRPr sz="6665" b="0" i="0" u="none" strike="noStrike" cap="none" baseline="0">
                <a:solidFill>
                  <a:schemeClr val="dk1"/>
                </a:solidFill>
                <a:latin typeface="Calibri"/>
                <a:ea typeface="Calibri"/>
                <a:cs typeface="Calibri"/>
                <a:sym typeface="Calibri"/>
              </a:defRPr>
            </a:lvl6pPr>
            <a:lvl7pPr marL="10157551" marR="0" indent="-1305" algn="l" rtl="0">
              <a:spcBef>
                <a:spcPts val="0"/>
              </a:spcBef>
              <a:defRPr sz="6665" b="0" i="0" u="none" strike="noStrike" cap="none" baseline="0">
                <a:solidFill>
                  <a:schemeClr val="dk1"/>
                </a:solidFill>
                <a:latin typeface="Calibri"/>
                <a:ea typeface="Calibri"/>
                <a:cs typeface="Calibri"/>
                <a:sym typeface="Calibri"/>
              </a:defRPr>
            </a:lvl7pPr>
            <a:lvl8pPr marL="11850475" marR="0" indent="-6967" algn="l" rtl="0">
              <a:spcBef>
                <a:spcPts val="0"/>
              </a:spcBef>
              <a:defRPr sz="6665" b="0" i="0" u="none" strike="noStrike" cap="none" baseline="0">
                <a:solidFill>
                  <a:schemeClr val="dk1"/>
                </a:solidFill>
                <a:latin typeface="Calibri"/>
                <a:ea typeface="Calibri"/>
                <a:cs typeface="Calibri"/>
                <a:sym typeface="Calibri"/>
              </a:defRPr>
            </a:lvl8pPr>
            <a:lvl9pPr marL="13543400" marR="0" indent="-1742" algn="l" rtl="0">
              <a:spcBef>
                <a:spcPts val="0"/>
              </a:spcBef>
              <a:defRPr sz="6665" b="0" i="0" u="none" strike="noStrike" cap="none" baseline="0">
                <a:solidFill>
                  <a:schemeClr val="dk1"/>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28414979" y="30510488"/>
            <a:ext cx="9052560" cy="175259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4937" smtClean="0">
                <a:solidFill>
                  <a:srgbClr val="888888"/>
                </a:solidFill>
                <a:latin typeface="Calibri"/>
                <a:ea typeface="Calibri"/>
                <a:cs typeface="Calibri"/>
                <a:sym typeface="Calibri"/>
              </a:rPr>
              <a:pPr algn="r">
                <a:buSzPct val="25000"/>
              </a:pPr>
              <a:t>‹#›</a:t>
            </a:fld>
            <a:endParaRPr lang="en-US" sz="4937">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766059" y="1752607"/>
            <a:ext cx="34701480" cy="636270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18102">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dt" idx="10"/>
          </p:nvPr>
        </p:nvSpPr>
        <p:spPr>
          <a:xfrm>
            <a:off x="2766059" y="30510488"/>
            <a:ext cx="9052560" cy="1752599"/>
          </a:xfrm>
          <a:prstGeom prst="rect">
            <a:avLst/>
          </a:prstGeom>
          <a:noFill/>
          <a:ln>
            <a:noFill/>
          </a:ln>
        </p:spPr>
        <p:txBody>
          <a:bodyPr lIns="91425" tIns="91425" rIns="91425" bIns="91425" anchor="ctr" anchorCtr="0"/>
          <a:lstStyle>
            <a:lvl1pPr marL="0" marR="0" indent="0" algn="l" rtl="0">
              <a:spcBef>
                <a:spcPts val="0"/>
              </a:spcBef>
              <a:defRPr sz="4937" b="0" i="0" u="none" strike="noStrike" cap="none" baseline="0">
                <a:solidFill>
                  <a:srgbClr val="888888"/>
                </a:solidFill>
                <a:latin typeface="Calibri"/>
                <a:ea typeface="Calibri"/>
                <a:cs typeface="Calibri"/>
                <a:sym typeface="Calibri"/>
              </a:defRPr>
            </a:lvl1pPr>
            <a:lvl2pPr marL="1692925" marR="0" indent="-5661" algn="l" rtl="0">
              <a:spcBef>
                <a:spcPts val="0"/>
              </a:spcBef>
              <a:defRPr sz="6665" b="0" i="0" u="none" strike="noStrike" cap="none" baseline="0">
                <a:solidFill>
                  <a:schemeClr val="dk1"/>
                </a:solidFill>
                <a:latin typeface="Calibri"/>
                <a:ea typeface="Calibri"/>
                <a:cs typeface="Calibri"/>
                <a:sym typeface="Calibri"/>
              </a:defRPr>
            </a:lvl2pPr>
            <a:lvl3pPr marL="3385850" marR="0" indent="-435" algn="l" rtl="0">
              <a:spcBef>
                <a:spcPts val="0"/>
              </a:spcBef>
              <a:defRPr sz="6665" b="0" i="0" u="none" strike="noStrike" cap="none" baseline="0">
                <a:solidFill>
                  <a:schemeClr val="dk1"/>
                </a:solidFill>
                <a:latin typeface="Calibri"/>
                <a:ea typeface="Calibri"/>
                <a:cs typeface="Calibri"/>
                <a:sym typeface="Calibri"/>
              </a:defRPr>
            </a:lvl3pPr>
            <a:lvl4pPr marL="5078776" marR="0" indent="-6095" algn="l" rtl="0">
              <a:spcBef>
                <a:spcPts val="0"/>
              </a:spcBef>
              <a:defRPr sz="6665" b="0" i="0" u="none" strike="noStrike" cap="none" baseline="0">
                <a:solidFill>
                  <a:schemeClr val="dk1"/>
                </a:solidFill>
                <a:latin typeface="Calibri"/>
                <a:ea typeface="Calibri"/>
                <a:cs typeface="Calibri"/>
                <a:sym typeface="Calibri"/>
              </a:defRPr>
            </a:lvl4pPr>
            <a:lvl5pPr marL="6771701" marR="0" indent="-871" algn="l" rtl="0">
              <a:spcBef>
                <a:spcPts val="0"/>
              </a:spcBef>
              <a:defRPr sz="6665" b="0" i="0" u="none" strike="noStrike" cap="none" baseline="0">
                <a:solidFill>
                  <a:schemeClr val="dk1"/>
                </a:solidFill>
                <a:latin typeface="Calibri"/>
                <a:ea typeface="Calibri"/>
                <a:cs typeface="Calibri"/>
                <a:sym typeface="Calibri"/>
              </a:defRPr>
            </a:lvl5pPr>
            <a:lvl6pPr marL="8464626" marR="0" indent="-6531" algn="l" rtl="0">
              <a:spcBef>
                <a:spcPts val="0"/>
              </a:spcBef>
              <a:defRPr sz="6665" b="0" i="0" u="none" strike="noStrike" cap="none" baseline="0">
                <a:solidFill>
                  <a:schemeClr val="dk1"/>
                </a:solidFill>
                <a:latin typeface="Calibri"/>
                <a:ea typeface="Calibri"/>
                <a:cs typeface="Calibri"/>
                <a:sym typeface="Calibri"/>
              </a:defRPr>
            </a:lvl6pPr>
            <a:lvl7pPr marL="10157551" marR="0" indent="-1305" algn="l" rtl="0">
              <a:spcBef>
                <a:spcPts val="0"/>
              </a:spcBef>
              <a:defRPr sz="6665" b="0" i="0" u="none" strike="noStrike" cap="none" baseline="0">
                <a:solidFill>
                  <a:schemeClr val="dk1"/>
                </a:solidFill>
                <a:latin typeface="Calibri"/>
                <a:ea typeface="Calibri"/>
                <a:cs typeface="Calibri"/>
                <a:sym typeface="Calibri"/>
              </a:defRPr>
            </a:lvl7pPr>
            <a:lvl8pPr marL="11850475" marR="0" indent="-6967" algn="l" rtl="0">
              <a:spcBef>
                <a:spcPts val="0"/>
              </a:spcBef>
              <a:defRPr sz="6665" b="0" i="0" u="none" strike="noStrike" cap="none" baseline="0">
                <a:solidFill>
                  <a:schemeClr val="dk1"/>
                </a:solidFill>
                <a:latin typeface="Calibri"/>
                <a:ea typeface="Calibri"/>
                <a:cs typeface="Calibri"/>
                <a:sym typeface="Calibri"/>
              </a:defRPr>
            </a:lvl8pPr>
            <a:lvl9pPr marL="13543400" marR="0" indent="-1742" algn="l" rtl="0">
              <a:spcBef>
                <a:spcPts val="0"/>
              </a:spcBef>
              <a:defRPr sz="6665" b="0" i="0" u="none" strike="noStrike" cap="none" baseline="0">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13327381" y="30510488"/>
            <a:ext cx="13578839" cy="1752599"/>
          </a:xfrm>
          <a:prstGeom prst="rect">
            <a:avLst/>
          </a:prstGeom>
          <a:noFill/>
          <a:ln>
            <a:noFill/>
          </a:ln>
        </p:spPr>
        <p:txBody>
          <a:bodyPr lIns="91425" tIns="91425" rIns="91425" bIns="91425" anchor="ctr" anchorCtr="0"/>
          <a:lstStyle>
            <a:lvl1pPr marL="0" marR="0" indent="0" algn="ctr" rtl="0">
              <a:spcBef>
                <a:spcPts val="0"/>
              </a:spcBef>
              <a:defRPr sz="4937" b="0" i="0" u="none" strike="noStrike" cap="none" baseline="0">
                <a:solidFill>
                  <a:srgbClr val="888888"/>
                </a:solidFill>
                <a:latin typeface="Calibri"/>
                <a:ea typeface="Calibri"/>
                <a:cs typeface="Calibri"/>
                <a:sym typeface="Calibri"/>
              </a:defRPr>
            </a:lvl1pPr>
            <a:lvl2pPr marL="1692925" marR="0" indent="-5661" algn="l" rtl="0">
              <a:spcBef>
                <a:spcPts val="0"/>
              </a:spcBef>
              <a:defRPr sz="6665" b="0" i="0" u="none" strike="noStrike" cap="none" baseline="0">
                <a:solidFill>
                  <a:schemeClr val="dk1"/>
                </a:solidFill>
                <a:latin typeface="Calibri"/>
                <a:ea typeface="Calibri"/>
                <a:cs typeface="Calibri"/>
                <a:sym typeface="Calibri"/>
              </a:defRPr>
            </a:lvl2pPr>
            <a:lvl3pPr marL="3385850" marR="0" indent="-435" algn="l" rtl="0">
              <a:spcBef>
                <a:spcPts val="0"/>
              </a:spcBef>
              <a:defRPr sz="6665" b="0" i="0" u="none" strike="noStrike" cap="none" baseline="0">
                <a:solidFill>
                  <a:schemeClr val="dk1"/>
                </a:solidFill>
                <a:latin typeface="Calibri"/>
                <a:ea typeface="Calibri"/>
                <a:cs typeface="Calibri"/>
                <a:sym typeface="Calibri"/>
              </a:defRPr>
            </a:lvl3pPr>
            <a:lvl4pPr marL="5078776" marR="0" indent="-6095" algn="l" rtl="0">
              <a:spcBef>
                <a:spcPts val="0"/>
              </a:spcBef>
              <a:defRPr sz="6665" b="0" i="0" u="none" strike="noStrike" cap="none" baseline="0">
                <a:solidFill>
                  <a:schemeClr val="dk1"/>
                </a:solidFill>
                <a:latin typeface="Calibri"/>
                <a:ea typeface="Calibri"/>
                <a:cs typeface="Calibri"/>
                <a:sym typeface="Calibri"/>
              </a:defRPr>
            </a:lvl4pPr>
            <a:lvl5pPr marL="6771701" marR="0" indent="-871" algn="l" rtl="0">
              <a:spcBef>
                <a:spcPts val="0"/>
              </a:spcBef>
              <a:defRPr sz="6665" b="0" i="0" u="none" strike="noStrike" cap="none" baseline="0">
                <a:solidFill>
                  <a:schemeClr val="dk1"/>
                </a:solidFill>
                <a:latin typeface="Calibri"/>
                <a:ea typeface="Calibri"/>
                <a:cs typeface="Calibri"/>
                <a:sym typeface="Calibri"/>
              </a:defRPr>
            </a:lvl5pPr>
            <a:lvl6pPr marL="8464626" marR="0" indent="-6531" algn="l" rtl="0">
              <a:spcBef>
                <a:spcPts val="0"/>
              </a:spcBef>
              <a:defRPr sz="6665" b="0" i="0" u="none" strike="noStrike" cap="none" baseline="0">
                <a:solidFill>
                  <a:schemeClr val="dk1"/>
                </a:solidFill>
                <a:latin typeface="Calibri"/>
                <a:ea typeface="Calibri"/>
                <a:cs typeface="Calibri"/>
                <a:sym typeface="Calibri"/>
              </a:defRPr>
            </a:lvl6pPr>
            <a:lvl7pPr marL="10157551" marR="0" indent="-1305" algn="l" rtl="0">
              <a:spcBef>
                <a:spcPts val="0"/>
              </a:spcBef>
              <a:defRPr sz="6665" b="0" i="0" u="none" strike="noStrike" cap="none" baseline="0">
                <a:solidFill>
                  <a:schemeClr val="dk1"/>
                </a:solidFill>
                <a:latin typeface="Calibri"/>
                <a:ea typeface="Calibri"/>
                <a:cs typeface="Calibri"/>
                <a:sym typeface="Calibri"/>
              </a:defRPr>
            </a:lvl7pPr>
            <a:lvl8pPr marL="11850475" marR="0" indent="-6967" algn="l" rtl="0">
              <a:spcBef>
                <a:spcPts val="0"/>
              </a:spcBef>
              <a:defRPr sz="6665" b="0" i="0" u="none" strike="noStrike" cap="none" baseline="0">
                <a:solidFill>
                  <a:schemeClr val="dk1"/>
                </a:solidFill>
                <a:latin typeface="Calibri"/>
                <a:ea typeface="Calibri"/>
                <a:cs typeface="Calibri"/>
                <a:sym typeface="Calibri"/>
              </a:defRPr>
            </a:lvl8pPr>
            <a:lvl9pPr marL="13543400" marR="0" indent="-1742" algn="l" rtl="0">
              <a:spcBef>
                <a:spcPts val="0"/>
              </a:spcBef>
              <a:defRPr sz="6665" b="0" i="0" u="none" strike="noStrike" cap="none" baseline="0">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28414979" y="30510488"/>
            <a:ext cx="9052560" cy="175259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4937" smtClean="0">
                <a:solidFill>
                  <a:srgbClr val="888888"/>
                </a:solidFill>
                <a:latin typeface="Calibri"/>
                <a:ea typeface="Calibri"/>
                <a:cs typeface="Calibri"/>
                <a:sym typeface="Calibri"/>
              </a:rPr>
              <a:pPr algn="r">
                <a:buSzPct val="25000"/>
              </a:pPr>
              <a:t>‹#›</a:t>
            </a:fld>
            <a:endParaRPr lang="en-US" sz="4937">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2766059" y="30510488"/>
            <a:ext cx="9052560" cy="1752599"/>
          </a:xfrm>
          <a:prstGeom prst="rect">
            <a:avLst/>
          </a:prstGeom>
          <a:noFill/>
          <a:ln>
            <a:noFill/>
          </a:ln>
        </p:spPr>
        <p:txBody>
          <a:bodyPr lIns="91425" tIns="91425" rIns="91425" bIns="91425" anchor="ctr" anchorCtr="0"/>
          <a:lstStyle>
            <a:lvl1pPr marL="0" marR="0" indent="0" algn="l" rtl="0">
              <a:spcBef>
                <a:spcPts val="0"/>
              </a:spcBef>
              <a:defRPr sz="4937" b="0" i="0" u="none" strike="noStrike" cap="none" baseline="0">
                <a:solidFill>
                  <a:srgbClr val="888888"/>
                </a:solidFill>
                <a:latin typeface="Calibri"/>
                <a:ea typeface="Calibri"/>
                <a:cs typeface="Calibri"/>
                <a:sym typeface="Calibri"/>
              </a:defRPr>
            </a:lvl1pPr>
            <a:lvl2pPr marL="1692925" marR="0" indent="-5661" algn="l" rtl="0">
              <a:spcBef>
                <a:spcPts val="0"/>
              </a:spcBef>
              <a:defRPr sz="6665" b="0" i="0" u="none" strike="noStrike" cap="none" baseline="0">
                <a:solidFill>
                  <a:schemeClr val="dk1"/>
                </a:solidFill>
                <a:latin typeface="Calibri"/>
                <a:ea typeface="Calibri"/>
                <a:cs typeface="Calibri"/>
                <a:sym typeface="Calibri"/>
              </a:defRPr>
            </a:lvl2pPr>
            <a:lvl3pPr marL="3385850" marR="0" indent="-435" algn="l" rtl="0">
              <a:spcBef>
                <a:spcPts val="0"/>
              </a:spcBef>
              <a:defRPr sz="6665" b="0" i="0" u="none" strike="noStrike" cap="none" baseline="0">
                <a:solidFill>
                  <a:schemeClr val="dk1"/>
                </a:solidFill>
                <a:latin typeface="Calibri"/>
                <a:ea typeface="Calibri"/>
                <a:cs typeface="Calibri"/>
                <a:sym typeface="Calibri"/>
              </a:defRPr>
            </a:lvl3pPr>
            <a:lvl4pPr marL="5078776" marR="0" indent="-6095" algn="l" rtl="0">
              <a:spcBef>
                <a:spcPts val="0"/>
              </a:spcBef>
              <a:defRPr sz="6665" b="0" i="0" u="none" strike="noStrike" cap="none" baseline="0">
                <a:solidFill>
                  <a:schemeClr val="dk1"/>
                </a:solidFill>
                <a:latin typeface="Calibri"/>
                <a:ea typeface="Calibri"/>
                <a:cs typeface="Calibri"/>
                <a:sym typeface="Calibri"/>
              </a:defRPr>
            </a:lvl4pPr>
            <a:lvl5pPr marL="6771701" marR="0" indent="-871" algn="l" rtl="0">
              <a:spcBef>
                <a:spcPts val="0"/>
              </a:spcBef>
              <a:defRPr sz="6665" b="0" i="0" u="none" strike="noStrike" cap="none" baseline="0">
                <a:solidFill>
                  <a:schemeClr val="dk1"/>
                </a:solidFill>
                <a:latin typeface="Calibri"/>
                <a:ea typeface="Calibri"/>
                <a:cs typeface="Calibri"/>
                <a:sym typeface="Calibri"/>
              </a:defRPr>
            </a:lvl5pPr>
            <a:lvl6pPr marL="8464626" marR="0" indent="-6531" algn="l" rtl="0">
              <a:spcBef>
                <a:spcPts val="0"/>
              </a:spcBef>
              <a:defRPr sz="6665" b="0" i="0" u="none" strike="noStrike" cap="none" baseline="0">
                <a:solidFill>
                  <a:schemeClr val="dk1"/>
                </a:solidFill>
                <a:latin typeface="Calibri"/>
                <a:ea typeface="Calibri"/>
                <a:cs typeface="Calibri"/>
                <a:sym typeface="Calibri"/>
              </a:defRPr>
            </a:lvl6pPr>
            <a:lvl7pPr marL="10157551" marR="0" indent="-1305" algn="l" rtl="0">
              <a:spcBef>
                <a:spcPts val="0"/>
              </a:spcBef>
              <a:defRPr sz="6665" b="0" i="0" u="none" strike="noStrike" cap="none" baseline="0">
                <a:solidFill>
                  <a:schemeClr val="dk1"/>
                </a:solidFill>
                <a:latin typeface="Calibri"/>
                <a:ea typeface="Calibri"/>
                <a:cs typeface="Calibri"/>
                <a:sym typeface="Calibri"/>
              </a:defRPr>
            </a:lvl7pPr>
            <a:lvl8pPr marL="11850475" marR="0" indent="-6967" algn="l" rtl="0">
              <a:spcBef>
                <a:spcPts val="0"/>
              </a:spcBef>
              <a:defRPr sz="6665" b="0" i="0" u="none" strike="noStrike" cap="none" baseline="0">
                <a:solidFill>
                  <a:schemeClr val="dk1"/>
                </a:solidFill>
                <a:latin typeface="Calibri"/>
                <a:ea typeface="Calibri"/>
                <a:cs typeface="Calibri"/>
                <a:sym typeface="Calibri"/>
              </a:defRPr>
            </a:lvl8pPr>
            <a:lvl9pPr marL="13543400" marR="0" indent="-1742" algn="l" rtl="0">
              <a:spcBef>
                <a:spcPts val="0"/>
              </a:spcBef>
              <a:defRPr sz="6665"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13327381" y="30510488"/>
            <a:ext cx="13578839" cy="1752599"/>
          </a:xfrm>
          <a:prstGeom prst="rect">
            <a:avLst/>
          </a:prstGeom>
          <a:noFill/>
          <a:ln>
            <a:noFill/>
          </a:ln>
        </p:spPr>
        <p:txBody>
          <a:bodyPr lIns="91425" tIns="91425" rIns="91425" bIns="91425" anchor="ctr" anchorCtr="0"/>
          <a:lstStyle>
            <a:lvl1pPr marL="0" marR="0" indent="0" algn="ctr" rtl="0">
              <a:spcBef>
                <a:spcPts val="0"/>
              </a:spcBef>
              <a:defRPr sz="4937" b="0" i="0" u="none" strike="noStrike" cap="none" baseline="0">
                <a:solidFill>
                  <a:srgbClr val="888888"/>
                </a:solidFill>
                <a:latin typeface="Calibri"/>
                <a:ea typeface="Calibri"/>
                <a:cs typeface="Calibri"/>
                <a:sym typeface="Calibri"/>
              </a:defRPr>
            </a:lvl1pPr>
            <a:lvl2pPr marL="1692925" marR="0" indent="-5661" algn="l" rtl="0">
              <a:spcBef>
                <a:spcPts val="0"/>
              </a:spcBef>
              <a:defRPr sz="6665" b="0" i="0" u="none" strike="noStrike" cap="none" baseline="0">
                <a:solidFill>
                  <a:schemeClr val="dk1"/>
                </a:solidFill>
                <a:latin typeface="Calibri"/>
                <a:ea typeface="Calibri"/>
                <a:cs typeface="Calibri"/>
                <a:sym typeface="Calibri"/>
              </a:defRPr>
            </a:lvl2pPr>
            <a:lvl3pPr marL="3385850" marR="0" indent="-435" algn="l" rtl="0">
              <a:spcBef>
                <a:spcPts val="0"/>
              </a:spcBef>
              <a:defRPr sz="6665" b="0" i="0" u="none" strike="noStrike" cap="none" baseline="0">
                <a:solidFill>
                  <a:schemeClr val="dk1"/>
                </a:solidFill>
                <a:latin typeface="Calibri"/>
                <a:ea typeface="Calibri"/>
                <a:cs typeface="Calibri"/>
                <a:sym typeface="Calibri"/>
              </a:defRPr>
            </a:lvl3pPr>
            <a:lvl4pPr marL="5078776" marR="0" indent="-6095" algn="l" rtl="0">
              <a:spcBef>
                <a:spcPts val="0"/>
              </a:spcBef>
              <a:defRPr sz="6665" b="0" i="0" u="none" strike="noStrike" cap="none" baseline="0">
                <a:solidFill>
                  <a:schemeClr val="dk1"/>
                </a:solidFill>
                <a:latin typeface="Calibri"/>
                <a:ea typeface="Calibri"/>
                <a:cs typeface="Calibri"/>
                <a:sym typeface="Calibri"/>
              </a:defRPr>
            </a:lvl4pPr>
            <a:lvl5pPr marL="6771701" marR="0" indent="-871" algn="l" rtl="0">
              <a:spcBef>
                <a:spcPts val="0"/>
              </a:spcBef>
              <a:defRPr sz="6665" b="0" i="0" u="none" strike="noStrike" cap="none" baseline="0">
                <a:solidFill>
                  <a:schemeClr val="dk1"/>
                </a:solidFill>
                <a:latin typeface="Calibri"/>
                <a:ea typeface="Calibri"/>
                <a:cs typeface="Calibri"/>
                <a:sym typeface="Calibri"/>
              </a:defRPr>
            </a:lvl5pPr>
            <a:lvl6pPr marL="8464626" marR="0" indent="-6531" algn="l" rtl="0">
              <a:spcBef>
                <a:spcPts val="0"/>
              </a:spcBef>
              <a:defRPr sz="6665" b="0" i="0" u="none" strike="noStrike" cap="none" baseline="0">
                <a:solidFill>
                  <a:schemeClr val="dk1"/>
                </a:solidFill>
                <a:latin typeface="Calibri"/>
                <a:ea typeface="Calibri"/>
                <a:cs typeface="Calibri"/>
                <a:sym typeface="Calibri"/>
              </a:defRPr>
            </a:lvl6pPr>
            <a:lvl7pPr marL="10157551" marR="0" indent="-1305" algn="l" rtl="0">
              <a:spcBef>
                <a:spcPts val="0"/>
              </a:spcBef>
              <a:defRPr sz="6665" b="0" i="0" u="none" strike="noStrike" cap="none" baseline="0">
                <a:solidFill>
                  <a:schemeClr val="dk1"/>
                </a:solidFill>
                <a:latin typeface="Calibri"/>
                <a:ea typeface="Calibri"/>
                <a:cs typeface="Calibri"/>
                <a:sym typeface="Calibri"/>
              </a:defRPr>
            </a:lvl7pPr>
            <a:lvl8pPr marL="11850475" marR="0" indent="-6967" algn="l" rtl="0">
              <a:spcBef>
                <a:spcPts val="0"/>
              </a:spcBef>
              <a:defRPr sz="6665" b="0" i="0" u="none" strike="noStrike" cap="none" baseline="0">
                <a:solidFill>
                  <a:schemeClr val="dk1"/>
                </a:solidFill>
                <a:latin typeface="Calibri"/>
                <a:ea typeface="Calibri"/>
                <a:cs typeface="Calibri"/>
                <a:sym typeface="Calibri"/>
              </a:defRPr>
            </a:lvl8pPr>
            <a:lvl9pPr marL="13543400" marR="0" indent="-1742" algn="l" rtl="0">
              <a:spcBef>
                <a:spcPts val="0"/>
              </a:spcBef>
              <a:defRPr sz="6665"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28414979" y="30510488"/>
            <a:ext cx="9052560" cy="175259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4937" smtClean="0">
                <a:solidFill>
                  <a:srgbClr val="888888"/>
                </a:solidFill>
                <a:latin typeface="Calibri"/>
                <a:ea typeface="Calibri"/>
                <a:cs typeface="Calibri"/>
                <a:sym typeface="Calibri"/>
              </a:rPr>
              <a:pPr algn="r">
                <a:buSzPct val="25000"/>
              </a:pPr>
              <a:t>‹#›</a:t>
            </a:fld>
            <a:endParaRPr lang="en-US" sz="4937">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2771301" y="2194559"/>
            <a:ext cx="12976383" cy="7680960"/>
          </a:xfrm>
          <a:prstGeom prst="rect">
            <a:avLst/>
          </a:prstGeom>
          <a:noFill/>
          <a:ln>
            <a:noFill/>
          </a:ln>
        </p:spPr>
        <p:txBody>
          <a:bodyPr lIns="91425" tIns="91425" rIns="91425" bIns="91425" anchor="b" anchorCtr="0"/>
          <a:lstStyle>
            <a:lvl1pPr rtl="0">
              <a:spcBef>
                <a:spcPts val="0"/>
              </a:spcBef>
              <a:defRPr sz="13165"/>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1"/>
          </p:nvPr>
        </p:nvSpPr>
        <p:spPr>
          <a:xfrm>
            <a:off x="17104520" y="4739648"/>
            <a:ext cx="20368260" cy="23393399"/>
          </a:xfrm>
          <a:prstGeom prst="rect">
            <a:avLst/>
          </a:prstGeom>
          <a:noFill/>
          <a:ln>
            <a:noFill/>
          </a:ln>
        </p:spPr>
        <p:txBody>
          <a:bodyPr lIns="91425" tIns="91425" rIns="91425" bIns="91425" anchor="t" anchorCtr="0"/>
          <a:lstStyle>
            <a:lvl1pPr rtl="0">
              <a:spcBef>
                <a:spcPts val="0"/>
              </a:spcBef>
              <a:defRPr sz="13165"/>
            </a:lvl1pPr>
            <a:lvl2pPr rtl="0">
              <a:spcBef>
                <a:spcPts val="0"/>
              </a:spcBef>
              <a:defRPr sz="11519"/>
            </a:lvl2pPr>
            <a:lvl3pPr rtl="0">
              <a:spcBef>
                <a:spcPts val="0"/>
              </a:spcBef>
              <a:defRPr sz="9875"/>
            </a:lvl3pPr>
            <a:lvl4pPr rtl="0">
              <a:spcBef>
                <a:spcPts val="0"/>
              </a:spcBef>
              <a:defRPr sz="8229"/>
            </a:lvl4pPr>
            <a:lvl5pPr rtl="0">
              <a:spcBef>
                <a:spcPts val="0"/>
              </a:spcBef>
              <a:defRPr sz="8229"/>
            </a:lvl5pPr>
            <a:lvl6pPr rtl="0">
              <a:spcBef>
                <a:spcPts val="0"/>
              </a:spcBef>
              <a:defRPr sz="8229"/>
            </a:lvl6pPr>
            <a:lvl7pPr rtl="0">
              <a:spcBef>
                <a:spcPts val="0"/>
              </a:spcBef>
              <a:defRPr sz="8229"/>
            </a:lvl7pPr>
            <a:lvl8pPr rtl="0">
              <a:spcBef>
                <a:spcPts val="0"/>
              </a:spcBef>
              <a:defRPr sz="8229"/>
            </a:lvl8pPr>
            <a:lvl9pPr rtl="0">
              <a:spcBef>
                <a:spcPts val="0"/>
              </a:spcBef>
              <a:defRPr sz="8229"/>
            </a:lvl9pPr>
          </a:lstStyle>
          <a:p>
            <a:endParaRPr/>
          </a:p>
        </p:txBody>
      </p:sp>
      <p:sp>
        <p:nvSpPr>
          <p:cNvPr id="56" name="Shape 56"/>
          <p:cNvSpPr txBox="1">
            <a:spLocks noGrp="1"/>
          </p:cNvSpPr>
          <p:nvPr>
            <p:ph type="body" idx="2"/>
          </p:nvPr>
        </p:nvSpPr>
        <p:spPr>
          <a:xfrm>
            <a:off x="2771301" y="9875520"/>
            <a:ext cx="12976383" cy="18295623"/>
          </a:xfrm>
          <a:prstGeom prst="rect">
            <a:avLst/>
          </a:prstGeom>
          <a:noFill/>
          <a:ln>
            <a:noFill/>
          </a:ln>
        </p:spPr>
        <p:txBody>
          <a:bodyPr lIns="91425" tIns="91425" rIns="91425" bIns="91425" anchor="t" anchorCtr="0"/>
          <a:lstStyle>
            <a:lvl1pPr marL="0" indent="0" rtl="0">
              <a:spcBef>
                <a:spcPts val="0"/>
              </a:spcBef>
              <a:buFont typeface="Calibri"/>
              <a:buNone/>
              <a:defRPr sz="6583"/>
            </a:lvl1pPr>
            <a:lvl2pPr marL="1881027" indent="-8709" rtl="0">
              <a:spcBef>
                <a:spcPts val="0"/>
              </a:spcBef>
              <a:buFont typeface="Calibri"/>
              <a:buNone/>
              <a:defRPr sz="5759"/>
            </a:lvl2pPr>
            <a:lvl3pPr marL="3762057" indent="-6532" rtl="0">
              <a:spcBef>
                <a:spcPts val="0"/>
              </a:spcBef>
              <a:buFont typeface="Calibri"/>
              <a:buNone/>
              <a:defRPr sz="4937"/>
            </a:lvl3pPr>
            <a:lvl4pPr marL="5643084" indent="-4354" rtl="0">
              <a:spcBef>
                <a:spcPts val="0"/>
              </a:spcBef>
              <a:buFont typeface="Calibri"/>
              <a:buNone/>
              <a:defRPr sz="4114"/>
            </a:lvl4pPr>
            <a:lvl5pPr marL="7524112" indent="-2177" rtl="0">
              <a:spcBef>
                <a:spcPts val="0"/>
              </a:spcBef>
              <a:buFont typeface="Calibri"/>
              <a:buNone/>
              <a:defRPr sz="4114"/>
            </a:lvl5pPr>
            <a:lvl6pPr marL="9405140" indent="0" rtl="0">
              <a:spcBef>
                <a:spcPts val="0"/>
              </a:spcBef>
              <a:buFont typeface="Calibri"/>
              <a:buNone/>
              <a:defRPr sz="4114"/>
            </a:lvl6pPr>
            <a:lvl7pPr marL="11286168" indent="-8709" rtl="0">
              <a:spcBef>
                <a:spcPts val="0"/>
              </a:spcBef>
              <a:buFont typeface="Calibri"/>
              <a:buNone/>
              <a:defRPr sz="4114"/>
            </a:lvl7pPr>
            <a:lvl8pPr marL="13167195" indent="-6531" rtl="0">
              <a:spcBef>
                <a:spcPts val="0"/>
              </a:spcBef>
              <a:buFont typeface="Calibri"/>
              <a:buNone/>
              <a:defRPr sz="4114"/>
            </a:lvl8pPr>
            <a:lvl9pPr marL="15048224" indent="-4354" rtl="0">
              <a:spcBef>
                <a:spcPts val="0"/>
              </a:spcBef>
              <a:buFont typeface="Calibri"/>
              <a:buNone/>
              <a:defRPr sz="4114"/>
            </a:lvl9pPr>
          </a:lstStyle>
          <a:p>
            <a:endParaRPr/>
          </a:p>
        </p:txBody>
      </p:sp>
      <p:sp>
        <p:nvSpPr>
          <p:cNvPr id="57" name="Shape 57"/>
          <p:cNvSpPr txBox="1">
            <a:spLocks noGrp="1"/>
          </p:cNvSpPr>
          <p:nvPr>
            <p:ph type="dt" idx="10"/>
          </p:nvPr>
        </p:nvSpPr>
        <p:spPr>
          <a:xfrm>
            <a:off x="2766059" y="30510488"/>
            <a:ext cx="9052560" cy="1752599"/>
          </a:xfrm>
          <a:prstGeom prst="rect">
            <a:avLst/>
          </a:prstGeom>
          <a:noFill/>
          <a:ln>
            <a:noFill/>
          </a:ln>
        </p:spPr>
        <p:txBody>
          <a:bodyPr lIns="91425" tIns="91425" rIns="91425" bIns="91425" anchor="ctr" anchorCtr="0"/>
          <a:lstStyle>
            <a:lvl1pPr marL="0" marR="0" indent="0" algn="l" rtl="0">
              <a:spcBef>
                <a:spcPts val="0"/>
              </a:spcBef>
              <a:defRPr sz="4937" b="0" i="0" u="none" strike="noStrike" cap="none" baseline="0">
                <a:solidFill>
                  <a:srgbClr val="888888"/>
                </a:solidFill>
                <a:latin typeface="Calibri"/>
                <a:ea typeface="Calibri"/>
                <a:cs typeface="Calibri"/>
                <a:sym typeface="Calibri"/>
              </a:defRPr>
            </a:lvl1pPr>
            <a:lvl2pPr marL="1692925" marR="0" indent="-5661" algn="l" rtl="0">
              <a:spcBef>
                <a:spcPts val="0"/>
              </a:spcBef>
              <a:defRPr sz="6665" b="0" i="0" u="none" strike="noStrike" cap="none" baseline="0">
                <a:solidFill>
                  <a:schemeClr val="dk1"/>
                </a:solidFill>
                <a:latin typeface="Calibri"/>
                <a:ea typeface="Calibri"/>
                <a:cs typeface="Calibri"/>
                <a:sym typeface="Calibri"/>
              </a:defRPr>
            </a:lvl2pPr>
            <a:lvl3pPr marL="3385850" marR="0" indent="-435" algn="l" rtl="0">
              <a:spcBef>
                <a:spcPts val="0"/>
              </a:spcBef>
              <a:defRPr sz="6665" b="0" i="0" u="none" strike="noStrike" cap="none" baseline="0">
                <a:solidFill>
                  <a:schemeClr val="dk1"/>
                </a:solidFill>
                <a:latin typeface="Calibri"/>
                <a:ea typeface="Calibri"/>
                <a:cs typeface="Calibri"/>
                <a:sym typeface="Calibri"/>
              </a:defRPr>
            </a:lvl3pPr>
            <a:lvl4pPr marL="5078776" marR="0" indent="-6095" algn="l" rtl="0">
              <a:spcBef>
                <a:spcPts val="0"/>
              </a:spcBef>
              <a:defRPr sz="6665" b="0" i="0" u="none" strike="noStrike" cap="none" baseline="0">
                <a:solidFill>
                  <a:schemeClr val="dk1"/>
                </a:solidFill>
                <a:latin typeface="Calibri"/>
                <a:ea typeface="Calibri"/>
                <a:cs typeface="Calibri"/>
                <a:sym typeface="Calibri"/>
              </a:defRPr>
            </a:lvl4pPr>
            <a:lvl5pPr marL="6771701" marR="0" indent="-871" algn="l" rtl="0">
              <a:spcBef>
                <a:spcPts val="0"/>
              </a:spcBef>
              <a:defRPr sz="6665" b="0" i="0" u="none" strike="noStrike" cap="none" baseline="0">
                <a:solidFill>
                  <a:schemeClr val="dk1"/>
                </a:solidFill>
                <a:latin typeface="Calibri"/>
                <a:ea typeface="Calibri"/>
                <a:cs typeface="Calibri"/>
                <a:sym typeface="Calibri"/>
              </a:defRPr>
            </a:lvl5pPr>
            <a:lvl6pPr marL="8464626" marR="0" indent="-6531" algn="l" rtl="0">
              <a:spcBef>
                <a:spcPts val="0"/>
              </a:spcBef>
              <a:defRPr sz="6665" b="0" i="0" u="none" strike="noStrike" cap="none" baseline="0">
                <a:solidFill>
                  <a:schemeClr val="dk1"/>
                </a:solidFill>
                <a:latin typeface="Calibri"/>
                <a:ea typeface="Calibri"/>
                <a:cs typeface="Calibri"/>
                <a:sym typeface="Calibri"/>
              </a:defRPr>
            </a:lvl6pPr>
            <a:lvl7pPr marL="10157551" marR="0" indent="-1305" algn="l" rtl="0">
              <a:spcBef>
                <a:spcPts val="0"/>
              </a:spcBef>
              <a:defRPr sz="6665" b="0" i="0" u="none" strike="noStrike" cap="none" baseline="0">
                <a:solidFill>
                  <a:schemeClr val="dk1"/>
                </a:solidFill>
                <a:latin typeface="Calibri"/>
                <a:ea typeface="Calibri"/>
                <a:cs typeface="Calibri"/>
                <a:sym typeface="Calibri"/>
              </a:defRPr>
            </a:lvl7pPr>
            <a:lvl8pPr marL="11850475" marR="0" indent="-6967" algn="l" rtl="0">
              <a:spcBef>
                <a:spcPts val="0"/>
              </a:spcBef>
              <a:defRPr sz="6665" b="0" i="0" u="none" strike="noStrike" cap="none" baseline="0">
                <a:solidFill>
                  <a:schemeClr val="dk1"/>
                </a:solidFill>
                <a:latin typeface="Calibri"/>
                <a:ea typeface="Calibri"/>
                <a:cs typeface="Calibri"/>
                <a:sym typeface="Calibri"/>
              </a:defRPr>
            </a:lvl8pPr>
            <a:lvl9pPr marL="13543400" marR="0" indent="-1742" algn="l" rtl="0">
              <a:spcBef>
                <a:spcPts val="0"/>
              </a:spcBef>
              <a:defRPr sz="6665" b="0" i="0" u="none" strike="noStrike" cap="none" baseline="0">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13327381" y="30510488"/>
            <a:ext cx="13578839" cy="1752599"/>
          </a:xfrm>
          <a:prstGeom prst="rect">
            <a:avLst/>
          </a:prstGeom>
          <a:noFill/>
          <a:ln>
            <a:noFill/>
          </a:ln>
        </p:spPr>
        <p:txBody>
          <a:bodyPr lIns="91425" tIns="91425" rIns="91425" bIns="91425" anchor="ctr" anchorCtr="0"/>
          <a:lstStyle>
            <a:lvl1pPr marL="0" marR="0" indent="0" algn="ctr" rtl="0">
              <a:spcBef>
                <a:spcPts val="0"/>
              </a:spcBef>
              <a:defRPr sz="4937" b="0" i="0" u="none" strike="noStrike" cap="none" baseline="0">
                <a:solidFill>
                  <a:srgbClr val="888888"/>
                </a:solidFill>
                <a:latin typeface="Calibri"/>
                <a:ea typeface="Calibri"/>
                <a:cs typeface="Calibri"/>
                <a:sym typeface="Calibri"/>
              </a:defRPr>
            </a:lvl1pPr>
            <a:lvl2pPr marL="1692925" marR="0" indent="-5661" algn="l" rtl="0">
              <a:spcBef>
                <a:spcPts val="0"/>
              </a:spcBef>
              <a:defRPr sz="6665" b="0" i="0" u="none" strike="noStrike" cap="none" baseline="0">
                <a:solidFill>
                  <a:schemeClr val="dk1"/>
                </a:solidFill>
                <a:latin typeface="Calibri"/>
                <a:ea typeface="Calibri"/>
                <a:cs typeface="Calibri"/>
                <a:sym typeface="Calibri"/>
              </a:defRPr>
            </a:lvl2pPr>
            <a:lvl3pPr marL="3385850" marR="0" indent="-435" algn="l" rtl="0">
              <a:spcBef>
                <a:spcPts val="0"/>
              </a:spcBef>
              <a:defRPr sz="6665" b="0" i="0" u="none" strike="noStrike" cap="none" baseline="0">
                <a:solidFill>
                  <a:schemeClr val="dk1"/>
                </a:solidFill>
                <a:latin typeface="Calibri"/>
                <a:ea typeface="Calibri"/>
                <a:cs typeface="Calibri"/>
                <a:sym typeface="Calibri"/>
              </a:defRPr>
            </a:lvl3pPr>
            <a:lvl4pPr marL="5078776" marR="0" indent="-6095" algn="l" rtl="0">
              <a:spcBef>
                <a:spcPts val="0"/>
              </a:spcBef>
              <a:defRPr sz="6665" b="0" i="0" u="none" strike="noStrike" cap="none" baseline="0">
                <a:solidFill>
                  <a:schemeClr val="dk1"/>
                </a:solidFill>
                <a:latin typeface="Calibri"/>
                <a:ea typeface="Calibri"/>
                <a:cs typeface="Calibri"/>
                <a:sym typeface="Calibri"/>
              </a:defRPr>
            </a:lvl4pPr>
            <a:lvl5pPr marL="6771701" marR="0" indent="-871" algn="l" rtl="0">
              <a:spcBef>
                <a:spcPts val="0"/>
              </a:spcBef>
              <a:defRPr sz="6665" b="0" i="0" u="none" strike="noStrike" cap="none" baseline="0">
                <a:solidFill>
                  <a:schemeClr val="dk1"/>
                </a:solidFill>
                <a:latin typeface="Calibri"/>
                <a:ea typeface="Calibri"/>
                <a:cs typeface="Calibri"/>
                <a:sym typeface="Calibri"/>
              </a:defRPr>
            </a:lvl5pPr>
            <a:lvl6pPr marL="8464626" marR="0" indent="-6531" algn="l" rtl="0">
              <a:spcBef>
                <a:spcPts val="0"/>
              </a:spcBef>
              <a:defRPr sz="6665" b="0" i="0" u="none" strike="noStrike" cap="none" baseline="0">
                <a:solidFill>
                  <a:schemeClr val="dk1"/>
                </a:solidFill>
                <a:latin typeface="Calibri"/>
                <a:ea typeface="Calibri"/>
                <a:cs typeface="Calibri"/>
                <a:sym typeface="Calibri"/>
              </a:defRPr>
            </a:lvl6pPr>
            <a:lvl7pPr marL="10157551" marR="0" indent="-1305" algn="l" rtl="0">
              <a:spcBef>
                <a:spcPts val="0"/>
              </a:spcBef>
              <a:defRPr sz="6665" b="0" i="0" u="none" strike="noStrike" cap="none" baseline="0">
                <a:solidFill>
                  <a:schemeClr val="dk1"/>
                </a:solidFill>
                <a:latin typeface="Calibri"/>
                <a:ea typeface="Calibri"/>
                <a:cs typeface="Calibri"/>
                <a:sym typeface="Calibri"/>
              </a:defRPr>
            </a:lvl7pPr>
            <a:lvl8pPr marL="11850475" marR="0" indent="-6967" algn="l" rtl="0">
              <a:spcBef>
                <a:spcPts val="0"/>
              </a:spcBef>
              <a:defRPr sz="6665" b="0" i="0" u="none" strike="noStrike" cap="none" baseline="0">
                <a:solidFill>
                  <a:schemeClr val="dk1"/>
                </a:solidFill>
                <a:latin typeface="Calibri"/>
                <a:ea typeface="Calibri"/>
                <a:cs typeface="Calibri"/>
                <a:sym typeface="Calibri"/>
              </a:defRPr>
            </a:lvl8pPr>
            <a:lvl9pPr marL="13543400" marR="0" indent="-1742" algn="l" rtl="0">
              <a:spcBef>
                <a:spcPts val="0"/>
              </a:spcBef>
              <a:defRPr sz="6665" b="0" i="0" u="none" strike="noStrike" cap="none" baseline="0">
                <a:solidFill>
                  <a:schemeClr val="dk1"/>
                </a:solidFill>
                <a:latin typeface="Calibri"/>
                <a:ea typeface="Calibri"/>
                <a:cs typeface="Calibri"/>
                <a:sym typeface="Calibri"/>
              </a:defRPr>
            </a:lvl9pPr>
          </a:lstStyle>
          <a:p>
            <a:endParaRPr/>
          </a:p>
        </p:txBody>
      </p:sp>
      <p:sp>
        <p:nvSpPr>
          <p:cNvPr id="59" name="Shape 59"/>
          <p:cNvSpPr txBox="1">
            <a:spLocks noGrp="1"/>
          </p:cNvSpPr>
          <p:nvPr>
            <p:ph type="sldNum" idx="12"/>
          </p:nvPr>
        </p:nvSpPr>
        <p:spPr>
          <a:xfrm>
            <a:off x="28414979" y="30510488"/>
            <a:ext cx="9052560" cy="175259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4937" smtClean="0">
                <a:solidFill>
                  <a:srgbClr val="888888"/>
                </a:solidFill>
                <a:latin typeface="Calibri"/>
                <a:ea typeface="Calibri"/>
                <a:cs typeface="Calibri"/>
                <a:sym typeface="Calibri"/>
              </a:rPr>
              <a:pPr algn="r">
                <a:buSzPct val="25000"/>
              </a:pPr>
              <a:t>‹#›</a:t>
            </a:fld>
            <a:endParaRPr lang="en-US" sz="4937">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2771301" y="2194559"/>
            <a:ext cx="12976383" cy="7680960"/>
          </a:xfrm>
          <a:prstGeom prst="rect">
            <a:avLst/>
          </a:prstGeom>
          <a:noFill/>
          <a:ln>
            <a:noFill/>
          </a:ln>
        </p:spPr>
        <p:txBody>
          <a:bodyPr lIns="91425" tIns="91425" rIns="91425" bIns="91425" anchor="b" anchorCtr="0"/>
          <a:lstStyle>
            <a:lvl1pPr rtl="0">
              <a:spcBef>
                <a:spcPts val="0"/>
              </a:spcBef>
              <a:defRPr sz="13165"/>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a:spLocks noGrp="1"/>
          </p:cNvSpPr>
          <p:nvPr>
            <p:ph type="pic" idx="2"/>
          </p:nvPr>
        </p:nvSpPr>
        <p:spPr>
          <a:xfrm>
            <a:off x="17104520" y="4739648"/>
            <a:ext cx="20368260" cy="23393399"/>
          </a:xfrm>
          <a:prstGeom prst="rect">
            <a:avLst/>
          </a:prstGeom>
          <a:noFill/>
          <a:ln>
            <a:noFill/>
          </a:ln>
        </p:spPr>
        <p:txBody>
          <a:bodyPr lIns="91425" tIns="91425" rIns="91425" bIns="91425" anchor="t" anchorCtr="0"/>
          <a:lstStyle>
            <a:lvl1pPr marL="0" marR="0" indent="0" algn="l" rtl="0">
              <a:spcBef>
                <a:spcPts val="0"/>
              </a:spcBef>
              <a:buClr>
                <a:srgbClr val="888888"/>
              </a:buClr>
              <a:buFont typeface="Calibri"/>
              <a:buNone/>
              <a:defRPr sz="13165" b="0" i="0" u="none" strike="noStrike" cap="none" baseline="0">
                <a:solidFill>
                  <a:srgbClr val="888888"/>
                </a:solidFill>
                <a:latin typeface="Calibri"/>
                <a:ea typeface="Calibri"/>
                <a:cs typeface="Calibri"/>
                <a:sym typeface="Calibri"/>
              </a:defRPr>
            </a:lvl1pPr>
            <a:lvl2pPr marL="1881027" marR="0" indent="-8709" algn="l" rtl="0">
              <a:spcBef>
                <a:spcPts val="0"/>
              </a:spcBef>
              <a:buClr>
                <a:schemeClr val="dk1"/>
              </a:buClr>
              <a:buFont typeface="Calibri"/>
              <a:buNone/>
              <a:defRPr sz="11519" b="0" i="0" u="none" strike="noStrike" cap="none" baseline="0">
                <a:solidFill>
                  <a:schemeClr val="dk1"/>
                </a:solidFill>
                <a:latin typeface="Calibri"/>
                <a:ea typeface="Calibri"/>
                <a:cs typeface="Calibri"/>
                <a:sym typeface="Calibri"/>
              </a:defRPr>
            </a:lvl2pPr>
            <a:lvl3pPr marL="3762057" marR="0" indent="-6532" algn="l" rtl="0">
              <a:spcBef>
                <a:spcPts val="0"/>
              </a:spcBef>
              <a:buClr>
                <a:schemeClr val="dk1"/>
              </a:buClr>
              <a:buFont typeface="Calibri"/>
              <a:buNone/>
              <a:defRPr sz="9875" b="0" i="0" u="none" strike="noStrike" cap="none" baseline="0">
                <a:solidFill>
                  <a:schemeClr val="dk1"/>
                </a:solidFill>
                <a:latin typeface="Calibri"/>
                <a:ea typeface="Calibri"/>
                <a:cs typeface="Calibri"/>
                <a:sym typeface="Calibri"/>
              </a:defRPr>
            </a:lvl3pPr>
            <a:lvl4pPr marL="5643084" marR="0" indent="-4354" algn="l" rtl="0">
              <a:spcBef>
                <a:spcPts val="0"/>
              </a:spcBef>
              <a:buClr>
                <a:schemeClr val="dk1"/>
              </a:buClr>
              <a:buFont typeface="Calibri"/>
              <a:buNone/>
              <a:defRPr sz="8229" b="0" i="0" u="none" strike="noStrike" cap="none" baseline="0">
                <a:solidFill>
                  <a:schemeClr val="dk1"/>
                </a:solidFill>
                <a:latin typeface="Calibri"/>
                <a:ea typeface="Calibri"/>
                <a:cs typeface="Calibri"/>
                <a:sym typeface="Calibri"/>
              </a:defRPr>
            </a:lvl4pPr>
            <a:lvl5pPr marL="7524112" marR="0" indent="-2177" algn="l" rtl="0">
              <a:spcBef>
                <a:spcPts val="0"/>
              </a:spcBef>
              <a:buClr>
                <a:schemeClr val="dk1"/>
              </a:buClr>
              <a:buFont typeface="Calibri"/>
              <a:buNone/>
              <a:defRPr sz="8229" b="0" i="0" u="none" strike="noStrike" cap="none" baseline="0">
                <a:solidFill>
                  <a:schemeClr val="dk1"/>
                </a:solidFill>
                <a:latin typeface="Calibri"/>
                <a:ea typeface="Calibri"/>
                <a:cs typeface="Calibri"/>
                <a:sym typeface="Calibri"/>
              </a:defRPr>
            </a:lvl5pPr>
            <a:lvl6pPr marL="9405140" marR="0" indent="0" algn="l" rtl="0">
              <a:spcBef>
                <a:spcPts val="0"/>
              </a:spcBef>
              <a:buClr>
                <a:schemeClr val="dk1"/>
              </a:buClr>
              <a:buFont typeface="Calibri"/>
              <a:buNone/>
              <a:defRPr sz="8229" b="0" i="0" u="none" strike="noStrike" cap="none" baseline="0">
                <a:solidFill>
                  <a:schemeClr val="dk1"/>
                </a:solidFill>
                <a:latin typeface="Calibri"/>
                <a:ea typeface="Calibri"/>
                <a:cs typeface="Calibri"/>
                <a:sym typeface="Calibri"/>
              </a:defRPr>
            </a:lvl6pPr>
            <a:lvl7pPr marL="11286168" marR="0" indent="-8709" algn="l" rtl="0">
              <a:spcBef>
                <a:spcPts val="0"/>
              </a:spcBef>
              <a:buClr>
                <a:schemeClr val="dk1"/>
              </a:buClr>
              <a:buFont typeface="Calibri"/>
              <a:buNone/>
              <a:defRPr sz="8229" b="0" i="0" u="none" strike="noStrike" cap="none" baseline="0">
                <a:solidFill>
                  <a:schemeClr val="dk1"/>
                </a:solidFill>
                <a:latin typeface="Calibri"/>
                <a:ea typeface="Calibri"/>
                <a:cs typeface="Calibri"/>
                <a:sym typeface="Calibri"/>
              </a:defRPr>
            </a:lvl7pPr>
            <a:lvl8pPr marL="13167195" marR="0" indent="-6531" algn="l" rtl="0">
              <a:spcBef>
                <a:spcPts val="0"/>
              </a:spcBef>
              <a:buClr>
                <a:schemeClr val="dk1"/>
              </a:buClr>
              <a:buFont typeface="Calibri"/>
              <a:buNone/>
              <a:defRPr sz="8229" b="0" i="0" u="none" strike="noStrike" cap="none" baseline="0">
                <a:solidFill>
                  <a:schemeClr val="dk1"/>
                </a:solidFill>
                <a:latin typeface="Calibri"/>
                <a:ea typeface="Calibri"/>
                <a:cs typeface="Calibri"/>
                <a:sym typeface="Calibri"/>
              </a:defRPr>
            </a:lvl8pPr>
            <a:lvl9pPr marL="15048224" marR="0" indent="-4354" algn="l" rtl="0">
              <a:spcBef>
                <a:spcPts val="0"/>
              </a:spcBef>
              <a:buClr>
                <a:schemeClr val="dk1"/>
              </a:buClr>
              <a:buFont typeface="Calibri"/>
              <a:buNone/>
              <a:defRPr sz="8229" b="0" i="0" u="none" strike="noStrike" cap="none" baseline="0">
                <a:solidFill>
                  <a:schemeClr val="dk1"/>
                </a:solidFill>
                <a:latin typeface="Calibri"/>
                <a:ea typeface="Calibri"/>
                <a:cs typeface="Calibri"/>
                <a:sym typeface="Calibri"/>
              </a:defRPr>
            </a:lvl9pPr>
          </a:lstStyle>
          <a:p>
            <a:endParaRPr/>
          </a:p>
        </p:txBody>
      </p:sp>
      <p:sp>
        <p:nvSpPr>
          <p:cNvPr id="63" name="Shape 63"/>
          <p:cNvSpPr txBox="1">
            <a:spLocks noGrp="1"/>
          </p:cNvSpPr>
          <p:nvPr>
            <p:ph type="body" idx="1"/>
          </p:nvPr>
        </p:nvSpPr>
        <p:spPr>
          <a:xfrm>
            <a:off x="2771301" y="9875520"/>
            <a:ext cx="12976383" cy="18295623"/>
          </a:xfrm>
          <a:prstGeom prst="rect">
            <a:avLst/>
          </a:prstGeom>
          <a:noFill/>
          <a:ln>
            <a:noFill/>
          </a:ln>
        </p:spPr>
        <p:txBody>
          <a:bodyPr lIns="91425" tIns="91425" rIns="91425" bIns="91425" anchor="t" anchorCtr="0"/>
          <a:lstStyle>
            <a:lvl1pPr marL="0" indent="0" rtl="0">
              <a:spcBef>
                <a:spcPts val="0"/>
              </a:spcBef>
              <a:buFont typeface="Calibri"/>
              <a:buNone/>
              <a:defRPr sz="6583"/>
            </a:lvl1pPr>
            <a:lvl2pPr marL="1881027" indent="-8709" rtl="0">
              <a:spcBef>
                <a:spcPts val="0"/>
              </a:spcBef>
              <a:buFont typeface="Calibri"/>
              <a:buNone/>
              <a:defRPr sz="5759"/>
            </a:lvl2pPr>
            <a:lvl3pPr marL="3762057" indent="-6532" rtl="0">
              <a:spcBef>
                <a:spcPts val="0"/>
              </a:spcBef>
              <a:buFont typeface="Calibri"/>
              <a:buNone/>
              <a:defRPr sz="4937"/>
            </a:lvl3pPr>
            <a:lvl4pPr marL="5643084" indent="-4354" rtl="0">
              <a:spcBef>
                <a:spcPts val="0"/>
              </a:spcBef>
              <a:buFont typeface="Calibri"/>
              <a:buNone/>
              <a:defRPr sz="4114"/>
            </a:lvl4pPr>
            <a:lvl5pPr marL="7524112" indent="-2177" rtl="0">
              <a:spcBef>
                <a:spcPts val="0"/>
              </a:spcBef>
              <a:buFont typeface="Calibri"/>
              <a:buNone/>
              <a:defRPr sz="4114"/>
            </a:lvl5pPr>
            <a:lvl6pPr marL="9405140" indent="0" rtl="0">
              <a:spcBef>
                <a:spcPts val="0"/>
              </a:spcBef>
              <a:buFont typeface="Calibri"/>
              <a:buNone/>
              <a:defRPr sz="4114"/>
            </a:lvl6pPr>
            <a:lvl7pPr marL="11286168" indent="-8709" rtl="0">
              <a:spcBef>
                <a:spcPts val="0"/>
              </a:spcBef>
              <a:buFont typeface="Calibri"/>
              <a:buNone/>
              <a:defRPr sz="4114"/>
            </a:lvl7pPr>
            <a:lvl8pPr marL="13167195" indent="-6531" rtl="0">
              <a:spcBef>
                <a:spcPts val="0"/>
              </a:spcBef>
              <a:buFont typeface="Calibri"/>
              <a:buNone/>
              <a:defRPr sz="4114"/>
            </a:lvl8pPr>
            <a:lvl9pPr marL="15048224" indent="-4354" rtl="0">
              <a:spcBef>
                <a:spcPts val="0"/>
              </a:spcBef>
              <a:buFont typeface="Calibri"/>
              <a:buNone/>
              <a:defRPr sz="4114"/>
            </a:lvl9pPr>
          </a:lstStyle>
          <a:p>
            <a:endParaRPr/>
          </a:p>
        </p:txBody>
      </p:sp>
      <p:sp>
        <p:nvSpPr>
          <p:cNvPr id="64" name="Shape 64"/>
          <p:cNvSpPr txBox="1">
            <a:spLocks noGrp="1"/>
          </p:cNvSpPr>
          <p:nvPr>
            <p:ph type="dt" idx="10"/>
          </p:nvPr>
        </p:nvSpPr>
        <p:spPr>
          <a:xfrm>
            <a:off x="2766059" y="30510488"/>
            <a:ext cx="9052560" cy="1752599"/>
          </a:xfrm>
          <a:prstGeom prst="rect">
            <a:avLst/>
          </a:prstGeom>
          <a:noFill/>
          <a:ln>
            <a:noFill/>
          </a:ln>
        </p:spPr>
        <p:txBody>
          <a:bodyPr lIns="91425" tIns="91425" rIns="91425" bIns="91425" anchor="ctr" anchorCtr="0"/>
          <a:lstStyle>
            <a:lvl1pPr marL="0" marR="0" indent="0" algn="l" rtl="0">
              <a:spcBef>
                <a:spcPts val="0"/>
              </a:spcBef>
              <a:defRPr sz="4937" b="0" i="0" u="none" strike="noStrike" cap="none" baseline="0">
                <a:solidFill>
                  <a:srgbClr val="888888"/>
                </a:solidFill>
                <a:latin typeface="Calibri"/>
                <a:ea typeface="Calibri"/>
                <a:cs typeface="Calibri"/>
                <a:sym typeface="Calibri"/>
              </a:defRPr>
            </a:lvl1pPr>
            <a:lvl2pPr marL="1692925" marR="0" indent="-5661" algn="l" rtl="0">
              <a:spcBef>
                <a:spcPts val="0"/>
              </a:spcBef>
              <a:defRPr sz="6665" b="0" i="0" u="none" strike="noStrike" cap="none" baseline="0">
                <a:solidFill>
                  <a:schemeClr val="dk1"/>
                </a:solidFill>
                <a:latin typeface="Calibri"/>
                <a:ea typeface="Calibri"/>
                <a:cs typeface="Calibri"/>
                <a:sym typeface="Calibri"/>
              </a:defRPr>
            </a:lvl2pPr>
            <a:lvl3pPr marL="3385850" marR="0" indent="-435" algn="l" rtl="0">
              <a:spcBef>
                <a:spcPts val="0"/>
              </a:spcBef>
              <a:defRPr sz="6665" b="0" i="0" u="none" strike="noStrike" cap="none" baseline="0">
                <a:solidFill>
                  <a:schemeClr val="dk1"/>
                </a:solidFill>
                <a:latin typeface="Calibri"/>
                <a:ea typeface="Calibri"/>
                <a:cs typeface="Calibri"/>
                <a:sym typeface="Calibri"/>
              </a:defRPr>
            </a:lvl3pPr>
            <a:lvl4pPr marL="5078776" marR="0" indent="-6095" algn="l" rtl="0">
              <a:spcBef>
                <a:spcPts val="0"/>
              </a:spcBef>
              <a:defRPr sz="6665" b="0" i="0" u="none" strike="noStrike" cap="none" baseline="0">
                <a:solidFill>
                  <a:schemeClr val="dk1"/>
                </a:solidFill>
                <a:latin typeface="Calibri"/>
                <a:ea typeface="Calibri"/>
                <a:cs typeface="Calibri"/>
                <a:sym typeface="Calibri"/>
              </a:defRPr>
            </a:lvl4pPr>
            <a:lvl5pPr marL="6771701" marR="0" indent="-871" algn="l" rtl="0">
              <a:spcBef>
                <a:spcPts val="0"/>
              </a:spcBef>
              <a:defRPr sz="6665" b="0" i="0" u="none" strike="noStrike" cap="none" baseline="0">
                <a:solidFill>
                  <a:schemeClr val="dk1"/>
                </a:solidFill>
                <a:latin typeface="Calibri"/>
                <a:ea typeface="Calibri"/>
                <a:cs typeface="Calibri"/>
                <a:sym typeface="Calibri"/>
              </a:defRPr>
            </a:lvl5pPr>
            <a:lvl6pPr marL="8464626" marR="0" indent="-6531" algn="l" rtl="0">
              <a:spcBef>
                <a:spcPts val="0"/>
              </a:spcBef>
              <a:defRPr sz="6665" b="0" i="0" u="none" strike="noStrike" cap="none" baseline="0">
                <a:solidFill>
                  <a:schemeClr val="dk1"/>
                </a:solidFill>
                <a:latin typeface="Calibri"/>
                <a:ea typeface="Calibri"/>
                <a:cs typeface="Calibri"/>
                <a:sym typeface="Calibri"/>
              </a:defRPr>
            </a:lvl6pPr>
            <a:lvl7pPr marL="10157551" marR="0" indent="-1305" algn="l" rtl="0">
              <a:spcBef>
                <a:spcPts val="0"/>
              </a:spcBef>
              <a:defRPr sz="6665" b="0" i="0" u="none" strike="noStrike" cap="none" baseline="0">
                <a:solidFill>
                  <a:schemeClr val="dk1"/>
                </a:solidFill>
                <a:latin typeface="Calibri"/>
                <a:ea typeface="Calibri"/>
                <a:cs typeface="Calibri"/>
                <a:sym typeface="Calibri"/>
              </a:defRPr>
            </a:lvl7pPr>
            <a:lvl8pPr marL="11850475" marR="0" indent="-6967" algn="l" rtl="0">
              <a:spcBef>
                <a:spcPts val="0"/>
              </a:spcBef>
              <a:defRPr sz="6665" b="0" i="0" u="none" strike="noStrike" cap="none" baseline="0">
                <a:solidFill>
                  <a:schemeClr val="dk1"/>
                </a:solidFill>
                <a:latin typeface="Calibri"/>
                <a:ea typeface="Calibri"/>
                <a:cs typeface="Calibri"/>
                <a:sym typeface="Calibri"/>
              </a:defRPr>
            </a:lvl8pPr>
            <a:lvl9pPr marL="13543400" marR="0" indent="-1742" algn="l" rtl="0">
              <a:spcBef>
                <a:spcPts val="0"/>
              </a:spcBef>
              <a:defRPr sz="6665" b="0" i="0" u="none" strike="noStrike" cap="none" baseline="0">
                <a:solidFill>
                  <a:schemeClr val="dk1"/>
                </a:solidFill>
                <a:latin typeface="Calibri"/>
                <a:ea typeface="Calibri"/>
                <a:cs typeface="Calibri"/>
                <a:sym typeface="Calibri"/>
              </a:defRPr>
            </a:lvl9pPr>
          </a:lstStyle>
          <a:p>
            <a:endParaRPr/>
          </a:p>
        </p:txBody>
      </p:sp>
      <p:sp>
        <p:nvSpPr>
          <p:cNvPr id="65" name="Shape 65"/>
          <p:cNvSpPr txBox="1">
            <a:spLocks noGrp="1"/>
          </p:cNvSpPr>
          <p:nvPr>
            <p:ph type="ftr" idx="11"/>
          </p:nvPr>
        </p:nvSpPr>
        <p:spPr>
          <a:xfrm>
            <a:off x="13327381" y="30510488"/>
            <a:ext cx="13578839" cy="1752599"/>
          </a:xfrm>
          <a:prstGeom prst="rect">
            <a:avLst/>
          </a:prstGeom>
          <a:noFill/>
          <a:ln>
            <a:noFill/>
          </a:ln>
        </p:spPr>
        <p:txBody>
          <a:bodyPr lIns="91425" tIns="91425" rIns="91425" bIns="91425" anchor="ctr" anchorCtr="0"/>
          <a:lstStyle>
            <a:lvl1pPr marL="0" marR="0" indent="0" algn="ctr" rtl="0">
              <a:spcBef>
                <a:spcPts val="0"/>
              </a:spcBef>
              <a:defRPr sz="4937" b="0" i="0" u="none" strike="noStrike" cap="none" baseline="0">
                <a:solidFill>
                  <a:srgbClr val="888888"/>
                </a:solidFill>
                <a:latin typeface="Calibri"/>
                <a:ea typeface="Calibri"/>
                <a:cs typeface="Calibri"/>
                <a:sym typeface="Calibri"/>
              </a:defRPr>
            </a:lvl1pPr>
            <a:lvl2pPr marL="1692925" marR="0" indent="-5661" algn="l" rtl="0">
              <a:spcBef>
                <a:spcPts val="0"/>
              </a:spcBef>
              <a:defRPr sz="6665" b="0" i="0" u="none" strike="noStrike" cap="none" baseline="0">
                <a:solidFill>
                  <a:schemeClr val="dk1"/>
                </a:solidFill>
                <a:latin typeface="Calibri"/>
                <a:ea typeface="Calibri"/>
                <a:cs typeface="Calibri"/>
                <a:sym typeface="Calibri"/>
              </a:defRPr>
            </a:lvl2pPr>
            <a:lvl3pPr marL="3385850" marR="0" indent="-435" algn="l" rtl="0">
              <a:spcBef>
                <a:spcPts val="0"/>
              </a:spcBef>
              <a:defRPr sz="6665" b="0" i="0" u="none" strike="noStrike" cap="none" baseline="0">
                <a:solidFill>
                  <a:schemeClr val="dk1"/>
                </a:solidFill>
                <a:latin typeface="Calibri"/>
                <a:ea typeface="Calibri"/>
                <a:cs typeface="Calibri"/>
                <a:sym typeface="Calibri"/>
              </a:defRPr>
            </a:lvl3pPr>
            <a:lvl4pPr marL="5078776" marR="0" indent="-6095" algn="l" rtl="0">
              <a:spcBef>
                <a:spcPts val="0"/>
              </a:spcBef>
              <a:defRPr sz="6665" b="0" i="0" u="none" strike="noStrike" cap="none" baseline="0">
                <a:solidFill>
                  <a:schemeClr val="dk1"/>
                </a:solidFill>
                <a:latin typeface="Calibri"/>
                <a:ea typeface="Calibri"/>
                <a:cs typeface="Calibri"/>
                <a:sym typeface="Calibri"/>
              </a:defRPr>
            </a:lvl4pPr>
            <a:lvl5pPr marL="6771701" marR="0" indent="-871" algn="l" rtl="0">
              <a:spcBef>
                <a:spcPts val="0"/>
              </a:spcBef>
              <a:defRPr sz="6665" b="0" i="0" u="none" strike="noStrike" cap="none" baseline="0">
                <a:solidFill>
                  <a:schemeClr val="dk1"/>
                </a:solidFill>
                <a:latin typeface="Calibri"/>
                <a:ea typeface="Calibri"/>
                <a:cs typeface="Calibri"/>
                <a:sym typeface="Calibri"/>
              </a:defRPr>
            </a:lvl5pPr>
            <a:lvl6pPr marL="8464626" marR="0" indent="-6531" algn="l" rtl="0">
              <a:spcBef>
                <a:spcPts val="0"/>
              </a:spcBef>
              <a:defRPr sz="6665" b="0" i="0" u="none" strike="noStrike" cap="none" baseline="0">
                <a:solidFill>
                  <a:schemeClr val="dk1"/>
                </a:solidFill>
                <a:latin typeface="Calibri"/>
                <a:ea typeface="Calibri"/>
                <a:cs typeface="Calibri"/>
                <a:sym typeface="Calibri"/>
              </a:defRPr>
            </a:lvl6pPr>
            <a:lvl7pPr marL="10157551" marR="0" indent="-1305" algn="l" rtl="0">
              <a:spcBef>
                <a:spcPts val="0"/>
              </a:spcBef>
              <a:defRPr sz="6665" b="0" i="0" u="none" strike="noStrike" cap="none" baseline="0">
                <a:solidFill>
                  <a:schemeClr val="dk1"/>
                </a:solidFill>
                <a:latin typeface="Calibri"/>
                <a:ea typeface="Calibri"/>
                <a:cs typeface="Calibri"/>
                <a:sym typeface="Calibri"/>
              </a:defRPr>
            </a:lvl7pPr>
            <a:lvl8pPr marL="11850475" marR="0" indent="-6967" algn="l" rtl="0">
              <a:spcBef>
                <a:spcPts val="0"/>
              </a:spcBef>
              <a:defRPr sz="6665" b="0" i="0" u="none" strike="noStrike" cap="none" baseline="0">
                <a:solidFill>
                  <a:schemeClr val="dk1"/>
                </a:solidFill>
                <a:latin typeface="Calibri"/>
                <a:ea typeface="Calibri"/>
                <a:cs typeface="Calibri"/>
                <a:sym typeface="Calibri"/>
              </a:defRPr>
            </a:lvl8pPr>
            <a:lvl9pPr marL="13543400" marR="0" indent="-1742" algn="l" rtl="0">
              <a:spcBef>
                <a:spcPts val="0"/>
              </a:spcBef>
              <a:defRPr sz="6665" b="0" i="0" u="none" strike="noStrike" cap="none" baseline="0">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28414979" y="30510488"/>
            <a:ext cx="9052560" cy="175259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4937" smtClean="0">
                <a:solidFill>
                  <a:srgbClr val="888888"/>
                </a:solidFill>
                <a:latin typeface="Calibri"/>
                <a:ea typeface="Calibri"/>
                <a:cs typeface="Calibri"/>
                <a:sym typeface="Calibri"/>
              </a:rPr>
              <a:pPr algn="r">
                <a:buSzPct val="25000"/>
              </a:pPr>
              <a:t>‹#›</a:t>
            </a:fld>
            <a:endParaRPr lang="en-US" sz="4937">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2766059" y="1752607"/>
            <a:ext cx="34701480" cy="6362702"/>
          </a:xfrm>
          <a:prstGeom prst="rect">
            <a:avLst/>
          </a:prstGeom>
          <a:noFill/>
          <a:ln>
            <a:noFill/>
          </a:ln>
        </p:spPr>
        <p:txBody>
          <a:bodyPr lIns="91425" tIns="91425" rIns="91425" bIns="91425" anchor="ctr" anchorCtr="0"/>
          <a:lstStyle>
            <a:lvl1pPr marL="0" marR="0" indent="0" algn="l" rtl="0">
              <a:lnSpc>
                <a:spcPct val="90000"/>
              </a:lnSpc>
              <a:spcBef>
                <a:spcPts val="0"/>
              </a:spcBef>
              <a:buClr>
                <a:schemeClr val="dk1"/>
              </a:buClr>
              <a:buFont typeface="Calibri"/>
              <a:buNone/>
              <a:defRPr sz="2112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body" idx="1"/>
          </p:nvPr>
        </p:nvSpPr>
        <p:spPr>
          <a:xfrm>
            <a:off x="2766059" y="8763000"/>
            <a:ext cx="34701480" cy="20886422"/>
          </a:xfrm>
          <a:prstGeom prst="rect">
            <a:avLst/>
          </a:prstGeom>
          <a:noFill/>
          <a:ln>
            <a:noFill/>
          </a:ln>
        </p:spPr>
        <p:txBody>
          <a:bodyPr lIns="91425" tIns="91425" rIns="91425" bIns="91425" anchor="t" anchorCtr="0"/>
          <a:lstStyle>
            <a:lvl1pPr marL="1097280" marR="0" indent="-243840" algn="l" rtl="0">
              <a:lnSpc>
                <a:spcPct val="90000"/>
              </a:lnSpc>
              <a:spcBef>
                <a:spcPts val="4800"/>
              </a:spcBef>
              <a:buClr>
                <a:schemeClr val="dk1"/>
              </a:buClr>
              <a:buFont typeface="Arial"/>
              <a:buChar char="•"/>
              <a:defRPr sz="13439" b="0" i="0" u="none" strike="noStrike" cap="none" baseline="0">
                <a:solidFill>
                  <a:schemeClr val="dk1"/>
                </a:solidFill>
                <a:latin typeface="Calibri"/>
                <a:ea typeface="Calibri"/>
                <a:cs typeface="Calibri"/>
                <a:sym typeface="Calibri"/>
              </a:defRPr>
            </a:lvl1pPr>
            <a:lvl2pPr marL="3291840" marR="0" indent="-375920" algn="l" rtl="0">
              <a:lnSpc>
                <a:spcPct val="90000"/>
              </a:lnSpc>
              <a:spcBef>
                <a:spcPts val="2400"/>
              </a:spcBef>
              <a:buClr>
                <a:schemeClr val="dk1"/>
              </a:buClr>
              <a:buFont typeface="Arial"/>
              <a:buChar char="•"/>
              <a:defRPr sz="11520" b="0" i="0" u="none" strike="noStrike" cap="none" baseline="0">
                <a:solidFill>
                  <a:schemeClr val="dk1"/>
                </a:solidFill>
                <a:latin typeface="Calibri"/>
                <a:ea typeface="Calibri"/>
                <a:cs typeface="Calibri"/>
                <a:sym typeface="Calibri"/>
              </a:defRPr>
            </a:lvl2pPr>
            <a:lvl3pPr marL="5486400" marR="0" indent="-495300" algn="l" rtl="0">
              <a:lnSpc>
                <a:spcPct val="90000"/>
              </a:lnSpc>
              <a:spcBef>
                <a:spcPts val="2400"/>
              </a:spcBef>
              <a:buClr>
                <a:schemeClr val="dk1"/>
              </a:buClr>
              <a:buFont typeface="Arial"/>
              <a:buChar char="•"/>
              <a:defRPr sz="9600" b="0" i="0" u="none" strike="noStrike" cap="none" baseline="0">
                <a:solidFill>
                  <a:schemeClr val="dk1"/>
                </a:solidFill>
                <a:latin typeface="Calibri"/>
                <a:ea typeface="Calibri"/>
                <a:cs typeface="Calibri"/>
                <a:sym typeface="Calibri"/>
              </a:defRPr>
            </a:lvl3pPr>
            <a:lvl4pPr marL="7680960" marR="0" indent="-553719" algn="l" rtl="0">
              <a:lnSpc>
                <a:spcPct val="90000"/>
              </a:lnSpc>
              <a:spcBef>
                <a:spcPts val="2400"/>
              </a:spcBef>
              <a:buClr>
                <a:schemeClr val="dk1"/>
              </a:buClr>
              <a:buFont typeface="Arial"/>
              <a:buChar char="•"/>
              <a:defRPr sz="8640" b="0" i="0" u="none" strike="noStrike" cap="none" baseline="0">
                <a:solidFill>
                  <a:schemeClr val="dk1"/>
                </a:solidFill>
                <a:latin typeface="Calibri"/>
                <a:ea typeface="Calibri"/>
                <a:cs typeface="Calibri"/>
                <a:sym typeface="Calibri"/>
              </a:defRPr>
            </a:lvl4pPr>
            <a:lvl5pPr marL="9875520" marR="0" indent="-551179" algn="l" rtl="0">
              <a:lnSpc>
                <a:spcPct val="90000"/>
              </a:lnSpc>
              <a:spcBef>
                <a:spcPts val="2400"/>
              </a:spcBef>
              <a:buClr>
                <a:schemeClr val="dk1"/>
              </a:buClr>
              <a:buFont typeface="Arial"/>
              <a:buChar char="•"/>
              <a:defRPr sz="8640" b="0" i="0" u="none" strike="noStrike" cap="none" baseline="0">
                <a:solidFill>
                  <a:schemeClr val="dk1"/>
                </a:solidFill>
                <a:latin typeface="Calibri"/>
                <a:ea typeface="Calibri"/>
                <a:cs typeface="Calibri"/>
                <a:sym typeface="Calibri"/>
              </a:defRPr>
            </a:lvl5pPr>
            <a:lvl6pPr marL="12070080" marR="0" indent="-548640" algn="l" rtl="0">
              <a:lnSpc>
                <a:spcPct val="90000"/>
              </a:lnSpc>
              <a:spcBef>
                <a:spcPts val="2400"/>
              </a:spcBef>
              <a:buClr>
                <a:schemeClr val="dk1"/>
              </a:buClr>
              <a:buFont typeface="Arial"/>
              <a:buChar char="•"/>
              <a:defRPr sz="8640" b="0" i="0" u="none" strike="noStrike" cap="none" baseline="0">
                <a:solidFill>
                  <a:schemeClr val="dk1"/>
                </a:solidFill>
                <a:latin typeface="Calibri"/>
                <a:ea typeface="Calibri"/>
                <a:cs typeface="Calibri"/>
                <a:sym typeface="Calibri"/>
              </a:defRPr>
            </a:lvl6pPr>
            <a:lvl7pPr marL="14264639" marR="0" indent="-558800" algn="l" rtl="0">
              <a:lnSpc>
                <a:spcPct val="90000"/>
              </a:lnSpc>
              <a:spcBef>
                <a:spcPts val="2400"/>
              </a:spcBef>
              <a:buClr>
                <a:schemeClr val="dk1"/>
              </a:buClr>
              <a:buFont typeface="Arial"/>
              <a:buChar char="•"/>
              <a:defRPr sz="8640" b="0" i="0" u="none" strike="noStrike" cap="none" baseline="0">
                <a:solidFill>
                  <a:schemeClr val="dk1"/>
                </a:solidFill>
                <a:latin typeface="Calibri"/>
                <a:ea typeface="Calibri"/>
                <a:cs typeface="Calibri"/>
                <a:sym typeface="Calibri"/>
              </a:defRPr>
            </a:lvl7pPr>
            <a:lvl8pPr marL="16459200" marR="0" indent="-556260" algn="l" rtl="0">
              <a:lnSpc>
                <a:spcPct val="90000"/>
              </a:lnSpc>
              <a:spcBef>
                <a:spcPts val="2400"/>
              </a:spcBef>
              <a:buClr>
                <a:schemeClr val="dk1"/>
              </a:buClr>
              <a:buFont typeface="Arial"/>
              <a:buChar char="•"/>
              <a:defRPr sz="8640" b="0" i="0" u="none" strike="noStrike" cap="none" baseline="0">
                <a:solidFill>
                  <a:schemeClr val="dk1"/>
                </a:solidFill>
                <a:latin typeface="Calibri"/>
                <a:ea typeface="Calibri"/>
                <a:cs typeface="Calibri"/>
                <a:sym typeface="Calibri"/>
              </a:defRPr>
            </a:lvl8pPr>
            <a:lvl9pPr marL="18653760" marR="0" indent="-553721" algn="l" rtl="0">
              <a:lnSpc>
                <a:spcPct val="90000"/>
              </a:lnSpc>
              <a:spcBef>
                <a:spcPts val="2400"/>
              </a:spcBef>
              <a:buClr>
                <a:schemeClr val="dk1"/>
              </a:buClr>
              <a:buFont typeface="Arial"/>
              <a:buChar char="•"/>
              <a:defRPr sz="8640" b="0" i="0" u="none" strike="noStrike" cap="none" baseline="0">
                <a:solidFill>
                  <a:schemeClr val="dk1"/>
                </a:solidFill>
                <a:latin typeface="Calibri"/>
                <a:ea typeface="Calibri"/>
                <a:cs typeface="Calibri"/>
                <a:sym typeface="Calibri"/>
              </a:defRPr>
            </a:lvl9pPr>
          </a:lstStyle>
          <a:p>
            <a:endParaRPr/>
          </a:p>
        </p:txBody>
      </p:sp>
      <p:sp>
        <p:nvSpPr>
          <p:cNvPr id="7" name="Shape 7"/>
          <p:cNvSpPr txBox="1">
            <a:spLocks noGrp="1"/>
          </p:cNvSpPr>
          <p:nvPr>
            <p:ph type="dt" idx="10"/>
          </p:nvPr>
        </p:nvSpPr>
        <p:spPr>
          <a:xfrm>
            <a:off x="2766059" y="30510488"/>
            <a:ext cx="9052560" cy="1752599"/>
          </a:xfrm>
          <a:prstGeom prst="rect">
            <a:avLst/>
          </a:prstGeom>
          <a:noFill/>
          <a:ln>
            <a:noFill/>
          </a:ln>
        </p:spPr>
        <p:txBody>
          <a:bodyPr lIns="91425" tIns="91425" rIns="91425" bIns="91425" anchor="ctr" anchorCtr="0"/>
          <a:lstStyle>
            <a:lvl1pPr marL="0" marR="0" indent="0" algn="l" rtl="0">
              <a:spcBef>
                <a:spcPts val="0"/>
              </a:spcBef>
              <a:defRPr sz="4937" b="0" i="0" u="none" strike="noStrike" cap="none" baseline="0">
                <a:solidFill>
                  <a:srgbClr val="888888"/>
                </a:solidFill>
                <a:latin typeface="Calibri"/>
                <a:ea typeface="Calibri"/>
                <a:cs typeface="Calibri"/>
                <a:sym typeface="Calibri"/>
              </a:defRPr>
            </a:lvl1pPr>
            <a:lvl2pPr marL="1692925" marR="0" indent="-5661" algn="l" rtl="0">
              <a:spcBef>
                <a:spcPts val="0"/>
              </a:spcBef>
              <a:defRPr sz="6665" b="0" i="0" u="none" strike="noStrike" cap="none" baseline="0">
                <a:solidFill>
                  <a:schemeClr val="dk1"/>
                </a:solidFill>
                <a:latin typeface="Calibri"/>
                <a:ea typeface="Calibri"/>
                <a:cs typeface="Calibri"/>
                <a:sym typeface="Calibri"/>
              </a:defRPr>
            </a:lvl2pPr>
            <a:lvl3pPr marL="3385850" marR="0" indent="-435" algn="l" rtl="0">
              <a:spcBef>
                <a:spcPts val="0"/>
              </a:spcBef>
              <a:defRPr sz="6665" b="0" i="0" u="none" strike="noStrike" cap="none" baseline="0">
                <a:solidFill>
                  <a:schemeClr val="dk1"/>
                </a:solidFill>
                <a:latin typeface="Calibri"/>
                <a:ea typeface="Calibri"/>
                <a:cs typeface="Calibri"/>
                <a:sym typeface="Calibri"/>
              </a:defRPr>
            </a:lvl3pPr>
            <a:lvl4pPr marL="5078776" marR="0" indent="-6095" algn="l" rtl="0">
              <a:spcBef>
                <a:spcPts val="0"/>
              </a:spcBef>
              <a:defRPr sz="6665" b="0" i="0" u="none" strike="noStrike" cap="none" baseline="0">
                <a:solidFill>
                  <a:schemeClr val="dk1"/>
                </a:solidFill>
                <a:latin typeface="Calibri"/>
                <a:ea typeface="Calibri"/>
                <a:cs typeface="Calibri"/>
                <a:sym typeface="Calibri"/>
              </a:defRPr>
            </a:lvl4pPr>
            <a:lvl5pPr marL="6771701" marR="0" indent="-871" algn="l" rtl="0">
              <a:spcBef>
                <a:spcPts val="0"/>
              </a:spcBef>
              <a:defRPr sz="6665" b="0" i="0" u="none" strike="noStrike" cap="none" baseline="0">
                <a:solidFill>
                  <a:schemeClr val="dk1"/>
                </a:solidFill>
                <a:latin typeface="Calibri"/>
                <a:ea typeface="Calibri"/>
                <a:cs typeface="Calibri"/>
                <a:sym typeface="Calibri"/>
              </a:defRPr>
            </a:lvl5pPr>
            <a:lvl6pPr marL="8464626" marR="0" indent="-6531" algn="l" rtl="0">
              <a:spcBef>
                <a:spcPts val="0"/>
              </a:spcBef>
              <a:defRPr sz="6665" b="0" i="0" u="none" strike="noStrike" cap="none" baseline="0">
                <a:solidFill>
                  <a:schemeClr val="dk1"/>
                </a:solidFill>
                <a:latin typeface="Calibri"/>
                <a:ea typeface="Calibri"/>
                <a:cs typeface="Calibri"/>
                <a:sym typeface="Calibri"/>
              </a:defRPr>
            </a:lvl6pPr>
            <a:lvl7pPr marL="10157551" marR="0" indent="-1305" algn="l" rtl="0">
              <a:spcBef>
                <a:spcPts val="0"/>
              </a:spcBef>
              <a:defRPr sz="6665" b="0" i="0" u="none" strike="noStrike" cap="none" baseline="0">
                <a:solidFill>
                  <a:schemeClr val="dk1"/>
                </a:solidFill>
                <a:latin typeface="Calibri"/>
                <a:ea typeface="Calibri"/>
                <a:cs typeface="Calibri"/>
                <a:sym typeface="Calibri"/>
              </a:defRPr>
            </a:lvl7pPr>
            <a:lvl8pPr marL="11850475" marR="0" indent="-6967" algn="l" rtl="0">
              <a:spcBef>
                <a:spcPts val="0"/>
              </a:spcBef>
              <a:defRPr sz="6665" b="0" i="0" u="none" strike="noStrike" cap="none" baseline="0">
                <a:solidFill>
                  <a:schemeClr val="dk1"/>
                </a:solidFill>
                <a:latin typeface="Calibri"/>
                <a:ea typeface="Calibri"/>
                <a:cs typeface="Calibri"/>
                <a:sym typeface="Calibri"/>
              </a:defRPr>
            </a:lvl8pPr>
            <a:lvl9pPr marL="13543400" marR="0" indent="-1742" algn="l" rtl="0">
              <a:spcBef>
                <a:spcPts val="0"/>
              </a:spcBef>
              <a:defRPr sz="6665" b="0" i="0" u="none" strike="noStrike" cap="none" baseline="0">
                <a:solidFill>
                  <a:schemeClr val="dk1"/>
                </a:solidFill>
                <a:latin typeface="Calibri"/>
                <a:ea typeface="Calibri"/>
                <a:cs typeface="Calibri"/>
                <a:sym typeface="Calibri"/>
              </a:defRPr>
            </a:lvl9pPr>
          </a:lstStyle>
          <a:p>
            <a:endParaRPr/>
          </a:p>
        </p:txBody>
      </p:sp>
      <p:sp>
        <p:nvSpPr>
          <p:cNvPr id="8" name="Shape 8"/>
          <p:cNvSpPr txBox="1">
            <a:spLocks noGrp="1"/>
          </p:cNvSpPr>
          <p:nvPr>
            <p:ph type="ftr" idx="11"/>
          </p:nvPr>
        </p:nvSpPr>
        <p:spPr>
          <a:xfrm>
            <a:off x="13327381" y="30510488"/>
            <a:ext cx="13578839" cy="1752599"/>
          </a:xfrm>
          <a:prstGeom prst="rect">
            <a:avLst/>
          </a:prstGeom>
          <a:noFill/>
          <a:ln>
            <a:noFill/>
          </a:ln>
        </p:spPr>
        <p:txBody>
          <a:bodyPr lIns="91425" tIns="91425" rIns="91425" bIns="91425" anchor="ctr" anchorCtr="0"/>
          <a:lstStyle>
            <a:lvl1pPr marL="0" marR="0" indent="0" algn="ctr" rtl="0">
              <a:spcBef>
                <a:spcPts val="0"/>
              </a:spcBef>
              <a:defRPr sz="4937" b="0" i="0" u="none" strike="noStrike" cap="none" baseline="0">
                <a:solidFill>
                  <a:srgbClr val="888888"/>
                </a:solidFill>
                <a:latin typeface="Calibri"/>
                <a:ea typeface="Calibri"/>
                <a:cs typeface="Calibri"/>
                <a:sym typeface="Calibri"/>
              </a:defRPr>
            </a:lvl1pPr>
            <a:lvl2pPr marL="1692925" marR="0" indent="-5661" algn="l" rtl="0">
              <a:spcBef>
                <a:spcPts val="0"/>
              </a:spcBef>
              <a:defRPr sz="6665" b="0" i="0" u="none" strike="noStrike" cap="none" baseline="0">
                <a:solidFill>
                  <a:schemeClr val="dk1"/>
                </a:solidFill>
                <a:latin typeface="Calibri"/>
                <a:ea typeface="Calibri"/>
                <a:cs typeface="Calibri"/>
                <a:sym typeface="Calibri"/>
              </a:defRPr>
            </a:lvl2pPr>
            <a:lvl3pPr marL="3385850" marR="0" indent="-435" algn="l" rtl="0">
              <a:spcBef>
                <a:spcPts val="0"/>
              </a:spcBef>
              <a:defRPr sz="6665" b="0" i="0" u="none" strike="noStrike" cap="none" baseline="0">
                <a:solidFill>
                  <a:schemeClr val="dk1"/>
                </a:solidFill>
                <a:latin typeface="Calibri"/>
                <a:ea typeface="Calibri"/>
                <a:cs typeface="Calibri"/>
                <a:sym typeface="Calibri"/>
              </a:defRPr>
            </a:lvl3pPr>
            <a:lvl4pPr marL="5078776" marR="0" indent="-6095" algn="l" rtl="0">
              <a:spcBef>
                <a:spcPts val="0"/>
              </a:spcBef>
              <a:defRPr sz="6665" b="0" i="0" u="none" strike="noStrike" cap="none" baseline="0">
                <a:solidFill>
                  <a:schemeClr val="dk1"/>
                </a:solidFill>
                <a:latin typeface="Calibri"/>
                <a:ea typeface="Calibri"/>
                <a:cs typeface="Calibri"/>
                <a:sym typeface="Calibri"/>
              </a:defRPr>
            </a:lvl4pPr>
            <a:lvl5pPr marL="6771701" marR="0" indent="-871" algn="l" rtl="0">
              <a:spcBef>
                <a:spcPts val="0"/>
              </a:spcBef>
              <a:defRPr sz="6665" b="0" i="0" u="none" strike="noStrike" cap="none" baseline="0">
                <a:solidFill>
                  <a:schemeClr val="dk1"/>
                </a:solidFill>
                <a:latin typeface="Calibri"/>
                <a:ea typeface="Calibri"/>
                <a:cs typeface="Calibri"/>
                <a:sym typeface="Calibri"/>
              </a:defRPr>
            </a:lvl5pPr>
            <a:lvl6pPr marL="8464626" marR="0" indent="-6531" algn="l" rtl="0">
              <a:spcBef>
                <a:spcPts val="0"/>
              </a:spcBef>
              <a:defRPr sz="6665" b="0" i="0" u="none" strike="noStrike" cap="none" baseline="0">
                <a:solidFill>
                  <a:schemeClr val="dk1"/>
                </a:solidFill>
                <a:latin typeface="Calibri"/>
                <a:ea typeface="Calibri"/>
                <a:cs typeface="Calibri"/>
                <a:sym typeface="Calibri"/>
              </a:defRPr>
            </a:lvl6pPr>
            <a:lvl7pPr marL="10157551" marR="0" indent="-1305" algn="l" rtl="0">
              <a:spcBef>
                <a:spcPts val="0"/>
              </a:spcBef>
              <a:defRPr sz="6665" b="0" i="0" u="none" strike="noStrike" cap="none" baseline="0">
                <a:solidFill>
                  <a:schemeClr val="dk1"/>
                </a:solidFill>
                <a:latin typeface="Calibri"/>
                <a:ea typeface="Calibri"/>
                <a:cs typeface="Calibri"/>
                <a:sym typeface="Calibri"/>
              </a:defRPr>
            </a:lvl7pPr>
            <a:lvl8pPr marL="11850475" marR="0" indent="-6967" algn="l" rtl="0">
              <a:spcBef>
                <a:spcPts val="0"/>
              </a:spcBef>
              <a:defRPr sz="6665" b="0" i="0" u="none" strike="noStrike" cap="none" baseline="0">
                <a:solidFill>
                  <a:schemeClr val="dk1"/>
                </a:solidFill>
                <a:latin typeface="Calibri"/>
                <a:ea typeface="Calibri"/>
                <a:cs typeface="Calibri"/>
                <a:sym typeface="Calibri"/>
              </a:defRPr>
            </a:lvl8pPr>
            <a:lvl9pPr marL="13543400" marR="0" indent="-1742" algn="l" rtl="0">
              <a:spcBef>
                <a:spcPts val="0"/>
              </a:spcBef>
              <a:defRPr sz="6665" b="0" i="0" u="none" strike="noStrike" cap="none" baseline="0">
                <a:solidFill>
                  <a:schemeClr val="dk1"/>
                </a:solidFill>
                <a:latin typeface="Calibri"/>
                <a:ea typeface="Calibri"/>
                <a:cs typeface="Calibri"/>
                <a:sym typeface="Calibri"/>
              </a:defRPr>
            </a:lvl9pPr>
          </a:lstStyle>
          <a:p>
            <a:endParaRPr/>
          </a:p>
        </p:txBody>
      </p:sp>
      <p:sp>
        <p:nvSpPr>
          <p:cNvPr id="9" name="Shape 9"/>
          <p:cNvSpPr txBox="1">
            <a:spLocks noGrp="1"/>
          </p:cNvSpPr>
          <p:nvPr>
            <p:ph type="sldNum" idx="12"/>
          </p:nvPr>
        </p:nvSpPr>
        <p:spPr>
          <a:xfrm>
            <a:off x="28414979" y="30510488"/>
            <a:ext cx="9052560" cy="175259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4937" smtClean="0">
                <a:solidFill>
                  <a:srgbClr val="888888"/>
                </a:solidFill>
                <a:latin typeface="Calibri"/>
                <a:ea typeface="Calibri"/>
                <a:cs typeface="Calibri"/>
                <a:sym typeface="Calibri"/>
              </a:rPr>
              <a:pPr algn="r">
                <a:buSzPct val="25000"/>
              </a:pPr>
              <a:t>‹#›</a:t>
            </a:fld>
            <a:endParaRPr lang="en-US" sz="4937">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2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2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2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2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2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2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2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2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2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2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2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2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2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2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2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2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2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2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2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3.xml"/><Relationship Id="rId11" Type="http://schemas.openxmlformats.org/officeDocument/2006/relationships/image" Target="../media/image6.png"/><Relationship Id="rId5" Type="http://schemas.openxmlformats.org/officeDocument/2006/relationships/chart" Target="../charts/chart2.xml"/><Relationship Id="rId10" Type="http://schemas.openxmlformats.org/officeDocument/2006/relationships/image" Target="../media/image5.png"/><Relationship Id="rId4" Type="http://schemas.openxmlformats.org/officeDocument/2006/relationships/chart" Target="../charts/chart1.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F9000"/>
        </a:solidFill>
        <a:effectLst/>
      </p:bgPr>
    </p:bg>
    <p:spTree>
      <p:nvGrpSpPr>
        <p:cNvPr id="1" name="Shape 79"/>
        <p:cNvGrpSpPr/>
        <p:nvPr/>
      </p:nvGrpSpPr>
      <p:grpSpPr>
        <a:xfrm>
          <a:off x="0" y="0"/>
          <a:ext cx="0" cy="0"/>
          <a:chOff x="0" y="0"/>
          <a:chExt cx="0" cy="0"/>
        </a:xfrm>
      </p:grpSpPr>
      <p:sp>
        <p:nvSpPr>
          <p:cNvPr id="81" name="Shape 81"/>
          <p:cNvSpPr/>
          <p:nvPr/>
        </p:nvSpPr>
        <p:spPr>
          <a:xfrm>
            <a:off x="470160" y="25439842"/>
            <a:ext cx="9784080" cy="7086671"/>
          </a:xfrm>
          <a:prstGeom prst="rect">
            <a:avLst/>
          </a:prstGeom>
          <a:solidFill>
            <a:schemeClr val="bg1"/>
          </a:solidFill>
          <a:ln w="12700" cap="flat" cmpd="sng">
            <a:solidFill>
              <a:srgbClr val="42719B"/>
            </a:solidFill>
            <a:prstDash val="solid"/>
            <a:miter/>
            <a:headEnd type="none" w="med" len="med"/>
            <a:tailEnd type="none" w="med" len="med"/>
          </a:ln>
        </p:spPr>
        <p:txBody>
          <a:bodyPr lIns="78365" tIns="39171" rIns="78365" bIns="39171" anchor="ctr" anchorCtr="0">
            <a:noAutofit/>
          </a:bodyPr>
          <a:lstStyle/>
          <a:p>
            <a:pPr marL="342900" indent="-342900">
              <a:buFont typeface="Arial" panose="020B0604020202020204" pitchFamily="34" charset="0"/>
              <a:buChar char="•"/>
            </a:pPr>
            <a:r>
              <a:rPr lang="en-US" sz="2800" dirty="0" smtClean="0">
                <a:solidFill>
                  <a:schemeClr val="tx1"/>
                </a:solidFill>
                <a:latin typeface="+mn-lt"/>
                <a:ea typeface="Calibri"/>
                <a:cs typeface="Calibri"/>
                <a:sym typeface="Calibri"/>
              </a:rPr>
              <a:t>AAMC first identified the </a:t>
            </a:r>
            <a:r>
              <a:rPr lang="en-US" sz="2800" b="1" dirty="0" smtClean="0">
                <a:solidFill>
                  <a:schemeClr val="tx1"/>
                </a:solidFill>
                <a:latin typeface="+mn-lt"/>
                <a:ea typeface="Calibri"/>
                <a:cs typeface="Calibri"/>
                <a:sym typeface="Calibri"/>
              </a:rPr>
              <a:t>variables</a:t>
            </a:r>
            <a:r>
              <a:rPr lang="en-US" sz="2800" dirty="0" smtClean="0">
                <a:solidFill>
                  <a:schemeClr val="tx1"/>
                </a:solidFill>
                <a:latin typeface="+mn-lt"/>
                <a:ea typeface="Calibri"/>
                <a:cs typeface="Calibri"/>
                <a:sym typeface="Calibri"/>
              </a:rPr>
              <a:t> that would affect the cost of </a:t>
            </a:r>
            <a:r>
              <a:rPr lang="en-US" sz="2800" dirty="0" smtClean="0">
                <a:solidFill>
                  <a:schemeClr val="tx1"/>
                </a:solidFill>
                <a:latin typeface="+mn-lt"/>
                <a:ea typeface="Calibri"/>
                <a:cs typeface="Calibri"/>
                <a:sym typeface="Calibri"/>
              </a:rPr>
              <a:t>operation, </a:t>
            </a:r>
            <a:r>
              <a:rPr lang="en-US" sz="2800" dirty="0" smtClean="0">
                <a:solidFill>
                  <a:schemeClr val="tx1"/>
                </a:solidFill>
                <a:latin typeface="+mn-lt"/>
                <a:ea typeface="Calibri"/>
                <a:cs typeface="Calibri"/>
                <a:sym typeface="Calibri"/>
              </a:rPr>
              <a:t>as well as the </a:t>
            </a:r>
            <a:r>
              <a:rPr lang="en-US" sz="2800" b="1" dirty="0" smtClean="0">
                <a:solidFill>
                  <a:schemeClr val="tx1"/>
                </a:solidFill>
                <a:latin typeface="+mn-lt"/>
                <a:ea typeface="Calibri"/>
                <a:cs typeface="Calibri"/>
                <a:sym typeface="Calibri"/>
              </a:rPr>
              <a:t>relationships</a:t>
            </a:r>
            <a:r>
              <a:rPr lang="en-US" sz="2800" dirty="0" smtClean="0">
                <a:solidFill>
                  <a:schemeClr val="tx1"/>
                </a:solidFill>
                <a:latin typeface="+mn-lt"/>
                <a:ea typeface="Calibri"/>
                <a:cs typeface="Calibri"/>
                <a:sym typeface="Calibri"/>
              </a:rPr>
              <a:t> between the variables (see Figure 1).</a:t>
            </a:r>
          </a:p>
          <a:p>
            <a:pPr marL="342900" indent="-342900">
              <a:buFont typeface="Arial" panose="020B0604020202020204" pitchFamily="34" charset="0"/>
              <a:buChar char="•"/>
            </a:pPr>
            <a:r>
              <a:rPr lang="en-US" sz="2800" dirty="0" smtClean="0">
                <a:solidFill>
                  <a:schemeClr val="tx1"/>
                </a:solidFill>
                <a:latin typeface="+mn-lt"/>
                <a:ea typeface="Calibri"/>
                <a:cs typeface="Calibri"/>
                <a:sym typeface="Calibri"/>
              </a:rPr>
              <a:t>The </a:t>
            </a:r>
            <a:r>
              <a:rPr lang="en-US" sz="2800" b="1" dirty="0" smtClean="0">
                <a:solidFill>
                  <a:schemeClr val="tx1"/>
                </a:solidFill>
                <a:latin typeface="+mn-lt"/>
                <a:ea typeface="Calibri"/>
                <a:cs typeface="Calibri"/>
                <a:sym typeface="Calibri"/>
              </a:rPr>
              <a:t>data</a:t>
            </a:r>
            <a:r>
              <a:rPr lang="en-US" sz="2800" dirty="0" smtClean="0">
                <a:solidFill>
                  <a:schemeClr val="tx1"/>
                </a:solidFill>
                <a:latin typeface="+mn-lt"/>
                <a:ea typeface="Calibri"/>
                <a:cs typeface="Calibri"/>
                <a:sym typeface="Calibri"/>
              </a:rPr>
              <a:t> </a:t>
            </a:r>
            <a:r>
              <a:rPr lang="en-US" sz="2800" dirty="0" smtClean="0">
                <a:solidFill>
                  <a:schemeClr val="tx1"/>
                </a:solidFill>
                <a:latin typeface="+mn-lt"/>
                <a:ea typeface="Calibri"/>
                <a:cs typeface="Calibri"/>
                <a:sym typeface="Calibri"/>
              </a:rPr>
              <a:t>obtained from the NIH was then </a:t>
            </a:r>
            <a:r>
              <a:rPr lang="en-US" sz="2800" b="1" dirty="0" smtClean="0">
                <a:solidFill>
                  <a:schemeClr val="tx1"/>
                </a:solidFill>
                <a:latin typeface="+mn-lt"/>
                <a:ea typeface="Calibri"/>
                <a:cs typeface="Calibri"/>
                <a:sym typeface="Calibri"/>
              </a:rPr>
              <a:t>cleaned</a:t>
            </a:r>
            <a:r>
              <a:rPr lang="en-US" sz="2800" dirty="0" smtClean="0">
                <a:solidFill>
                  <a:schemeClr val="tx1"/>
                </a:solidFill>
                <a:latin typeface="+mn-lt"/>
                <a:ea typeface="Calibri"/>
                <a:cs typeface="Calibri"/>
                <a:sym typeface="Calibri"/>
              </a:rPr>
              <a:t> based on </a:t>
            </a:r>
            <a:r>
              <a:rPr lang="en-US" sz="2800" dirty="0" smtClean="0">
                <a:solidFill>
                  <a:schemeClr val="tx1"/>
                </a:solidFill>
                <a:latin typeface="+mn-lt"/>
                <a:ea typeface="Calibri"/>
                <a:cs typeface="Calibri"/>
                <a:sym typeface="Calibri"/>
              </a:rPr>
              <a:t>experimental notes provided with </a:t>
            </a:r>
            <a:r>
              <a:rPr lang="en-US" sz="2800" dirty="0" smtClean="0">
                <a:solidFill>
                  <a:schemeClr val="tx1"/>
                </a:solidFill>
                <a:latin typeface="+mn-lt"/>
                <a:ea typeface="Calibri"/>
                <a:cs typeface="Calibri"/>
                <a:sym typeface="Calibri"/>
              </a:rPr>
              <a:t>the data. </a:t>
            </a:r>
          </a:p>
          <a:p>
            <a:pPr marL="342900" lvl="7" indent="-342900">
              <a:buFont typeface="Arial" panose="020B0604020202020204" pitchFamily="34" charset="0"/>
              <a:buChar char="•"/>
            </a:pPr>
            <a:r>
              <a:rPr lang="en-US" sz="2800" dirty="0" smtClean="0">
                <a:solidFill>
                  <a:schemeClr val="tx1"/>
                </a:solidFill>
                <a:latin typeface="+mn-lt"/>
                <a:ea typeface="Calibri"/>
                <a:cs typeface="Calibri"/>
                <a:sym typeface="Calibri"/>
              </a:rPr>
              <a:t>The cleaned data was then </a:t>
            </a:r>
            <a:r>
              <a:rPr lang="en-US" sz="2800" b="1" dirty="0" smtClean="0">
                <a:solidFill>
                  <a:schemeClr val="tx1"/>
                </a:solidFill>
                <a:latin typeface="+mn-lt"/>
                <a:ea typeface="Calibri"/>
                <a:cs typeface="Calibri"/>
                <a:sym typeface="Calibri"/>
              </a:rPr>
              <a:t>modeled in graphs </a:t>
            </a:r>
            <a:r>
              <a:rPr lang="en-US" sz="2800" dirty="0" smtClean="0">
                <a:solidFill>
                  <a:schemeClr val="tx1"/>
                </a:solidFill>
                <a:latin typeface="+mn-lt"/>
                <a:ea typeface="Calibri"/>
                <a:cs typeface="Calibri"/>
                <a:sym typeface="Calibri"/>
              </a:rPr>
              <a:t>to find the relationships between </a:t>
            </a:r>
            <a:r>
              <a:rPr lang="en-US" sz="2800" dirty="0" smtClean="0">
                <a:solidFill>
                  <a:schemeClr val="tx1"/>
                </a:solidFill>
                <a:latin typeface="+mn-lt"/>
                <a:ea typeface="Calibri"/>
                <a:cs typeface="Calibri"/>
                <a:sym typeface="Calibri"/>
              </a:rPr>
              <a:t>variables</a:t>
            </a:r>
            <a:r>
              <a:rPr lang="en-US" sz="2800" dirty="0" smtClean="0">
                <a:solidFill>
                  <a:schemeClr val="tx1"/>
                </a:solidFill>
                <a:latin typeface="+mn-lt"/>
                <a:ea typeface="Calibri"/>
                <a:cs typeface="Calibri"/>
                <a:sym typeface="Calibri"/>
              </a:rPr>
              <a:t>. </a:t>
            </a:r>
            <a:r>
              <a:rPr lang="en-US" sz="2800" b="1" dirty="0" smtClean="0">
                <a:solidFill>
                  <a:schemeClr val="tx1"/>
                </a:solidFill>
                <a:latin typeface="+mn-lt"/>
                <a:ea typeface="Calibri"/>
                <a:cs typeface="Calibri"/>
                <a:sym typeface="Calibri"/>
              </a:rPr>
              <a:t>Regression lines </a:t>
            </a:r>
            <a:r>
              <a:rPr lang="en-US" sz="2800" dirty="0" smtClean="0">
                <a:solidFill>
                  <a:schemeClr val="tx1"/>
                </a:solidFill>
                <a:latin typeface="+mn-lt"/>
                <a:ea typeface="Calibri"/>
                <a:cs typeface="Calibri"/>
                <a:sym typeface="Calibri"/>
              </a:rPr>
              <a:t>were developed </a:t>
            </a:r>
            <a:r>
              <a:rPr lang="en-US" sz="2800" dirty="0" smtClean="0">
                <a:solidFill>
                  <a:schemeClr val="tx1"/>
                </a:solidFill>
                <a:latin typeface="+mn-lt"/>
                <a:ea typeface="Calibri"/>
                <a:cs typeface="Calibri"/>
                <a:sym typeface="Calibri"/>
              </a:rPr>
              <a:t>with </a:t>
            </a:r>
            <a:r>
              <a:rPr lang="en-US" sz="2800" dirty="0" smtClean="0">
                <a:solidFill>
                  <a:schemeClr val="tx1"/>
                </a:solidFill>
                <a:latin typeface="+mn-lt"/>
                <a:ea typeface="Calibri"/>
                <a:cs typeface="Calibri"/>
                <a:sym typeface="Calibri"/>
              </a:rPr>
              <a:t>the </a:t>
            </a:r>
            <a:r>
              <a:rPr lang="en-US" sz="2800" b="1" dirty="0" smtClean="0">
                <a:solidFill>
                  <a:schemeClr val="tx1"/>
                </a:solidFill>
                <a:latin typeface="+mn-lt"/>
                <a:ea typeface="Calibri"/>
                <a:cs typeface="Calibri"/>
                <a:sym typeface="Calibri"/>
              </a:rPr>
              <a:t>Method of Least </a:t>
            </a:r>
            <a:r>
              <a:rPr lang="en-US" sz="2800" b="1" dirty="0" smtClean="0">
                <a:solidFill>
                  <a:schemeClr val="tx1"/>
                </a:solidFill>
                <a:latin typeface="+mn-lt"/>
                <a:ea typeface="Calibri"/>
                <a:cs typeface="Calibri"/>
                <a:sym typeface="Calibri"/>
              </a:rPr>
              <a:t>Squares</a:t>
            </a:r>
            <a:r>
              <a:rPr lang="en-US" sz="2800" dirty="0" smtClean="0">
                <a:solidFill>
                  <a:schemeClr val="tx1"/>
                </a:solidFill>
                <a:latin typeface="+mn-lt"/>
                <a:ea typeface="Calibri"/>
                <a:cs typeface="Calibri"/>
                <a:sym typeface="Calibri"/>
              </a:rPr>
              <a:t>, utilizing Microsoft Excel for non-linear models. </a:t>
            </a:r>
            <a:r>
              <a:rPr lang="en-US" sz="2800" dirty="0" smtClean="0">
                <a:solidFill>
                  <a:schemeClr val="tx1"/>
                </a:solidFill>
                <a:latin typeface="+mn-lt"/>
                <a:ea typeface="Calibri"/>
                <a:cs typeface="Calibri"/>
                <a:sym typeface="Calibri"/>
              </a:rPr>
              <a:t>(See Figures 2, 3, and 4). </a:t>
            </a:r>
          </a:p>
          <a:p>
            <a:pPr marL="342900" lvl="7" indent="-342900">
              <a:buFont typeface="Arial" panose="020B0604020202020204" pitchFamily="34" charset="0"/>
              <a:buChar char="•"/>
            </a:pPr>
            <a:r>
              <a:rPr lang="en-US" sz="2800" dirty="0" smtClean="0">
                <a:solidFill>
                  <a:schemeClr val="tx1"/>
                </a:solidFill>
                <a:latin typeface="+mn-lt"/>
                <a:ea typeface="Calibri"/>
                <a:cs typeface="Calibri"/>
                <a:sym typeface="Calibri"/>
              </a:rPr>
              <a:t>Using this data, </a:t>
            </a:r>
            <a:r>
              <a:rPr lang="en-US" sz="2800" dirty="0" smtClean="0">
                <a:solidFill>
                  <a:schemeClr val="tx1"/>
                </a:solidFill>
                <a:latin typeface="+mn-lt"/>
                <a:ea typeface="Calibri"/>
                <a:cs typeface="Calibri"/>
                <a:sym typeface="Calibri"/>
              </a:rPr>
              <a:t>a </a:t>
            </a:r>
            <a:r>
              <a:rPr lang="en-US" sz="2800" b="1" dirty="0" smtClean="0">
                <a:solidFill>
                  <a:schemeClr val="tx1"/>
                </a:solidFill>
                <a:latin typeface="+mn-lt"/>
                <a:ea typeface="Calibri"/>
                <a:cs typeface="Calibri"/>
                <a:sym typeface="Calibri"/>
              </a:rPr>
              <a:t>mathematical model </a:t>
            </a:r>
            <a:r>
              <a:rPr lang="en-US" sz="2800" dirty="0" smtClean="0">
                <a:solidFill>
                  <a:schemeClr val="tx1"/>
                </a:solidFill>
                <a:latin typeface="+mn-lt"/>
                <a:ea typeface="Calibri"/>
                <a:cs typeface="Calibri"/>
                <a:sym typeface="Calibri"/>
              </a:rPr>
              <a:t>of the bio-printer performance was created in Python 3. </a:t>
            </a:r>
          </a:p>
          <a:p>
            <a:pPr marL="342900" lvl="7" indent="-342900">
              <a:buFont typeface="Arial" panose="020B0604020202020204" pitchFamily="34" charset="0"/>
              <a:buChar char="•"/>
            </a:pPr>
            <a:r>
              <a:rPr lang="en-US" sz="2800" dirty="0" smtClean="0">
                <a:solidFill>
                  <a:schemeClr val="tx1"/>
                </a:solidFill>
                <a:latin typeface="+mn-lt"/>
                <a:ea typeface="Calibri"/>
                <a:cs typeface="Calibri"/>
                <a:sym typeface="Calibri"/>
              </a:rPr>
              <a:t>By analyzing </a:t>
            </a:r>
            <a:r>
              <a:rPr lang="en-US" sz="2800" dirty="0" smtClean="0">
                <a:solidFill>
                  <a:schemeClr val="tx1"/>
                </a:solidFill>
                <a:latin typeface="+mn-lt"/>
                <a:ea typeface="Calibri"/>
                <a:cs typeface="Calibri"/>
                <a:sym typeface="Calibri"/>
              </a:rPr>
              <a:t>the </a:t>
            </a:r>
            <a:r>
              <a:rPr lang="en-US" sz="2800" b="1" dirty="0" smtClean="0">
                <a:solidFill>
                  <a:schemeClr val="tx1"/>
                </a:solidFill>
                <a:latin typeface="+mn-lt"/>
                <a:ea typeface="Calibri"/>
                <a:cs typeface="Calibri"/>
                <a:sym typeface="Calibri"/>
              </a:rPr>
              <a:t>goodness of fit </a:t>
            </a:r>
            <a:r>
              <a:rPr lang="en-US" sz="2800" dirty="0" smtClean="0">
                <a:solidFill>
                  <a:schemeClr val="tx1"/>
                </a:solidFill>
                <a:latin typeface="+mn-lt"/>
                <a:ea typeface="Calibri"/>
                <a:cs typeface="Calibri"/>
                <a:sym typeface="Calibri"/>
              </a:rPr>
              <a:t>of the models of the experimental data, as well as taking into account </a:t>
            </a:r>
            <a:r>
              <a:rPr lang="en-US" sz="2800" b="1" dirty="0" smtClean="0">
                <a:solidFill>
                  <a:schemeClr val="tx1"/>
                </a:solidFill>
                <a:latin typeface="+mn-lt"/>
                <a:ea typeface="Calibri"/>
                <a:cs typeface="Calibri"/>
                <a:sym typeface="Calibri"/>
              </a:rPr>
              <a:t>external </a:t>
            </a:r>
            <a:r>
              <a:rPr lang="en-US" sz="2800" b="1" dirty="0" smtClean="0">
                <a:solidFill>
                  <a:schemeClr val="tx1"/>
                </a:solidFill>
                <a:latin typeface="+mn-lt"/>
                <a:ea typeface="Calibri"/>
                <a:cs typeface="Calibri"/>
                <a:sym typeface="Calibri"/>
              </a:rPr>
              <a:t>factors</a:t>
            </a:r>
            <a:r>
              <a:rPr lang="en-US" sz="2800" dirty="0" smtClean="0">
                <a:solidFill>
                  <a:schemeClr val="tx1"/>
                </a:solidFill>
                <a:latin typeface="+mn-lt"/>
                <a:ea typeface="Calibri"/>
                <a:cs typeface="Calibri"/>
                <a:sym typeface="Calibri"/>
              </a:rPr>
              <a:t>, a </a:t>
            </a:r>
            <a:r>
              <a:rPr lang="en-US" sz="2800" b="1" dirty="0" smtClean="0">
                <a:solidFill>
                  <a:schemeClr val="tx1"/>
                </a:solidFill>
                <a:latin typeface="+mn-lt"/>
                <a:ea typeface="Calibri"/>
                <a:cs typeface="Calibri"/>
                <a:sym typeface="Calibri"/>
              </a:rPr>
              <a:t>recommended Factor of Safety </a:t>
            </a:r>
            <a:r>
              <a:rPr lang="en-US" sz="2800" dirty="0" smtClean="0">
                <a:solidFill>
                  <a:schemeClr val="tx1"/>
                </a:solidFill>
                <a:latin typeface="+mn-lt"/>
                <a:ea typeface="Calibri"/>
                <a:cs typeface="Calibri"/>
                <a:sym typeface="Calibri"/>
              </a:rPr>
              <a:t>for each part was determined</a:t>
            </a:r>
            <a:r>
              <a:rPr lang="en-US" sz="2800" dirty="0" smtClean="0">
                <a:solidFill>
                  <a:schemeClr val="tx1"/>
                </a:solidFill>
                <a:latin typeface="+mn-lt"/>
                <a:ea typeface="Calibri"/>
                <a:cs typeface="Calibri"/>
                <a:sym typeface="Calibri"/>
              </a:rPr>
              <a:t>.</a:t>
            </a:r>
            <a:endParaRPr sz="2800" dirty="0">
              <a:solidFill>
                <a:schemeClr val="tx1"/>
              </a:solidFill>
              <a:latin typeface="+mn-lt"/>
              <a:ea typeface="Calibri"/>
              <a:cs typeface="Calibri"/>
              <a:sym typeface="Calibri"/>
            </a:endParaRPr>
          </a:p>
        </p:txBody>
      </p:sp>
      <p:sp>
        <p:nvSpPr>
          <p:cNvPr id="82" name="Shape 82"/>
          <p:cNvSpPr/>
          <p:nvPr/>
        </p:nvSpPr>
        <p:spPr>
          <a:xfrm>
            <a:off x="473530" y="5212795"/>
            <a:ext cx="9784080" cy="1226056"/>
          </a:xfrm>
          <a:prstGeom prst="rect">
            <a:avLst/>
          </a:prstGeom>
          <a:solidFill>
            <a:schemeClr val="dk1"/>
          </a:solidFill>
          <a:ln w="12700" cap="flat" cmpd="sng">
            <a:solidFill>
              <a:srgbClr val="42719B"/>
            </a:solidFill>
            <a:prstDash val="solid"/>
            <a:miter/>
            <a:headEnd type="none" w="med" len="med"/>
            <a:tailEnd type="none" w="med" len="med"/>
          </a:ln>
        </p:spPr>
        <p:txBody>
          <a:bodyPr lIns="78365" tIns="39171" rIns="78365" bIns="39171" anchor="ctr" anchorCtr="0">
            <a:noAutofit/>
          </a:bodyPr>
          <a:lstStyle/>
          <a:p>
            <a:pPr algn="ctr"/>
            <a:r>
              <a:rPr lang="en-US" sz="6665" dirty="0">
                <a:solidFill>
                  <a:schemeClr val="bg1"/>
                </a:solidFill>
                <a:latin typeface="+mn-lt"/>
                <a:ea typeface="Calibri"/>
                <a:cs typeface="Calibri"/>
                <a:sym typeface="Calibri"/>
              </a:rPr>
              <a:t>Introduction</a:t>
            </a:r>
            <a:endParaRPr sz="6665" dirty="0">
              <a:solidFill>
                <a:schemeClr val="bg1"/>
              </a:solidFill>
              <a:latin typeface="+mn-lt"/>
              <a:ea typeface="Calibri"/>
              <a:cs typeface="Calibri"/>
              <a:sym typeface="Calibri"/>
            </a:endParaRPr>
          </a:p>
        </p:txBody>
      </p:sp>
      <p:sp>
        <p:nvSpPr>
          <p:cNvPr id="83" name="Shape 83"/>
          <p:cNvSpPr/>
          <p:nvPr/>
        </p:nvSpPr>
        <p:spPr>
          <a:xfrm>
            <a:off x="473529" y="239492"/>
            <a:ext cx="39286543" cy="4180113"/>
          </a:xfrm>
          <a:prstGeom prst="rect">
            <a:avLst/>
          </a:prstGeom>
          <a:solidFill>
            <a:schemeClr val="bg1"/>
          </a:solidFill>
          <a:ln w="12700" cap="flat" cmpd="sng">
            <a:solidFill>
              <a:schemeClr val="dk1"/>
            </a:solidFill>
            <a:prstDash val="solid"/>
            <a:miter/>
            <a:headEnd type="none" w="med" len="med"/>
            <a:tailEnd type="none" w="med" len="med"/>
          </a:ln>
        </p:spPr>
        <p:txBody>
          <a:bodyPr lIns="78365" tIns="39171" rIns="78365" bIns="39171" anchor="ctr" anchorCtr="0">
            <a:noAutofit/>
          </a:bodyPr>
          <a:lstStyle/>
          <a:p>
            <a:pPr algn="ctr"/>
            <a:endParaRPr sz="6665">
              <a:solidFill>
                <a:schemeClr val="lt1"/>
              </a:solidFill>
              <a:latin typeface="+mn-lt"/>
              <a:ea typeface="Calibri"/>
              <a:cs typeface="Calibri"/>
              <a:sym typeface="Calibri"/>
            </a:endParaRPr>
          </a:p>
        </p:txBody>
      </p:sp>
      <p:sp>
        <p:nvSpPr>
          <p:cNvPr id="84" name="Shape 84"/>
          <p:cNvSpPr txBox="1">
            <a:spLocks noGrp="1"/>
          </p:cNvSpPr>
          <p:nvPr>
            <p:ph type="ctrTitle"/>
          </p:nvPr>
        </p:nvSpPr>
        <p:spPr>
          <a:xfrm>
            <a:off x="5078166" y="668593"/>
            <a:ext cx="30096822" cy="1607821"/>
          </a:xfrm>
          <a:prstGeom prst="rect">
            <a:avLst/>
          </a:prstGeom>
          <a:noFill/>
          <a:ln>
            <a:noFill/>
          </a:ln>
        </p:spPr>
        <p:txBody>
          <a:bodyPr lIns="78365" tIns="39171" rIns="78365" bIns="39171" anchor="b" anchorCtr="0">
            <a:noAutofit/>
          </a:bodyPr>
          <a:lstStyle/>
          <a:p>
            <a:pPr>
              <a:buSzPct val="25000"/>
            </a:pPr>
            <a:r>
              <a:rPr lang="en-US" sz="9600" dirty="0" smtClean="0">
                <a:latin typeface="+mn-lt"/>
                <a:ea typeface="Arial"/>
                <a:cs typeface="Arial"/>
                <a:sym typeface="Arial"/>
              </a:rPr>
              <a:t>Modeling a </a:t>
            </a:r>
            <a:r>
              <a:rPr lang="en-US" sz="9600" dirty="0" err="1" smtClean="0">
                <a:latin typeface="+mn-lt"/>
                <a:ea typeface="Arial"/>
                <a:cs typeface="Arial"/>
                <a:sym typeface="Arial"/>
              </a:rPr>
              <a:t>Bioprinter</a:t>
            </a:r>
            <a:endParaRPr lang="en-US" sz="9600" dirty="0">
              <a:latin typeface="+mn-lt"/>
              <a:ea typeface="Arial"/>
              <a:cs typeface="Arial"/>
              <a:sym typeface="Arial"/>
            </a:endParaRPr>
          </a:p>
        </p:txBody>
      </p:sp>
      <p:sp>
        <p:nvSpPr>
          <p:cNvPr id="85" name="Shape 85"/>
          <p:cNvSpPr txBox="1">
            <a:spLocks noGrp="1"/>
          </p:cNvSpPr>
          <p:nvPr>
            <p:ph type="subTitle" idx="1"/>
          </p:nvPr>
        </p:nvSpPr>
        <p:spPr>
          <a:xfrm>
            <a:off x="6008916" y="2398130"/>
            <a:ext cx="28215771" cy="1956160"/>
          </a:xfrm>
          <a:prstGeom prst="rect">
            <a:avLst/>
          </a:prstGeom>
          <a:noFill/>
          <a:ln>
            <a:noFill/>
          </a:ln>
        </p:spPr>
        <p:txBody>
          <a:bodyPr lIns="78365" tIns="39171" rIns="78365" bIns="39171" anchor="t" anchorCtr="0">
            <a:noAutofit/>
          </a:bodyPr>
          <a:lstStyle/>
          <a:p>
            <a:pPr>
              <a:spcBef>
                <a:spcPts val="0"/>
              </a:spcBef>
              <a:buSzPct val="25000"/>
            </a:pPr>
            <a:r>
              <a:rPr lang="en-US" sz="4000" dirty="0">
                <a:latin typeface="+mn-lt"/>
              </a:rPr>
              <a:t>Kathryn Atherton, Ryan </a:t>
            </a:r>
            <a:r>
              <a:rPr lang="en-US" sz="4000" dirty="0" err="1">
                <a:latin typeface="+mn-lt"/>
              </a:rPr>
              <a:t>Hellyer</a:t>
            </a:r>
            <a:r>
              <a:rPr lang="en-US" sz="4000" dirty="0">
                <a:latin typeface="+mn-lt"/>
              </a:rPr>
              <a:t>, and Natalie Zimmermann</a:t>
            </a:r>
          </a:p>
          <a:p>
            <a:pPr>
              <a:buSzPct val="25000"/>
            </a:pPr>
            <a:r>
              <a:rPr lang="en-US" sz="3200" dirty="0">
                <a:latin typeface="+mn-lt"/>
              </a:rPr>
              <a:t>Purdue University, Purdue College of Engineering, Purdue Honors College</a:t>
            </a:r>
          </a:p>
        </p:txBody>
      </p:sp>
      <p:sp>
        <p:nvSpPr>
          <p:cNvPr id="86" name="Shape 86"/>
          <p:cNvSpPr/>
          <p:nvPr/>
        </p:nvSpPr>
        <p:spPr>
          <a:xfrm>
            <a:off x="2477438" y="2202186"/>
            <a:ext cx="4617720" cy="2020824"/>
          </a:xfrm>
          <a:prstGeom prst="rect">
            <a:avLst/>
          </a:prstGeom>
          <a:solidFill>
            <a:schemeClr val="lt1"/>
          </a:solidFill>
          <a:ln w="12700" cap="flat" cmpd="sng">
            <a:solidFill>
              <a:schemeClr val="lt1"/>
            </a:solidFill>
            <a:prstDash val="solid"/>
            <a:miter/>
            <a:headEnd type="none" w="med" len="med"/>
            <a:tailEnd type="none" w="med" len="med"/>
          </a:ln>
        </p:spPr>
        <p:txBody>
          <a:bodyPr lIns="78365" tIns="39171" rIns="78365" bIns="39171" anchor="ctr" anchorCtr="0">
            <a:noAutofit/>
          </a:bodyPr>
          <a:lstStyle/>
          <a:p>
            <a:pPr algn="ctr"/>
            <a:endParaRPr sz="6665">
              <a:solidFill>
                <a:schemeClr val="lt1"/>
              </a:solidFill>
              <a:latin typeface="+mn-lt"/>
              <a:ea typeface="Calibri"/>
              <a:cs typeface="Calibri"/>
              <a:sym typeface="Calibri"/>
            </a:endParaRPr>
          </a:p>
        </p:txBody>
      </p:sp>
      <p:pic>
        <p:nvPicPr>
          <p:cNvPr id="87" name="Shape 87"/>
          <p:cNvPicPr preferRelativeResize="0"/>
          <p:nvPr/>
        </p:nvPicPr>
        <p:blipFill rotWithShape="1">
          <a:blip r:embed="rId3">
            <a:clrChange>
              <a:clrFrom>
                <a:srgbClr val="000000">
                  <a:alpha val="0"/>
                </a:srgbClr>
              </a:clrFrom>
              <a:clrTo>
                <a:srgbClr val="000000">
                  <a:alpha val="0"/>
                </a:srgbClr>
              </a:clrTo>
            </a:clrChange>
            <a:alphaModFix/>
          </a:blip>
          <a:srcRect/>
          <a:stretch/>
        </p:blipFill>
        <p:spPr>
          <a:xfrm>
            <a:off x="876687" y="1131686"/>
            <a:ext cx="5779008" cy="2532888"/>
          </a:xfrm>
          <a:prstGeom prst="rect">
            <a:avLst/>
          </a:prstGeom>
          <a:noFill/>
          <a:ln>
            <a:noFill/>
          </a:ln>
        </p:spPr>
      </p:pic>
      <p:sp>
        <p:nvSpPr>
          <p:cNvPr id="93" name="Shape 93"/>
          <p:cNvSpPr/>
          <p:nvPr/>
        </p:nvSpPr>
        <p:spPr>
          <a:xfrm>
            <a:off x="10889238" y="5169699"/>
            <a:ext cx="18435570" cy="1225296"/>
          </a:xfrm>
          <a:prstGeom prst="rect">
            <a:avLst/>
          </a:prstGeom>
          <a:solidFill>
            <a:schemeClr val="dk1"/>
          </a:solidFill>
          <a:ln w="12700" cap="flat" cmpd="sng">
            <a:solidFill>
              <a:srgbClr val="42719B"/>
            </a:solidFill>
            <a:prstDash val="solid"/>
            <a:miter/>
            <a:headEnd type="none" w="med" len="med"/>
            <a:tailEnd type="none" w="med" len="med"/>
          </a:ln>
        </p:spPr>
        <p:txBody>
          <a:bodyPr lIns="78365" tIns="39171" rIns="78365" bIns="39171" anchor="ctr" anchorCtr="0">
            <a:noAutofit/>
          </a:bodyPr>
          <a:lstStyle/>
          <a:p>
            <a:pPr algn="ctr"/>
            <a:r>
              <a:rPr lang="en-US" sz="6665" dirty="0" smtClean="0">
                <a:solidFill>
                  <a:schemeClr val="lt1"/>
                </a:solidFill>
                <a:latin typeface="+mn-lt"/>
                <a:ea typeface="Calibri"/>
                <a:cs typeface="Calibri"/>
                <a:sym typeface="Calibri"/>
              </a:rPr>
              <a:t>Experimental Data</a:t>
            </a:r>
            <a:endParaRPr sz="6665" dirty="0">
              <a:solidFill>
                <a:schemeClr val="lt1"/>
              </a:solidFill>
              <a:latin typeface="+mn-lt"/>
              <a:ea typeface="Calibri"/>
              <a:cs typeface="Calibri"/>
              <a:sym typeface="Calibri"/>
            </a:endParaRPr>
          </a:p>
        </p:txBody>
      </p:sp>
      <p:sp>
        <p:nvSpPr>
          <p:cNvPr id="95" name="Shape 95"/>
          <p:cNvSpPr/>
          <p:nvPr/>
        </p:nvSpPr>
        <p:spPr>
          <a:xfrm>
            <a:off x="10889238" y="6472204"/>
            <a:ext cx="18416016" cy="14052514"/>
          </a:xfrm>
          <a:prstGeom prst="rect">
            <a:avLst/>
          </a:prstGeom>
          <a:solidFill>
            <a:schemeClr val="bg1"/>
          </a:solidFill>
          <a:ln w="12700" cap="flat" cmpd="sng">
            <a:solidFill>
              <a:schemeClr val="dk1"/>
            </a:solidFill>
            <a:prstDash val="solid"/>
            <a:miter/>
            <a:headEnd type="none" w="med" len="med"/>
            <a:tailEnd type="none" w="med" len="med"/>
          </a:ln>
        </p:spPr>
        <p:txBody>
          <a:bodyPr lIns="78365" tIns="39171" rIns="78365" bIns="39171" anchor="ctr" anchorCtr="0">
            <a:noAutofit/>
          </a:bodyPr>
          <a:lstStyle/>
          <a:p>
            <a:pPr algn="ctr"/>
            <a:r>
              <a:rPr lang="en-US" sz="6665" dirty="0" smtClean="0">
                <a:solidFill>
                  <a:schemeClr val="lt1"/>
                </a:solidFill>
                <a:latin typeface="+mn-lt"/>
                <a:ea typeface="Calibri"/>
                <a:cs typeface="Calibri"/>
                <a:sym typeface="Calibri"/>
              </a:rPr>
              <a:t>b</a:t>
            </a:r>
            <a:endParaRPr sz="6665" dirty="0">
              <a:solidFill>
                <a:schemeClr val="lt1"/>
              </a:solidFill>
              <a:latin typeface="+mn-lt"/>
              <a:ea typeface="Calibri"/>
              <a:cs typeface="Calibri"/>
              <a:sym typeface="Calibri"/>
            </a:endParaRPr>
          </a:p>
        </p:txBody>
      </p:sp>
      <p:sp>
        <p:nvSpPr>
          <p:cNvPr id="101" name="Shape 101"/>
          <p:cNvSpPr/>
          <p:nvPr/>
        </p:nvSpPr>
        <p:spPr>
          <a:xfrm>
            <a:off x="10908792" y="21012979"/>
            <a:ext cx="18416016" cy="1225296"/>
          </a:xfrm>
          <a:prstGeom prst="rect">
            <a:avLst/>
          </a:prstGeom>
          <a:solidFill>
            <a:schemeClr val="dk1"/>
          </a:solidFill>
          <a:ln w="12700" cap="flat" cmpd="sng">
            <a:solidFill>
              <a:srgbClr val="42719B"/>
            </a:solidFill>
            <a:prstDash val="solid"/>
            <a:miter/>
            <a:headEnd type="none" w="med" len="med"/>
            <a:tailEnd type="none" w="med" len="med"/>
          </a:ln>
        </p:spPr>
        <p:txBody>
          <a:bodyPr lIns="78365" tIns="39171" rIns="78365" bIns="39171" anchor="ctr" anchorCtr="0">
            <a:noAutofit/>
          </a:bodyPr>
          <a:lstStyle/>
          <a:p>
            <a:pPr algn="ctr"/>
            <a:r>
              <a:rPr lang="en-US" sz="6665" dirty="0" smtClean="0">
                <a:solidFill>
                  <a:schemeClr val="lt1"/>
                </a:solidFill>
                <a:latin typeface="+mn-lt"/>
                <a:ea typeface="Calibri"/>
                <a:cs typeface="Calibri"/>
                <a:sym typeface="Calibri"/>
              </a:rPr>
              <a:t>Results</a:t>
            </a:r>
            <a:endParaRPr sz="6665" dirty="0">
              <a:solidFill>
                <a:schemeClr val="lt1"/>
              </a:solidFill>
              <a:latin typeface="+mn-lt"/>
              <a:ea typeface="Calibri"/>
              <a:cs typeface="Calibri"/>
              <a:sym typeface="Calibri"/>
            </a:endParaRPr>
          </a:p>
        </p:txBody>
      </p:sp>
      <p:sp>
        <p:nvSpPr>
          <p:cNvPr id="41" name="Shape 81"/>
          <p:cNvSpPr/>
          <p:nvPr/>
        </p:nvSpPr>
        <p:spPr>
          <a:xfrm>
            <a:off x="476366" y="6427615"/>
            <a:ext cx="9781243" cy="8272233"/>
          </a:xfrm>
          <a:prstGeom prst="rect">
            <a:avLst/>
          </a:prstGeom>
          <a:solidFill>
            <a:schemeClr val="bg1"/>
          </a:solidFill>
          <a:ln w="12700" cap="flat" cmpd="sng">
            <a:solidFill>
              <a:srgbClr val="42719B"/>
            </a:solidFill>
            <a:prstDash val="solid"/>
            <a:miter/>
            <a:headEnd type="none" w="med" len="med"/>
            <a:tailEnd type="none" w="med" len="med"/>
          </a:ln>
        </p:spPr>
        <p:txBody>
          <a:bodyPr lIns="78365" tIns="39171" rIns="78365" bIns="39171" anchor="ctr" anchorCtr="0">
            <a:noAutofit/>
          </a:bodyPr>
          <a:lstStyle/>
          <a:p>
            <a:pPr marL="342900" indent="-342900">
              <a:buFont typeface="Arial" panose="020B0604020202020204" pitchFamily="34" charset="0"/>
              <a:buChar char="•"/>
            </a:pPr>
            <a:r>
              <a:rPr lang="en-US" sz="2800" b="1" dirty="0" smtClean="0">
                <a:solidFill>
                  <a:schemeClr val="tx1"/>
                </a:solidFill>
                <a:latin typeface="+mn-lt"/>
                <a:ea typeface="Calibri"/>
                <a:cs typeface="Calibri"/>
                <a:sym typeface="Calibri"/>
              </a:rPr>
              <a:t>Bio-printing</a:t>
            </a:r>
            <a:r>
              <a:rPr lang="en-US" sz="2800" dirty="0" smtClean="0">
                <a:solidFill>
                  <a:schemeClr val="tx1"/>
                </a:solidFill>
                <a:latin typeface="+mn-lt"/>
                <a:ea typeface="Calibri"/>
                <a:cs typeface="Calibri"/>
                <a:sym typeface="Calibri"/>
              </a:rPr>
              <a:t> is a new subset of </a:t>
            </a:r>
            <a:r>
              <a:rPr lang="en-US" sz="2800" b="1" dirty="0" smtClean="0">
                <a:solidFill>
                  <a:schemeClr val="tx1"/>
                </a:solidFill>
                <a:latin typeface="+mn-lt"/>
                <a:ea typeface="Calibri"/>
                <a:cs typeface="Calibri"/>
                <a:sym typeface="Calibri"/>
              </a:rPr>
              <a:t>3D printing </a:t>
            </a:r>
            <a:r>
              <a:rPr lang="en-US" sz="2800" dirty="0" smtClean="0">
                <a:solidFill>
                  <a:schemeClr val="tx1"/>
                </a:solidFill>
                <a:latin typeface="+mn-lt"/>
                <a:ea typeface="Calibri"/>
                <a:cs typeface="Calibri"/>
                <a:sym typeface="Calibri"/>
              </a:rPr>
              <a:t>that uses </a:t>
            </a:r>
            <a:r>
              <a:rPr lang="en-US" sz="2800" b="1" dirty="0" smtClean="0">
                <a:solidFill>
                  <a:schemeClr val="tx1"/>
                </a:solidFill>
                <a:latin typeface="+mn-lt"/>
                <a:ea typeface="Calibri"/>
                <a:cs typeface="Calibri"/>
                <a:sym typeface="Calibri"/>
              </a:rPr>
              <a:t>biomaterials</a:t>
            </a:r>
            <a:r>
              <a:rPr lang="en-US" sz="2800" dirty="0" smtClean="0">
                <a:solidFill>
                  <a:schemeClr val="tx1"/>
                </a:solidFill>
                <a:latin typeface="+mn-lt"/>
                <a:ea typeface="Calibri"/>
                <a:cs typeface="Calibri"/>
                <a:sym typeface="Calibri"/>
              </a:rPr>
              <a:t> to create parts for use in medicine.</a:t>
            </a:r>
          </a:p>
          <a:p>
            <a:pPr marL="342900" indent="-342900">
              <a:buFont typeface="Arial" panose="020B0604020202020204" pitchFamily="34" charset="0"/>
              <a:buChar char="•"/>
            </a:pPr>
            <a:r>
              <a:rPr lang="en-US" sz="2800" dirty="0" smtClean="0">
                <a:solidFill>
                  <a:schemeClr val="tx1"/>
                </a:solidFill>
                <a:latin typeface="+mn-lt"/>
                <a:ea typeface="Calibri"/>
                <a:cs typeface="Calibri"/>
                <a:sym typeface="Calibri"/>
              </a:rPr>
              <a:t>The National </a:t>
            </a:r>
            <a:r>
              <a:rPr lang="en-US" sz="2800" dirty="0">
                <a:solidFill>
                  <a:schemeClr val="tx1"/>
                </a:solidFill>
                <a:latin typeface="+mn-lt"/>
                <a:ea typeface="Calibri"/>
                <a:cs typeface="Calibri"/>
                <a:sym typeface="Calibri"/>
              </a:rPr>
              <a:t>Institute of Health (NIH)</a:t>
            </a:r>
            <a:r>
              <a:rPr lang="en-US" sz="2800" b="1" dirty="0">
                <a:solidFill>
                  <a:schemeClr val="tx1"/>
                </a:solidFill>
                <a:latin typeface="+mn-lt"/>
                <a:ea typeface="Calibri"/>
                <a:cs typeface="Calibri"/>
                <a:sym typeface="Calibri"/>
              </a:rPr>
              <a:t> </a:t>
            </a:r>
            <a:r>
              <a:rPr lang="en-US" sz="2800" dirty="0" smtClean="0">
                <a:solidFill>
                  <a:schemeClr val="tx1"/>
                </a:solidFill>
                <a:latin typeface="+mn-lt"/>
                <a:ea typeface="Calibri"/>
                <a:cs typeface="Calibri"/>
                <a:sym typeface="Calibri"/>
              </a:rPr>
              <a:t>is funding companies </a:t>
            </a:r>
            <a:r>
              <a:rPr lang="en-US" sz="2800" dirty="0" smtClean="0">
                <a:solidFill>
                  <a:schemeClr val="tx1"/>
                </a:solidFill>
                <a:latin typeface="+mn-lt"/>
                <a:ea typeface="Calibri"/>
                <a:cs typeface="Calibri"/>
                <a:sym typeface="Calibri"/>
              </a:rPr>
              <a:t>to</a:t>
            </a:r>
            <a:r>
              <a:rPr lang="en-US" sz="2800" b="1" dirty="0" smtClean="0">
                <a:solidFill>
                  <a:schemeClr val="tx1"/>
                </a:solidFill>
                <a:latin typeface="+mn-lt"/>
                <a:ea typeface="Calibri"/>
                <a:cs typeface="Calibri"/>
                <a:sym typeface="Calibri"/>
              </a:rPr>
              <a:t> </a:t>
            </a:r>
            <a:r>
              <a:rPr lang="en-US" sz="2800" b="1" dirty="0">
                <a:solidFill>
                  <a:schemeClr val="tx1"/>
                </a:solidFill>
                <a:latin typeface="+mn-lt"/>
                <a:ea typeface="Calibri"/>
                <a:cs typeface="Calibri"/>
                <a:sym typeface="Calibri"/>
              </a:rPr>
              <a:t>model a bio-printer </a:t>
            </a:r>
            <a:r>
              <a:rPr lang="en-US" sz="2800" dirty="0">
                <a:solidFill>
                  <a:schemeClr val="tx1"/>
                </a:solidFill>
                <a:latin typeface="+mn-lt"/>
                <a:ea typeface="Calibri"/>
                <a:cs typeface="Calibri"/>
                <a:sym typeface="Calibri"/>
              </a:rPr>
              <a:t>in order to </a:t>
            </a:r>
            <a:r>
              <a:rPr lang="en-US" sz="2800" b="1" dirty="0">
                <a:solidFill>
                  <a:schemeClr val="tx1"/>
                </a:solidFill>
                <a:latin typeface="+mn-lt"/>
                <a:ea typeface="Calibri"/>
                <a:cs typeface="Calibri"/>
                <a:sym typeface="Calibri"/>
              </a:rPr>
              <a:t>optimize its functions while reducing its cost.</a:t>
            </a:r>
          </a:p>
          <a:p>
            <a:pPr marL="342900" indent="-342900">
              <a:buFont typeface="Arial" panose="020B0604020202020204" pitchFamily="34" charset="0"/>
              <a:buChar char="•"/>
            </a:pPr>
            <a:r>
              <a:rPr lang="en-US" sz="2800" dirty="0" smtClean="0">
                <a:solidFill>
                  <a:schemeClr val="tx1"/>
                </a:solidFill>
                <a:latin typeface="+mn-lt"/>
                <a:ea typeface="Calibri"/>
                <a:cs typeface="Calibri"/>
                <a:sym typeface="Calibri"/>
              </a:rPr>
              <a:t>Potential </a:t>
            </a:r>
            <a:r>
              <a:rPr lang="en-US" sz="2800" dirty="0" smtClean="0">
                <a:solidFill>
                  <a:schemeClr val="tx1"/>
                </a:solidFill>
                <a:latin typeface="+mn-lt"/>
                <a:ea typeface="Calibri"/>
                <a:cs typeface="Calibri"/>
                <a:sym typeface="Calibri"/>
              </a:rPr>
              <a:t>parts </a:t>
            </a:r>
            <a:r>
              <a:rPr lang="en-US" sz="2800" dirty="0" smtClean="0">
                <a:solidFill>
                  <a:schemeClr val="tx1"/>
                </a:solidFill>
                <a:latin typeface="+mn-lt"/>
                <a:ea typeface="Calibri"/>
                <a:cs typeface="Calibri"/>
                <a:sym typeface="Calibri"/>
              </a:rPr>
              <a:t>include cartilage, tracheal splints, aortic valves, vasculatures, and kidneys. </a:t>
            </a:r>
            <a:endParaRPr lang="en-US" sz="2800" dirty="0" smtClean="0">
              <a:solidFill>
                <a:schemeClr val="tx1"/>
              </a:solidFill>
              <a:latin typeface="+mn-lt"/>
              <a:ea typeface="Calibri"/>
              <a:cs typeface="Calibri"/>
              <a:sym typeface="Calibri"/>
            </a:endParaRPr>
          </a:p>
          <a:p>
            <a:pPr marL="342900" indent="-342900">
              <a:buFont typeface="Arial" panose="020B0604020202020204" pitchFamily="34" charset="0"/>
              <a:buChar char="•"/>
            </a:pPr>
            <a:r>
              <a:rPr lang="en-US" sz="2800" dirty="0" smtClean="0">
                <a:solidFill>
                  <a:schemeClr val="tx1"/>
                </a:solidFill>
                <a:latin typeface="+mn-lt"/>
                <a:ea typeface="Calibri"/>
                <a:cs typeface="Calibri"/>
                <a:sym typeface="Calibri"/>
              </a:rPr>
              <a:t>Each </a:t>
            </a:r>
            <a:r>
              <a:rPr lang="en-US" sz="2800" dirty="0" smtClean="0">
                <a:solidFill>
                  <a:schemeClr val="tx1"/>
                </a:solidFill>
                <a:latin typeface="+mn-lt"/>
                <a:ea typeface="Calibri"/>
                <a:cs typeface="Calibri"/>
                <a:sym typeface="Calibri"/>
              </a:rPr>
              <a:t>part has a different </a:t>
            </a:r>
            <a:r>
              <a:rPr lang="en-US" sz="2800" b="1" dirty="0" smtClean="0">
                <a:solidFill>
                  <a:schemeClr val="tx1"/>
                </a:solidFill>
                <a:latin typeface="+mn-lt"/>
                <a:ea typeface="Calibri"/>
                <a:cs typeface="Calibri"/>
                <a:sym typeface="Calibri"/>
              </a:rPr>
              <a:t>volume</a:t>
            </a:r>
            <a:r>
              <a:rPr lang="en-US" sz="2800" dirty="0" smtClean="0">
                <a:solidFill>
                  <a:schemeClr val="tx1"/>
                </a:solidFill>
                <a:latin typeface="+mn-lt"/>
                <a:ea typeface="Calibri"/>
                <a:cs typeface="Calibri"/>
                <a:sym typeface="Calibri"/>
              </a:rPr>
              <a:t> and </a:t>
            </a:r>
            <a:r>
              <a:rPr lang="en-US" sz="2800" b="1" dirty="0" smtClean="0">
                <a:solidFill>
                  <a:schemeClr val="tx1"/>
                </a:solidFill>
                <a:latin typeface="+mn-lt"/>
                <a:ea typeface="Calibri"/>
                <a:cs typeface="Calibri"/>
                <a:sym typeface="Calibri"/>
              </a:rPr>
              <a:t>tolerance for dimensional error </a:t>
            </a:r>
            <a:r>
              <a:rPr lang="en-US" sz="2800" dirty="0" smtClean="0">
                <a:solidFill>
                  <a:schemeClr val="tx1"/>
                </a:solidFill>
                <a:latin typeface="+mn-lt"/>
                <a:ea typeface="Calibri"/>
                <a:cs typeface="Calibri"/>
                <a:sym typeface="Calibri"/>
              </a:rPr>
              <a:t>that must be accounted for in the optimization of the bio-printer.</a:t>
            </a:r>
          </a:p>
          <a:p>
            <a:pPr marL="342900" indent="-342900">
              <a:buFont typeface="Arial" panose="020B0604020202020204" pitchFamily="34" charset="0"/>
              <a:buChar char="•"/>
            </a:pPr>
            <a:r>
              <a:rPr lang="en-US" sz="2800" dirty="0" smtClean="0">
                <a:solidFill>
                  <a:schemeClr val="tx1"/>
                </a:solidFill>
                <a:latin typeface="+mn-lt"/>
                <a:ea typeface="Calibri"/>
                <a:cs typeface="Calibri"/>
                <a:sym typeface="Calibri"/>
              </a:rPr>
              <a:t>A </a:t>
            </a:r>
            <a:r>
              <a:rPr lang="en-US" sz="2800" b="1" dirty="0" smtClean="0">
                <a:solidFill>
                  <a:schemeClr val="tx1"/>
                </a:solidFill>
                <a:latin typeface="+mn-lt"/>
                <a:ea typeface="Calibri"/>
                <a:cs typeface="Calibri"/>
                <a:sym typeface="Calibri"/>
              </a:rPr>
              <a:t>mathematical model </a:t>
            </a:r>
            <a:r>
              <a:rPr lang="en-US" sz="2800" dirty="0" smtClean="0">
                <a:solidFill>
                  <a:schemeClr val="tx1"/>
                </a:solidFill>
                <a:latin typeface="+mn-lt"/>
                <a:ea typeface="Calibri"/>
                <a:cs typeface="Calibri"/>
                <a:sym typeface="Calibri"/>
              </a:rPr>
              <a:t>of the performance of the </a:t>
            </a:r>
            <a:r>
              <a:rPr lang="en-US" sz="2800" dirty="0" smtClean="0">
                <a:solidFill>
                  <a:schemeClr val="tx1"/>
                </a:solidFill>
                <a:latin typeface="+mn-lt"/>
                <a:ea typeface="Calibri"/>
                <a:cs typeface="Calibri"/>
                <a:sym typeface="Calibri"/>
              </a:rPr>
              <a:t>bio-printer, </a:t>
            </a:r>
            <a:r>
              <a:rPr lang="en-US" sz="2800" dirty="0" smtClean="0">
                <a:solidFill>
                  <a:schemeClr val="tx1"/>
                </a:solidFill>
                <a:latin typeface="+mn-lt"/>
                <a:ea typeface="Calibri"/>
                <a:cs typeface="Calibri"/>
                <a:sym typeface="Calibri"/>
              </a:rPr>
              <a:t>using data provided by the NIH, as well as </a:t>
            </a:r>
            <a:r>
              <a:rPr lang="en-US" sz="2800" b="1" dirty="0" smtClean="0">
                <a:solidFill>
                  <a:schemeClr val="tx1"/>
                </a:solidFill>
                <a:latin typeface="+mn-lt"/>
                <a:ea typeface="Calibri"/>
                <a:cs typeface="Calibri"/>
                <a:sym typeface="Calibri"/>
              </a:rPr>
              <a:t>recommend a Factor of Safety </a:t>
            </a:r>
            <a:r>
              <a:rPr lang="en-US" sz="2800" dirty="0" smtClean="0">
                <a:solidFill>
                  <a:schemeClr val="tx1"/>
                </a:solidFill>
                <a:latin typeface="+mn-lt"/>
                <a:ea typeface="Calibri"/>
                <a:cs typeface="Calibri"/>
                <a:sym typeface="Calibri"/>
              </a:rPr>
              <a:t>for the bio-printer’s use</a:t>
            </a:r>
            <a:r>
              <a:rPr lang="en-US" sz="2800" dirty="0" smtClean="0">
                <a:solidFill>
                  <a:schemeClr val="tx1"/>
                </a:solidFill>
                <a:latin typeface="+mn-lt"/>
                <a:ea typeface="Calibri"/>
                <a:cs typeface="Calibri"/>
                <a:sym typeface="Calibri"/>
              </a:rPr>
              <a:t>, was created to optimize the bio-printer. </a:t>
            </a:r>
            <a:endParaRPr lang="en-US" sz="2800" dirty="0" smtClean="0">
              <a:solidFill>
                <a:schemeClr val="tx1"/>
              </a:solidFill>
              <a:latin typeface="+mn-lt"/>
              <a:ea typeface="Calibri"/>
              <a:cs typeface="Calibri"/>
              <a:sym typeface="Calibri"/>
            </a:endParaRPr>
          </a:p>
          <a:p>
            <a:pPr marL="342900" indent="-342900">
              <a:buFont typeface="Arial" panose="020B0604020202020204" pitchFamily="34" charset="0"/>
              <a:buChar char="•"/>
            </a:pPr>
            <a:r>
              <a:rPr lang="en-US" sz="2800" dirty="0" smtClean="0">
                <a:solidFill>
                  <a:schemeClr val="tx1"/>
                </a:solidFill>
                <a:latin typeface="+mn-lt"/>
                <a:ea typeface="Calibri"/>
                <a:cs typeface="Calibri"/>
                <a:sym typeface="Calibri"/>
              </a:rPr>
              <a:t>The model must find the optimal printer head speed, print aperture, and culture temperature, as well as an approximate dimensional error, production time, cost, and additional cost due to the Factor of Safety.</a:t>
            </a:r>
            <a:endParaRPr sz="2800" dirty="0">
              <a:solidFill>
                <a:schemeClr val="tx1"/>
              </a:solidFill>
              <a:latin typeface="+mn-lt"/>
              <a:ea typeface="Calibri"/>
              <a:cs typeface="Calibri"/>
              <a:sym typeface="Calibri"/>
            </a:endParaRPr>
          </a:p>
        </p:txBody>
      </p:sp>
      <p:sp>
        <p:nvSpPr>
          <p:cNvPr id="42" name="Shape 82"/>
          <p:cNvSpPr/>
          <p:nvPr/>
        </p:nvSpPr>
        <p:spPr>
          <a:xfrm>
            <a:off x="473530" y="24216161"/>
            <a:ext cx="9784080" cy="1226056"/>
          </a:xfrm>
          <a:prstGeom prst="rect">
            <a:avLst/>
          </a:prstGeom>
          <a:solidFill>
            <a:schemeClr val="dk1"/>
          </a:solidFill>
          <a:ln w="12700" cap="flat" cmpd="sng">
            <a:solidFill>
              <a:srgbClr val="42719B"/>
            </a:solidFill>
            <a:prstDash val="solid"/>
            <a:miter/>
            <a:headEnd type="none" w="med" len="med"/>
            <a:tailEnd type="none" w="med" len="med"/>
          </a:ln>
        </p:spPr>
        <p:txBody>
          <a:bodyPr lIns="78365" tIns="39171" rIns="78365" bIns="39171" anchor="ctr" anchorCtr="0">
            <a:noAutofit/>
          </a:bodyPr>
          <a:lstStyle/>
          <a:p>
            <a:pPr algn="ctr"/>
            <a:r>
              <a:rPr lang="en-US" sz="6665" dirty="0" smtClean="0">
                <a:solidFill>
                  <a:schemeClr val="bg1"/>
                </a:solidFill>
                <a:latin typeface="+mn-lt"/>
                <a:ea typeface="Calibri"/>
                <a:cs typeface="Calibri"/>
                <a:sym typeface="Calibri"/>
              </a:rPr>
              <a:t>Methods</a:t>
            </a:r>
            <a:endParaRPr sz="6665" dirty="0">
              <a:solidFill>
                <a:schemeClr val="bg1"/>
              </a:solidFill>
              <a:latin typeface="+mn-lt"/>
              <a:ea typeface="Calibri"/>
              <a:cs typeface="Calibri"/>
              <a:sym typeface="Calibri"/>
            </a:endParaRPr>
          </a:p>
        </p:txBody>
      </p:sp>
      <p:sp>
        <p:nvSpPr>
          <p:cNvPr id="43" name="Shape 82"/>
          <p:cNvSpPr/>
          <p:nvPr/>
        </p:nvSpPr>
        <p:spPr>
          <a:xfrm>
            <a:off x="29975991" y="5199268"/>
            <a:ext cx="9784080" cy="1226056"/>
          </a:xfrm>
          <a:prstGeom prst="rect">
            <a:avLst/>
          </a:prstGeom>
          <a:solidFill>
            <a:schemeClr val="dk1"/>
          </a:solidFill>
          <a:ln w="12700" cap="flat" cmpd="sng">
            <a:solidFill>
              <a:srgbClr val="42719B"/>
            </a:solidFill>
            <a:prstDash val="solid"/>
            <a:miter/>
            <a:headEnd type="none" w="med" len="med"/>
            <a:tailEnd type="none" w="med" len="med"/>
          </a:ln>
        </p:spPr>
        <p:txBody>
          <a:bodyPr lIns="78365" tIns="39171" rIns="78365" bIns="39171" anchor="ctr" anchorCtr="0">
            <a:noAutofit/>
          </a:bodyPr>
          <a:lstStyle/>
          <a:p>
            <a:pPr algn="ctr"/>
            <a:r>
              <a:rPr lang="en-US" sz="6665" dirty="0" smtClean="0">
                <a:solidFill>
                  <a:schemeClr val="bg1"/>
                </a:solidFill>
                <a:latin typeface="+mn-lt"/>
                <a:ea typeface="Calibri"/>
                <a:cs typeface="Calibri"/>
                <a:sym typeface="Calibri"/>
              </a:rPr>
              <a:t>Factor of Safety</a:t>
            </a:r>
            <a:endParaRPr sz="6665" dirty="0">
              <a:solidFill>
                <a:schemeClr val="bg1"/>
              </a:solidFill>
              <a:latin typeface="+mn-lt"/>
              <a:ea typeface="Calibri"/>
              <a:cs typeface="Calibri"/>
              <a:sym typeface="Calibri"/>
            </a:endParaRPr>
          </a:p>
        </p:txBody>
      </p:sp>
      <p:sp>
        <p:nvSpPr>
          <p:cNvPr id="44" name="Shape 82"/>
          <p:cNvSpPr/>
          <p:nvPr/>
        </p:nvSpPr>
        <p:spPr>
          <a:xfrm>
            <a:off x="30026263" y="24878241"/>
            <a:ext cx="9784080" cy="1226056"/>
          </a:xfrm>
          <a:prstGeom prst="rect">
            <a:avLst/>
          </a:prstGeom>
          <a:solidFill>
            <a:schemeClr val="dk1"/>
          </a:solidFill>
          <a:ln w="12700" cap="flat" cmpd="sng">
            <a:solidFill>
              <a:srgbClr val="42719B"/>
            </a:solidFill>
            <a:prstDash val="solid"/>
            <a:miter/>
            <a:headEnd type="none" w="med" len="med"/>
            <a:tailEnd type="none" w="med" len="med"/>
          </a:ln>
        </p:spPr>
        <p:txBody>
          <a:bodyPr lIns="78365" tIns="39171" rIns="78365" bIns="39171" anchor="ctr" anchorCtr="0">
            <a:noAutofit/>
          </a:bodyPr>
          <a:lstStyle/>
          <a:p>
            <a:pPr algn="ctr"/>
            <a:r>
              <a:rPr lang="en-US" sz="6665" dirty="0" smtClean="0">
                <a:solidFill>
                  <a:schemeClr val="bg1"/>
                </a:solidFill>
                <a:latin typeface="+mn-lt"/>
                <a:ea typeface="Calibri"/>
                <a:cs typeface="Calibri"/>
                <a:sym typeface="Calibri"/>
              </a:rPr>
              <a:t>Conclusion</a:t>
            </a:r>
            <a:endParaRPr sz="6665" dirty="0">
              <a:solidFill>
                <a:schemeClr val="bg1"/>
              </a:solidFill>
              <a:latin typeface="+mn-lt"/>
              <a:ea typeface="Calibri"/>
              <a:cs typeface="Calibri"/>
              <a:sym typeface="Calibri"/>
            </a:endParaRPr>
          </a:p>
        </p:txBody>
      </p:sp>
      <p:sp>
        <p:nvSpPr>
          <p:cNvPr id="45" name="Shape 82"/>
          <p:cNvSpPr/>
          <p:nvPr/>
        </p:nvSpPr>
        <p:spPr>
          <a:xfrm>
            <a:off x="30006520" y="28947449"/>
            <a:ext cx="9784080" cy="1226056"/>
          </a:xfrm>
          <a:prstGeom prst="rect">
            <a:avLst/>
          </a:prstGeom>
          <a:solidFill>
            <a:schemeClr val="dk1"/>
          </a:solidFill>
          <a:ln w="12700" cap="flat" cmpd="sng">
            <a:solidFill>
              <a:srgbClr val="42719B"/>
            </a:solidFill>
            <a:prstDash val="solid"/>
            <a:miter/>
            <a:headEnd type="none" w="med" len="med"/>
            <a:tailEnd type="none" w="med" len="med"/>
          </a:ln>
        </p:spPr>
        <p:txBody>
          <a:bodyPr lIns="78365" tIns="39171" rIns="78365" bIns="39171" anchor="ctr" anchorCtr="0">
            <a:noAutofit/>
          </a:bodyPr>
          <a:lstStyle/>
          <a:p>
            <a:pPr algn="ctr"/>
            <a:r>
              <a:rPr lang="en-US" sz="6665" dirty="0" smtClean="0">
                <a:solidFill>
                  <a:schemeClr val="bg1"/>
                </a:solidFill>
                <a:latin typeface="+mn-lt"/>
                <a:ea typeface="Calibri"/>
                <a:cs typeface="Calibri"/>
                <a:sym typeface="Calibri"/>
              </a:rPr>
              <a:t>Acknowledgements</a:t>
            </a:r>
            <a:endParaRPr sz="6665" dirty="0">
              <a:solidFill>
                <a:schemeClr val="bg1"/>
              </a:solidFill>
              <a:latin typeface="+mn-lt"/>
              <a:ea typeface="Calibri"/>
              <a:cs typeface="Calibri"/>
              <a:sym typeface="Calibri"/>
            </a:endParaRPr>
          </a:p>
        </p:txBody>
      </p:sp>
      <p:sp>
        <p:nvSpPr>
          <p:cNvPr id="46" name="Shape 81"/>
          <p:cNvSpPr/>
          <p:nvPr/>
        </p:nvSpPr>
        <p:spPr>
          <a:xfrm>
            <a:off x="29975992" y="6442092"/>
            <a:ext cx="9784080" cy="7263858"/>
          </a:xfrm>
          <a:prstGeom prst="rect">
            <a:avLst/>
          </a:prstGeom>
          <a:solidFill>
            <a:schemeClr val="bg1"/>
          </a:solidFill>
          <a:ln w="12700" cap="flat" cmpd="sng">
            <a:solidFill>
              <a:srgbClr val="42719B"/>
            </a:solidFill>
            <a:prstDash val="solid"/>
            <a:miter/>
            <a:headEnd type="none" w="med" len="med"/>
            <a:tailEnd type="none" w="med" len="med"/>
          </a:ln>
        </p:spPr>
        <p:txBody>
          <a:bodyPr lIns="78365" tIns="39171" rIns="78365" bIns="39171" anchor="ctr" anchorCtr="0">
            <a:noAutofit/>
          </a:bodyPr>
          <a:lstStyle/>
          <a:p>
            <a:pPr marL="342900" indent="-342900">
              <a:buFont typeface="Arial" panose="020B0604020202020204" pitchFamily="34" charset="0"/>
              <a:buChar char="•"/>
            </a:pPr>
            <a:r>
              <a:rPr lang="en-US" sz="2400" dirty="0" smtClean="0">
                <a:solidFill>
                  <a:schemeClr val="tx1"/>
                </a:solidFill>
                <a:latin typeface="+mn-lt"/>
                <a:ea typeface="Calibri"/>
                <a:cs typeface="Calibri"/>
                <a:sym typeface="Calibri"/>
              </a:rPr>
              <a:t>To determine the </a:t>
            </a:r>
            <a:r>
              <a:rPr lang="en-US" sz="2400" b="1" dirty="0" smtClean="0">
                <a:solidFill>
                  <a:schemeClr val="tx1"/>
                </a:solidFill>
                <a:latin typeface="+mn-lt"/>
                <a:ea typeface="Calibri"/>
                <a:cs typeface="Calibri"/>
                <a:sym typeface="Calibri"/>
              </a:rPr>
              <a:t>Factor of Safety</a:t>
            </a:r>
            <a:r>
              <a:rPr lang="en-US" sz="2400" dirty="0" smtClean="0">
                <a:solidFill>
                  <a:schemeClr val="tx1"/>
                </a:solidFill>
                <a:latin typeface="+mn-lt"/>
                <a:ea typeface="Calibri"/>
                <a:cs typeface="Calibri"/>
                <a:sym typeface="Calibri"/>
              </a:rPr>
              <a:t>, the following factors were taken into account in the calculations:</a:t>
            </a:r>
          </a:p>
          <a:p>
            <a:pPr lvl="1"/>
            <a:r>
              <a:rPr lang="en-US" sz="2400" dirty="0">
                <a:solidFill>
                  <a:schemeClr val="tx1"/>
                </a:solidFill>
                <a:latin typeface="+mn-lt"/>
                <a:ea typeface="Calibri"/>
                <a:cs typeface="Calibri"/>
                <a:sym typeface="Calibri"/>
              </a:rPr>
              <a:t>	</a:t>
            </a:r>
            <a:r>
              <a:rPr lang="en-US" sz="2400" b="1" dirty="0" smtClean="0">
                <a:solidFill>
                  <a:schemeClr val="tx1"/>
                </a:solidFill>
                <a:latin typeface="+mn-lt"/>
                <a:ea typeface="Calibri"/>
                <a:cs typeface="Calibri"/>
                <a:sym typeface="Calibri"/>
              </a:rPr>
              <a:t>Accuracy</a:t>
            </a:r>
            <a:r>
              <a:rPr lang="en-US" sz="2400" dirty="0" smtClean="0">
                <a:solidFill>
                  <a:schemeClr val="tx1"/>
                </a:solidFill>
                <a:latin typeface="+mn-lt"/>
                <a:ea typeface="Calibri"/>
                <a:cs typeface="Calibri"/>
                <a:sym typeface="Calibri"/>
              </a:rPr>
              <a:t> of the Regression Models</a:t>
            </a:r>
          </a:p>
          <a:p>
            <a:pPr lvl="1"/>
            <a:r>
              <a:rPr lang="en-US" sz="2400" dirty="0">
                <a:solidFill>
                  <a:schemeClr val="tx1"/>
                </a:solidFill>
                <a:latin typeface="+mn-lt"/>
                <a:ea typeface="Calibri"/>
                <a:cs typeface="Calibri"/>
                <a:sym typeface="Calibri"/>
              </a:rPr>
              <a:t>	</a:t>
            </a:r>
            <a:r>
              <a:rPr lang="en-US" sz="2400" b="1" dirty="0" smtClean="0">
                <a:solidFill>
                  <a:schemeClr val="tx1"/>
                </a:solidFill>
                <a:latin typeface="+mn-lt"/>
                <a:ea typeface="Calibri"/>
                <a:cs typeface="Calibri"/>
                <a:sym typeface="Calibri"/>
              </a:rPr>
              <a:t>Ratio</a:t>
            </a:r>
            <a:r>
              <a:rPr lang="en-US" sz="2400" dirty="0" smtClean="0">
                <a:solidFill>
                  <a:schemeClr val="tx1"/>
                </a:solidFill>
                <a:latin typeface="+mn-lt"/>
                <a:ea typeface="Calibri"/>
                <a:cs typeface="Calibri"/>
                <a:sym typeface="Calibri"/>
              </a:rPr>
              <a:t> of Part Volume to Part Tolerance</a:t>
            </a:r>
          </a:p>
          <a:p>
            <a:pPr lvl="1"/>
            <a:r>
              <a:rPr lang="en-US" sz="2400" dirty="0">
                <a:solidFill>
                  <a:schemeClr val="tx1"/>
                </a:solidFill>
                <a:latin typeface="+mn-lt"/>
                <a:ea typeface="Calibri"/>
                <a:cs typeface="Calibri"/>
                <a:sym typeface="Calibri"/>
              </a:rPr>
              <a:t>	</a:t>
            </a:r>
            <a:r>
              <a:rPr lang="en-US" sz="2400" dirty="0" smtClean="0">
                <a:solidFill>
                  <a:schemeClr val="tx1"/>
                </a:solidFill>
                <a:latin typeface="+mn-lt"/>
                <a:ea typeface="Calibri"/>
                <a:cs typeface="Calibri"/>
                <a:sym typeface="Calibri"/>
              </a:rPr>
              <a:t>Unforeseen </a:t>
            </a:r>
            <a:r>
              <a:rPr lang="en-US" sz="2400" b="1" dirty="0" smtClean="0">
                <a:solidFill>
                  <a:schemeClr val="tx1"/>
                </a:solidFill>
                <a:latin typeface="+mn-lt"/>
                <a:ea typeface="Calibri"/>
                <a:cs typeface="Calibri"/>
                <a:sym typeface="Calibri"/>
              </a:rPr>
              <a:t>External Factors</a:t>
            </a:r>
          </a:p>
          <a:p>
            <a:pPr marL="342900" lvl="1" indent="-342900">
              <a:buFont typeface="Arial" panose="020B0604020202020204" pitchFamily="34" charset="0"/>
              <a:buChar char="•"/>
            </a:pPr>
            <a:r>
              <a:rPr lang="en-US" sz="2400" dirty="0" smtClean="0">
                <a:solidFill>
                  <a:schemeClr val="tx1"/>
                </a:solidFill>
                <a:latin typeface="+mn-lt"/>
                <a:ea typeface="Calibri"/>
                <a:cs typeface="Calibri"/>
                <a:sym typeface="Calibri"/>
              </a:rPr>
              <a:t>The </a:t>
            </a:r>
            <a:r>
              <a:rPr lang="en-US" sz="2400" b="1" dirty="0" smtClean="0">
                <a:solidFill>
                  <a:schemeClr val="tx1"/>
                </a:solidFill>
                <a:latin typeface="+mn-lt"/>
                <a:ea typeface="Calibri"/>
                <a:cs typeface="Calibri"/>
                <a:sym typeface="Calibri"/>
              </a:rPr>
              <a:t>average </a:t>
            </a:r>
            <a:r>
              <a:rPr lang="en-US" sz="2400" b="1" dirty="0"/>
              <a:t>R</a:t>
            </a:r>
            <a:r>
              <a:rPr lang="en-US" sz="2400" b="1" baseline="30000" dirty="0"/>
              <a:t>2</a:t>
            </a:r>
            <a:r>
              <a:rPr lang="en-US" sz="2400" b="1" dirty="0"/>
              <a:t> </a:t>
            </a:r>
            <a:r>
              <a:rPr lang="en-US" sz="2400" b="1" dirty="0" smtClean="0"/>
              <a:t>value </a:t>
            </a:r>
            <a:r>
              <a:rPr lang="en-US" sz="2400" dirty="0" smtClean="0"/>
              <a:t>for the regression models is 0.99552.</a:t>
            </a:r>
          </a:p>
          <a:p>
            <a:pPr marL="342900" lvl="1" indent="-342900">
              <a:buFont typeface="Arial" panose="020B0604020202020204" pitchFamily="34" charset="0"/>
              <a:buChar char="•"/>
            </a:pPr>
            <a:r>
              <a:rPr lang="en-US" sz="2400" dirty="0" smtClean="0">
                <a:solidFill>
                  <a:schemeClr val="tx1"/>
                </a:solidFill>
                <a:latin typeface="+mn-lt"/>
                <a:ea typeface="Calibri"/>
                <a:cs typeface="Calibri"/>
                <a:sym typeface="Calibri"/>
              </a:rPr>
              <a:t>This means that </a:t>
            </a:r>
            <a:r>
              <a:rPr lang="en-US" sz="2400" b="1" dirty="0" smtClean="0">
                <a:solidFill>
                  <a:schemeClr val="tx1"/>
                </a:solidFill>
                <a:latin typeface="+mn-lt"/>
                <a:ea typeface="Calibri"/>
                <a:cs typeface="Calibri"/>
                <a:sym typeface="Calibri"/>
              </a:rPr>
              <a:t>the model cannot account </a:t>
            </a:r>
            <a:r>
              <a:rPr lang="en-US" sz="2400" dirty="0" smtClean="0">
                <a:solidFill>
                  <a:schemeClr val="tx1"/>
                </a:solidFill>
                <a:latin typeface="+mn-lt"/>
                <a:ea typeface="Calibri"/>
                <a:cs typeface="Calibri"/>
                <a:sym typeface="Calibri"/>
              </a:rPr>
              <a:t>for 0.448% of the experimental error from the known factors. </a:t>
            </a:r>
          </a:p>
          <a:p>
            <a:pPr marL="342900" lvl="1" indent="-342900">
              <a:buFont typeface="Arial" panose="020B0604020202020204" pitchFamily="34" charset="0"/>
              <a:buChar char="•"/>
            </a:pPr>
            <a:r>
              <a:rPr lang="en-US" sz="2400" dirty="0" smtClean="0">
                <a:solidFill>
                  <a:schemeClr val="tx1"/>
                </a:solidFill>
                <a:latin typeface="+mn-lt"/>
                <a:ea typeface="Calibri"/>
                <a:cs typeface="Calibri"/>
                <a:sym typeface="Calibri"/>
              </a:rPr>
              <a:t>The ratios of </a:t>
            </a:r>
            <a:r>
              <a:rPr lang="en-US" sz="2400" b="1" dirty="0" smtClean="0">
                <a:solidFill>
                  <a:schemeClr val="tx1"/>
                </a:solidFill>
                <a:latin typeface="+mn-lt"/>
                <a:ea typeface="Calibri"/>
                <a:cs typeface="Calibri"/>
                <a:sym typeface="Calibri"/>
              </a:rPr>
              <a:t>part volume </a:t>
            </a:r>
            <a:r>
              <a:rPr lang="en-US" sz="2400" dirty="0" smtClean="0">
                <a:solidFill>
                  <a:schemeClr val="tx1"/>
                </a:solidFill>
                <a:latin typeface="+mn-lt"/>
                <a:ea typeface="Calibri"/>
                <a:cs typeface="Calibri"/>
                <a:sym typeface="Calibri"/>
              </a:rPr>
              <a:t>to</a:t>
            </a:r>
            <a:r>
              <a:rPr lang="en-US" sz="2400" b="1" dirty="0" smtClean="0">
                <a:solidFill>
                  <a:schemeClr val="tx1"/>
                </a:solidFill>
                <a:latin typeface="+mn-lt"/>
                <a:ea typeface="Calibri"/>
                <a:cs typeface="Calibri"/>
                <a:sym typeface="Calibri"/>
              </a:rPr>
              <a:t> part tolerance </a:t>
            </a:r>
            <a:r>
              <a:rPr lang="en-US" sz="2400" dirty="0" smtClean="0">
                <a:solidFill>
                  <a:schemeClr val="tx1"/>
                </a:solidFill>
                <a:latin typeface="+mn-lt"/>
                <a:ea typeface="Calibri"/>
                <a:cs typeface="Calibri"/>
                <a:sym typeface="Calibri"/>
              </a:rPr>
              <a:t>can be found in Table 1.</a:t>
            </a:r>
          </a:p>
          <a:p>
            <a:pPr marL="342900" lvl="1" indent="-342900">
              <a:buFont typeface="Arial" panose="020B0604020202020204" pitchFamily="34" charset="0"/>
              <a:buChar char="•"/>
            </a:pPr>
            <a:r>
              <a:rPr lang="en-US" sz="2400" dirty="0" smtClean="0">
                <a:solidFill>
                  <a:schemeClr val="tx1"/>
                </a:solidFill>
                <a:latin typeface="+mn-lt"/>
                <a:ea typeface="Calibri"/>
                <a:cs typeface="Calibri"/>
                <a:sym typeface="Calibri"/>
              </a:rPr>
              <a:t>The </a:t>
            </a:r>
            <a:r>
              <a:rPr lang="en-US" sz="2400" b="1" dirty="0" smtClean="0">
                <a:solidFill>
                  <a:schemeClr val="tx1"/>
                </a:solidFill>
                <a:latin typeface="+mn-lt"/>
                <a:ea typeface="Calibri"/>
                <a:cs typeface="Calibri"/>
                <a:sym typeface="Calibri"/>
              </a:rPr>
              <a:t>higher the ratio </a:t>
            </a:r>
            <a:r>
              <a:rPr lang="en-US" sz="2400" dirty="0" smtClean="0">
                <a:solidFill>
                  <a:schemeClr val="tx1"/>
                </a:solidFill>
                <a:latin typeface="+mn-lt"/>
                <a:ea typeface="Calibri"/>
                <a:cs typeface="Calibri"/>
                <a:sym typeface="Calibri"/>
              </a:rPr>
              <a:t>between the volume and the part tolerance, the </a:t>
            </a:r>
            <a:r>
              <a:rPr lang="en-US" sz="2400" b="1" dirty="0" smtClean="0">
                <a:solidFill>
                  <a:schemeClr val="tx1"/>
                </a:solidFill>
                <a:latin typeface="+mn-lt"/>
                <a:ea typeface="Calibri"/>
                <a:cs typeface="Calibri"/>
                <a:sym typeface="Calibri"/>
              </a:rPr>
              <a:t>higher the factor of safety </a:t>
            </a:r>
            <a:r>
              <a:rPr lang="en-US" sz="2400" dirty="0" smtClean="0">
                <a:solidFill>
                  <a:schemeClr val="tx1"/>
                </a:solidFill>
                <a:latin typeface="+mn-lt"/>
                <a:ea typeface="Calibri"/>
                <a:cs typeface="Calibri"/>
                <a:sym typeface="Calibri"/>
              </a:rPr>
              <a:t>must </a:t>
            </a:r>
            <a:r>
              <a:rPr lang="en-US" sz="2400" dirty="0" smtClean="0">
                <a:solidFill>
                  <a:schemeClr val="tx1"/>
                </a:solidFill>
                <a:latin typeface="+mn-lt"/>
                <a:ea typeface="Calibri"/>
                <a:cs typeface="Calibri"/>
                <a:sym typeface="Calibri"/>
              </a:rPr>
              <a:t>be. </a:t>
            </a:r>
          </a:p>
          <a:p>
            <a:pPr marL="342900" lvl="1" indent="-342900">
              <a:buFont typeface="Arial" panose="020B0604020202020204" pitchFamily="34" charset="0"/>
              <a:buChar char="•"/>
            </a:pPr>
            <a:r>
              <a:rPr lang="en-US" sz="2400" dirty="0" smtClean="0">
                <a:solidFill>
                  <a:schemeClr val="tx1"/>
                </a:solidFill>
                <a:latin typeface="+mn-lt"/>
                <a:ea typeface="Calibri"/>
                <a:cs typeface="Calibri"/>
                <a:sym typeface="Calibri"/>
              </a:rPr>
              <a:t>These </a:t>
            </a:r>
            <a:r>
              <a:rPr lang="en-US" sz="2400" dirty="0" smtClean="0">
                <a:solidFill>
                  <a:schemeClr val="tx1"/>
                </a:solidFill>
                <a:latin typeface="+mn-lt"/>
                <a:ea typeface="Calibri"/>
                <a:cs typeface="Calibri"/>
                <a:sym typeface="Calibri"/>
              </a:rPr>
              <a:t>ratios </a:t>
            </a:r>
            <a:r>
              <a:rPr lang="en-US" sz="2400" dirty="0" smtClean="0">
                <a:solidFill>
                  <a:schemeClr val="tx1"/>
                </a:solidFill>
                <a:latin typeface="+mn-lt"/>
                <a:ea typeface="Calibri"/>
                <a:cs typeface="Calibri"/>
                <a:sym typeface="Calibri"/>
              </a:rPr>
              <a:t>were </a:t>
            </a:r>
            <a:r>
              <a:rPr lang="en-US" sz="2400" dirty="0" smtClean="0">
                <a:solidFill>
                  <a:schemeClr val="tx1"/>
                </a:solidFill>
                <a:latin typeface="+mn-lt"/>
                <a:ea typeface="Calibri"/>
                <a:cs typeface="Calibri"/>
                <a:sym typeface="Calibri"/>
              </a:rPr>
              <a:t>made </a:t>
            </a:r>
            <a:r>
              <a:rPr lang="en-US" sz="2400" b="1" dirty="0" smtClean="0">
                <a:solidFill>
                  <a:schemeClr val="tx1"/>
                </a:solidFill>
                <a:latin typeface="+mn-lt"/>
                <a:ea typeface="Calibri"/>
                <a:cs typeface="Calibri"/>
                <a:sym typeface="Calibri"/>
              </a:rPr>
              <a:t>into proportions based on the other ratios</a:t>
            </a:r>
            <a:r>
              <a:rPr lang="en-US" sz="2400" dirty="0" smtClean="0">
                <a:solidFill>
                  <a:schemeClr val="tx1"/>
                </a:solidFill>
                <a:latin typeface="+mn-lt"/>
                <a:ea typeface="Calibri"/>
                <a:cs typeface="Calibri"/>
                <a:sym typeface="Calibri"/>
              </a:rPr>
              <a:t>, as seen in Table 1.</a:t>
            </a:r>
          </a:p>
          <a:p>
            <a:pPr marL="342900" lvl="1" indent="-342900">
              <a:buFont typeface="Arial" panose="020B0604020202020204" pitchFamily="34" charset="0"/>
              <a:buChar char="•"/>
            </a:pPr>
            <a:r>
              <a:rPr lang="en-US" sz="2400" dirty="0" smtClean="0">
                <a:solidFill>
                  <a:schemeClr val="tx1"/>
                </a:solidFill>
                <a:latin typeface="+mn-lt"/>
                <a:ea typeface="Calibri"/>
                <a:cs typeface="Calibri"/>
                <a:sym typeface="Calibri"/>
              </a:rPr>
              <a:t>Unforeseen external factors will be accounted for by including an </a:t>
            </a:r>
            <a:r>
              <a:rPr lang="en-US" sz="2400" b="1" dirty="0" smtClean="0">
                <a:solidFill>
                  <a:schemeClr val="tx1"/>
                </a:solidFill>
                <a:latin typeface="+mn-lt"/>
                <a:ea typeface="Calibri"/>
                <a:cs typeface="Calibri"/>
                <a:sym typeface="Calibri"/>
              </a:rPr>
              <a:t>additional 30% of the Factor of Safety </a:t>
            </a:r>
            <a:r>
              <a:rPr lang="en-US" sz="2400" dirty="0" smtClean="0">
                <a:solidFill>
                  <a:schemeClr val="tx1"/>
                </a:solidFill>
                <a:latin typeface="+mn-lt"/>
                <a:ea typeface="Calibri"/>
                <a:cs typeface="Calibri"/>
                <a:sym typeface="Calibri"/>
              </a:rPr>
              <a:t>calculated from the foreseen error. </a:t>
            </a:r>
          </a:p>
          <a:p>
            <a:pPr marL="342900" lvl="1" indent="-342900">
              <a:buFont typeface="Arial" panose="020B0604020202020204" pitchFamily="34" charset="0"/>
              <a:buChar char="•"/>
            </a:pPr>
            <a:r>
              <a:rPr lang="en-US" sz="2400" dirty="0" smtClean="0">
                <a:solidFill>
                  <a:schemeClr val="tx1"/>
                </a:solidFill>
                <a:latin typeface="+mn-lt"/>
                <a:ea typeface="Calibri"/>
                <a:cs typeface="Calibri"/>
                <a:sym typeface="Calibri"/>
              </a:rPr>
              <a:t>The formula for the Factor of Safety is </a:t>
            </a:r>
            <a:r>
              <a:rPr lang="en-US" sz="2400" b="1" dirty="0" smtClean="0">
                <a:solidFill>
                  <a:schemeClr val="tx1"/>
                </a:solidFill>
                <a:latin typeface="+mn-lt"/>
                <a:ea typeface="Calibri"/>
                <a:cs typeface="Calibri"/>
                <a:sym typeface="Calibri"/>
              </a:rPr>
              <a:t>[1 + (0.45)(Proportion)] * (1.3) * (100%)</a:t>
            </a:r>
            <a:endParaRPr sz="2400" b="1" dirty="0">
              <a:solidFill>
                <a:schemeClr val="tx1"/>
              </a:solidFill>
              <a:latin typeface="+mn-lt"/>
              <a:ea typeface="Calibri"/>
              <a:cs typeface="Calibri"/>
              <a:sym typeface="Calibri"/>
            </a:endParaRPr>
          </a:p>
        </p:txBody>
      </p:sp>
      <p:sp>
        <p:nvSpPr>
          <p:cNvPr id="47" name="Shape 81"/>
          <p:cNvSpPr/>
          <p:nvPr/>
        </p:nvSpPr>
        <p:spPr>
          <a:xfrm>
            <a:off x="30006520" y="26102698"/>
            <a:ext cx="9784080" cy="2457894"/>
          </a:xfrm>
          <a:prstGeom prst="rect">
            <a:avLst/>
          </a:prstGeom>
          <a:solidFill>
            <a:schemeClr val="bg1"/>
          </a:solidFill>
          <a:ln w="12700" cap="flat" cmpd="sng">
            <a:solidFill>
              <a:srgbClr val="42719B"/>
            </a:solidFill>
            <a:prstDash val="solid"/>
            <a:miter/>
            <a:headEnd type="none" w="med" len="med"/>
            <a:tailEnd type="none" w="med" len="med"/>
          </a:ln>
        </p:spPr>
        <p:txBody>
          <a:bodyPr lIns="78365" tIns="39171" rIns="78365" bIns="39171" anchor="ctr" anchorCtr="0">
            <a:noAutofit/>
          </a:bodyPr>
          <a:lstStyle/>
          <a:p>
            <a:pPr marL="457200" indent="-457200">
              <a:buFont typeface="Arial" panose="020B0604020202020204" pitchFamily="34" charset="0"/>
              <a:buChar char="•"/>
            </a:pPr>
            <a:endParaRPr lang="en-US" sz="2800" b="1" dirty="0" smtClean="0">
              <a:solidFill>
                <a:schemeClr val="tx1"/>
              </a:solidFill>
              <a:latin typeface="+mn-lt"/>
              <a:ea typeface="Calibri"/>
              <a:cs typeface="Calibri"/>
              <a:sym typeface="Calibri"/>
            </a:endParaRPr>
          </a:p>
          <a:p>
            <a:pPr marL="457200" indent="-457200">
              <a:buFont typeface="Arial" panose="020B0604020202020204" pitchFamily="34" charset="0"/>
              <a:buChar char="•"/>
            </a:pPr>
            <a:r>
              <a:rPr lang="en-US" sz="2800" b="1" strike="sngStrike" dirty="0" smtClean="0">
                <a:solidFill>
                  <a:schemeClr val="tx1"/>
                </a:solidFill>
                <a:latin typeface="+mn-lt"/>
                <a:ea typeface="Calibri"/>
                <a:cs typeface="Calibri"/>
                <a:sym typeface="Calibri"/>
              </a:rPr>
              <a:t>Part prices </a:t>
            </a:r>
            <a:r>
              <a:rPr lang="en-US" sz="2800" strike="sngStrike" dirty="0" smtClean="0">
                <a:solidFill>
                  <a:schemeClr val="tx1"/>
                </a:solidFill>
                <a:latin typeface="+mn-lt"/>
                <a:ea typeface="Calibri"/>
                <a:cs typeface="Calibri"/>
                <a:sym typeface="Calibri"/>
              </a:rPr>
              <a:t>can range from ten-of-thousands to tens-of-millions based on the accuracy required and size of the part.</a:t>
            </a:r>
          </a:p>
          <a:p>
            <a:pPr marL="457200" indent="-457200">
              <a:buFont typeface="Arial" panose="020B0604020202020204" pitchFamily="34" charset="0"/>
              <a:buChar char="•"/>
            </a:pPr>
            <a:r>
              <a:rPr lang="en-US" sz="2800" dirty="0" smtClean="0">
                <a:solidFill>
                  <a:schemeClr val="tx1"/>
                </a:solidFill>
                <a:latin typeface="+mn-lt"/>
                <a:ea typeface="Calibri"/>
                <a:cs typeface="Calibri"/>
                <a:sym typeface="Calibri"/>
              </a:rPr>
              <a:t>These </a:t>
            </a:r>
            <a:r>
              <a:rPr lang="en-US" sz="2800" b="1" dirty="0" smtClean="0">
                <a:solidFill>
                  <a:schemeClr val="tx1"/>
                </a:solidFill>
                <a:latin typeface="+mn-lt"/>
                <a:ea typeface="Calibri"/>
                <a:cs typeface="Calibri"/>
                <a:sym typeface="Calibri"/>
              </a:rPr>
              <a:t>recommended settings</a:t>
            </a:r>
            <a:r>
              <a:rPr lang="en-US" sz="2800" dirty="0" smtClean="0">
                <a:solidFill>
                  <a:schemeClr val="tx1"/>
                </a:solidFill>
                <a:latin typeface="+mn-lt"/>
                <a:ea typeface="Calibri"/>
                <a:cs typeface="Calibri"/>
                <a:sym typeface="Calibri"/>
              </a:rPr>
              <a:t> ensure that parts will be within specification, but as </a:t>
            </a:r>
            <a:r>
              <a:rPr lang="en-US" sz="2800" b="1" dirty="0" smtClean="0">
                <a:solidFill>
                  <a:schemeClr val="tx1"/>
                </a:solidFill>
                <a:latin typeface="+mn-lt"/>
                <a:ea typeface="Calibri"/>
                <a:cs typeface="Calibri"/>
                <a:sym typeface="Calibri"/>
              </a:rPr>
              <a:t>inexpensive as possible</a:t>
            </a:r>
            <a:r>
              <a:rPr lang="en-US" sz="2800" dirty="0" smtClean="0">
                <a:solidFill>
                  <a:schemeClr val="tx1"/>
                </a:solidFill>
                <a:latin typeface="+mn-lt"/>
                <a:ea typeface="Calibri"/>
                <a:cs typeface="Calibri"/>
                <a:sym typeface="Calibri"/>
              </a:rPr>
              <a:t>.</a:t>
            </a:r>
          </a:p>
          <a:p>
            <a:pPr marL="457200" indent="-457200">
              <a:buFont typeface="Arial" panose="020B0604020202020204" pitchFamily="34" charset="0"/>
              <a:buChar char="•"/>
            </a:pPr>
            <a:endParaRPr sz="2800" dirty="0">
              <a:solidFill>
                <a:schemeClr val="tx1"/>
              </a:solidFill>
              <a:latin typeface="+mn-lt"/>
              <a:ea typeface="Calibri"/>
              <a:cs typeface="Calibri"/>
              <a:sym typeface="Calibri"/>
            </a:endParaRPr>
          </a:p>
        </p:txBody>
      </p:sp>
      <p:sp>
        <p:nvSpPr>
          <p:cNvPr id="48" name="Shape 81"/>
          <p:cNvSpPr/>
          <p:nvPr/>
        </p:nvSpPr>
        <p:spPr>
          <a:xfrm>
            <a:off x="29992032" y="30165615"/>
            <a:ext cx="9784080" cy="2372965"/>
          </a:xfrm>
          <a:prstGeom prst="rect">
            <a:avLst/>
          </a:prstGeom>
          <a:solidFill>
            <a:schemeClr val="bg1"/>
          </a:solidFill>
          <a:ln w="12700" cap="flat" cmpd="sng">
            <a:solidFill>
              <a:srgbClr val="42719B"/>
            </a:solidFill>
            <a:prstDash val="solid"/>
            <a:miter/>
            <a:headEnd type="none" w="med" len="med"/>
            <a:tailEnd type="none" w="med" len="med"/>
          </a:ln>
        </p:spPr>
        <p:txBody>
          <a:bodyPr lIns="78365" tIns="39171" rIns="78365" bIns="39171" anchor="ctr" anchorCtr="0">
            <a:noAutofit/>
          </a:bodyPr>
          <a:lstStyle/>
          <a:p>
            <a:r>
              <a:rPr lang="en-US" sz="2000" dirty="0" smtClean="0">
                <a:solidFill>
                  <a:schemeClr val="tx1"/>
                </a:solidFill>
                <a:latin typeface="+mn-lt"/>
                <a:ea typeface="Calibri"/>
                <a:cs typeface="Calibri"/>
                <a:sym typeface="Calibri"/>
              </a:rPr>
              <a:t>We would like to extend our gratitude to the </a:t>
            </a:r>
            <a:r>
              <a:rPr lang="en-US" sz="2000" b="1" dirty="0" smtClean="0">
                <a:solidFill>
                  <a:schemeClr val="tx1"/>
                </a:solidFill>
                <a:latin typeface="+mn-lt"/>
                <a:ea typeface="Calibri"/>
                <a:cs typeface="Calibri"/>
                <a:sym typeface="Calibri"/>
              </a:rPr>
              <a:t>National Institute of Health </a:t>
            </a:r>
            <a:r>
              <a:rPr lang="en-US" sz="2000" dirty="0" smtClean="0">
                <a:solidFill>
                  <a:schemeClr val="tx1"/>
                </a:solidFill>
                <a:latin typeface="+mn-lt"/>
                <a:ea typeface="Calibri"/>
                <a:cs typeface="Calibri"/>
                <a:sym typeface="Calibri"/>
              </a:rPr>
              <a:t>for providing us with the generous grant, as well their performance data, that made the development of this model possible.</a:t>
            </a:r>
          </a:p>
          <a:p>
            <a:r>
              <a:rPr lang="en-US" sz="2000" dirty="0" smtClean="0">
                <a:solidFill>
                  <a:schemeClr val="tx1"/>
                </a:solidFill>
                <a:latin typeface="+mn-lt"/>
                <a:ea typeface="Calibri"/>
                <a:cs typeface="Calibri"/>
                <a:sym typeface="Calibri"/>
              </a:rPr>
              <a:t>We would also like to thank our professor, </a:t>
            </a:r>
            <a:r>
              <a:rPr lang="en-US" sz="2000" b="1" dirty="0" smtClean="0">
                <a:solidFill>
                  <a:schemeClr val="tx1"/>
                </a:solidFill>
                <a:latin typeface="+mn-lt"/>
                <a:ea typeface="Calibri"/>
                <a:cs typeface="Calibri"/>
                <a:sym typeface="Calibri"/>
              </a:rPr>
              <a:t>Dr. Sean Brophy</a:t>
            </a:r>
            <a:r>
              <a:rPr lang="en-US" sz="2000" dirty="0" smtClean="0">
                <a:solidFill>
                  <a:schemeClr val="tx1"/>
                </a:solidFill>
                <a:latin typeface="+mn-lt"/>
                <a:ea typeface="Calibri"/>
                <a:cs typeface="Calibri"/>
                <a:sym typeface="Calibri"/>
              </a:rPr>
              <a:t>, for his guidance and patience in his lessons, our grad TA, </a:t>
            </a:r>
            <a:r>
              <a:rPr lang="en-US" sz="2000" b="1" dirty="0" smtClean="0">
                <a:solidFill>
                  <a:schemeClr val="tx1"/>
                </a:solidFill>
                <a:latin typeface="+mn-lt"/>
                <a:ea typeface="Calibri"/>
                <a:cs typeface="Calibri"/>
                <a:sym typeface="Calibri"/>
              </a:rPr>
              <a:t>Ted Danielson</a:t>
            </a:r>
            <a:r>
              <a:rPr lang="en-US" sz="2000" dirty="0" smtClean="0">
                <a:solidFill>
                  <a:schemeClr val="tx1"/>
                </a:solidFill>
                <a:latin typeface="+mn-lt"/>
                <a:ea typeface="Calibri"/>
                <a:cs typeface="Calibri"/>
                <a:sym typeface="Calibri"/>
              </a:rPr>
              <a:t>, for his useful Python Q&amp;A sessions, our peer TA, </a:t>
            </a:r>
            <a:r>
              <a:rPr lang="en-US" sz="2000" b="1" dirty="0" smtClean="0">
                <a:solidFill>
                  <a:schemeClr val="tx1"/>
                </a:solidFill>
                <a:latin typeface="+mn-lt"/>
                <a:ea typeface="Calibri"/>
                <a:cs typeface="Calibri"/>
                <a:sym typeface="Calibri"/>
              </a:rPr>
              <a:t>Casey Schilling</a:t>
            </a:r>
            <a:r>
              <a:rPr lang="en-US" sz="2000" dirty="0" smtClean="0">
                <a:solidFill>
                  <a:schemeClr val="tx1"/>
                </a:solidFill>
                <a:latin typeface="+mn-lt"/>
                <a:ea typeface="Calibri"/>
                <a:cs typeface="Calibri"/>
                <a:sym typeface="Calibri"/>
              </a:rPr>
              <a:t>, for her helpful feedback, and our </a:t>
            </a:r>
            <a:r>
              <a:rPr lang="en-US" sz="2000" b="1" dirty="0" smtClean="0">
                <a:solidFill>
                  <a:schemeClr val="tx1"/>
                </a:solidFill>
                <a:latin typeface="+mn-lt"/>
                <a:ea typeface="Calibri"/>
                <a:cs typeface="Calibri"/>
                <a:sym typeface="Calibri"/>
              </a:rPr>
              <a:t>peer mentors</a:t>
            </a:r>
            <a:r>
              <a:rPr lang="en-US" sz="2000" dirty="0" smtClean="0">
                <a:solidFill>
                  <a:schemeClr val="tx1"/>
                </a:solidFill>
                <a:latin typeface="+mn-lt"/>
                <a:ea typeface="Calibri"/>
                <a:cs typeface="Calibri"/>
                <a:sym typeface="Calibri"/>
              </a:rPr>
              <a:t>, for keeping us motivated during Friday classes. </a:t>
            </a:r>
            <a:endParaRPr sz="2000" dirty="0">
              <a:solidFill>
                <a:schemeClr val="tx1"/>
              </a:solidFill>
              <a:latin typeface="+mn-lt"/>
              <a:ea typeface="Calibri"/>
              <a:cs typeface="Calibri"/>
              <a:sym typeface="Calibri"/>
            </a:endParaRPr>
          </a:p>
        </p:txBody>
      </p:sp>
      <p:sp>
        <p:nvSpPr>
          <p:cNvPr id="49" name="Shape 95"/>
          <p:cNvSpPr/>
          <p:nvPr/>
        </p:nvSpPr>
        <p:spPr>
          <a:xfrm>
            <a:off x="10908792" y="22245733"/>
            <a:ext cx="18416016" cy="6642927"/>
          </a:xfrm>
          <a:prstGeom prst="rect">
            <a:avLst/>
          </a:prstGeom>
          <a:solidFill>
            <a:schemeClr val="bg1"/>
          </a:solidFill>
          <a:ln w="12700" cap="flat" cmpd="sng">
            <a:solidFill>
              <a:schemeClr val="dk1"/>
            </a:solidFill>
            <a:prstDash val="solid"/>
            <a:miter/>
            <a:headEnd type="none" w="med" len="med"/>
            <a:tailEnd type="none" w="med" len="med"/>
          </a:ln>
        </p:spPr>
        <p:txBody>
          <a:bodyPr lIns="78365" tIns="39171" rIns="78365" bIns="39171" anchor="ctr" anchorCtr="0">
            <a:noAutofit/>
          </a:bodyPr>
          <a:lstStyle/>
          <a:p>
            <a:pPr marL="342900" indent="-342900">
              <a:buFont typeface="Arial" panose="020B0604020202020204" pitchFamily="34" charset="0"/>
              <a:buChar char="•"/>
            </a:pPr>
            <a:r>
              <a:rPr lang="en-US" sz="2400" dirty="0" smtClean="0">
                <a:solidFill>
                  <a:schemeClr val="tx1"/>
                </a:solidFill>
                <a:ea typeface="Calibri"/>
                <a:cs typeface="Calibri"/>
                <a:sym typeface="Calibri"/>
              </a:rPr>
              <a:t>The </a:t>
            </a:r>
            <a:r>
              <a:rPr lang="en-US" sz="2400" dirty="0">
                <a:solidFill>
                  <a:schemeClr val="tx1"/>
                </a:solidFill>
                <a:ea typeface="Calibri"/>
                <a:cs typeface="Calibri"/>
                <a:sym typeface="Calibri"/>
              </a:rPr>
              <a:t>model </a:t>
            </a:r>
            <a:r>
              <a:rPr lang="en-US" sz="2400" b="1" dirty="0">
                <a:solidFill>
                  <a:schemeClr val="tx1"/>
                </a:solidFill>
                <a:ea typeface="Calibri"/>
                <a:cs typeface="Calibri"/>
                <a:sym typeface="Calibri"/>
              </a:rPr>
              <a:t>receives inputs </a:t>
            </a:r>
            <a:r>
              <a:rPr lang="en-US" sz="2400" dirty="0">
                <a:solidFill>
                  <a:schemeClr val="tx1"/>
                </a:solidFill>
                <a:ea typeface="Calibri"/>
                <a:cs typeface="Calibri"/>
                <a:sym typeface="Calibri"/>
              </a:rPr>
              <a:t>of part volume, tolerance, and Factor of Safety from a </a:t>
            </a:r>
            <a:r>
              <a:rPr lang="en-US" sz="2400" dirty="0" smtClean="0">
                <a:solidFill>
                  <a:schemeClr val="tx1"/>
                </a:solidFill>
                <a:ea typeface="Calibri"/>
                <a:cs typeface="Calibri"/>
                <a:sym typeface="Calibri"/>
              </a:rPr>
              <a:t>user.</a:t>
            </a:r>
          </a:p>
          <a:p>
            <a:pPr marL="342900" lvl="7" indent="-342900">
              <a:buFont typeface="Arial" panose="020B0604020202020204" pitchFamily="34" charset="0"/>
              <a:buChar char="•"/>
            </a:pPr>
            <a:r>
              <a:rPr lang="en-US" sz="2400" dirty="0" smtClean="0">
                <a:solidFill>
                  <a:schemeClr val="tx1"/>
                </a:solidFill>
                <a:ea typeface="Calibri"/>
                <a:cs typeface="Calibri"/>
                <a:sym typeface="Calibri"/>
              </a:rPr>
              <a:t>An </a:t>
            </a:r>
            <a:r>
              <a:rPr lang="en-US" sz="2400" b="1" dirty="0" smtClean="0">
                <a:solidFill>
                  <a:schemeClr val="tx1"/>
                </a:solidFill>
                <a:ea typeface="Calibri"/>
                <a:cs typeface="Calibri"/>
                <a:sym typeface="Calibri"/>
              </a:rPr>
              <a:t>estimated dimensional error </a:t>
            </a:r>
            <a:r>
              <a:rPr lang="en-US" sz="2400" dirty="0" smtClean="0">
                <a:solidFill>
                  <a:schemeClr val="tx1"/>
                </a:solidFill>
                <a:ea typeface="Calibri"/>
                <a:cs typeface="Calibri"/>
                <a:sym typeface="Calibri"/>
              </a:rPr>
              <a:t>is found based on the Factor of Safety and part tolerance.</a:t>
            </a:r>
          </a:p>
          <a:p>
            <a:pPr marL="342900" lvl="7" indent="-342900">
              <a:buFont typeface="Arial" panose="020B0604020202020204" pitchFamily="34" charset="0"/>
              <a:buChar char="•"/>
            </a:pPr>
            <a:r>
              <a:rPr lang="en-US" sz="2400" dirty="0" smtClean="0">
                <a:solidFill>
                  <a:schemeClr val="tx1"/>
                </a:solidFill>
                <a:ea typeface="Calibri"/>
                <a:cs typeface="Calibri"/>
                <a:sym typeface="Calibri"/>
              </a:rPr>
              <a:t>The </a:t>
            </a:r>
            <a:r>
              <a:rPr lang="en-US" sz="2400" b="1" dirty="0" smtClean="0">
                <a:solidFill>
                  <a:schemeClr val="tx1"/>
                </a:solidFill>
                <a:ea typeface="Calibri"/>
                <a:cs typeface="Calibri"/>
                <a:sym typeface="Calibri"/>
              </a:rPr>
              <a:t>regression lines </a:t>
            </a:r>
            <a:r>
              <a:rPr lang="en-US" sz="2400" dirty="0" smtClean="0">
                <a:solidFill>
                  <a:schemeClr val="tx1"/>
                </a:solidFill>
                <a:ea typeface="Calibri"/>
                <a:cs typeface="Calibri"/>
                <a:sym typeface="Calibri"/>
              </a:rPr>
              <a:t>are determined based on the cleaned, imported NIH data.</a:t>
            </a:r>
          </a:p>
          <a:p>
            <a:pPr marL="342900" lvl="7" indent="-342900">
              <a:buFont typeface="Arial" panose="020B0604020202020204" pitchFamily="34" charset="0"/>
              <a:buChar char="•"/>
            </a:pPr>
            <a:r>
              <a:rPr lang="en-US" sz="2400" dirty="0" smtClean="0">
                <a:solidFill>
                  <a:schemeClr val="tx1"/>
                </a:solidFill>
                <a:ea typeface="Calibri"/>
                <a:cs typeface="Calibri"/>
                <a:sym typeface="Calibri"/>
              </a:rPr>
              <a:t>Values for the </a:t>
            </a:r>
            <a:r>
              <a:rPr lang="en-US" sz="2400" b="1" dirty="0" smtClean="0">
                <a:solidFill>
                  <a:schemeClr val="tx1"/>
                </a:solidFill>
                <a:ea typeface="Calibri"/>
                <a:cs typeface="Calibri"/>
                <a:sym typeface="Calibri"/>
              </a:rPr>
              <a:t>printer head speed</a:t>
            </a:r>
            <a:r>
              <a:rPr lang="en-US" sz="2400" dirty="0" smtClean="0">
                <a:solidFill>
                  <a:schemeClr val="tx1"/>
                </a:solidFill>
                <a:ea typeface="Calibri"/>
                <a:cs typeface="Calibri"/>
                <a:sym typeface="Calibri"/>
              </a:rPr>
              <a:t>, </a:t>
            </a:r>
            <a:r>
              <a:rPr lang="en-US" sz="2400" b="1" dirty="0" smtClean="0">
                <a:solidFill>
                  <a:schemeClr val="tx1"/>
                </a:solidFill>
                <a:ea typeface="Calibri"/>
                <a:cs typeface="Calibri"/>
                <a:sym typeface="Calibri"/>
              </a:rPr>
              <a:t>print aperture</a:t>
            </a:r>
            <a:r>
              <a:rPr lang="en-US" sz="2400" dirty="0" smtClean="0">
                <a:solidFill>
                  <a:schemeClr val="tx1"/>
                </a:solidFill>
                <a:ea typeface="Calibri"/>
                <a:cs typeface="Calibri"/>
                <a:sym typeface="Calibri"/>
              </a:rPr>
              <a:t>, and </a:t>
            </a:r>
            <a:r>
              <a:rPr lang="en-US" sz="2400" b="1" dirty="0" smtClean="0">
                <a:solidFill>
                  <a:schemeClr val="tx1"/>
                </a:solidFill>
                <a:ea typeface="Calibri"/>
                <a:cs typeface="Calibri"/>
                <a:sym typeface="Calibri"/>
              </a:rPr>
              <a:t>culture temperature </a:t>
            </a:r>
            <a:r>
              <a:rPr lang="en-US" sz="2400" dirty="0" smtClean="0">
                <a:solidFill>
                  <a:schemeClr val="tx1"/>
                </a:solidFill>
                <a:ea typeface="Calibri"/>
                <a:cs typeface="Calibri"/>
                <a:sym typeface="Calibri"/>
              </a:rPr>
              <a:t>are found with respect to the Factor of Safety, as well as the original part tolerance. </a:t>
            </a:r>
          </a:p>
          <a:p>
            <a:pPr marL="342900" lvl="7" indent="-342900">
              <a:buFont typeface="Arial" panose="020B0604020202020204" pitchFamily="34" charset="0"/>
              <a:buChar char="•"/>
            </a:pPr>
            <a:r>
              <a:rPr lang="en-US" sz="2400" b="1" dirty="0" smtClean="0">
                <a:solidFill>
                  <a:schemeClr val="tx1"/>
                </a:solidFill>
                <a:ea typeface="Calibri"/>
                <a:cs typeface="Calibri"/>
                <a:sym typeface="Calibri"/>
              </a:rPr>
              <a:t>Printing</a:t>
            </a:r>
            <a:r>
              <a:rPr lang="en-US" sz="2400" dirty="0" smtClean="0">
                <a:solidFill>
                  <a:schemeClr val="tx1"/>
                </a:solidFill>
                <a:ea typeface="Calibri"/>
                <a:cs typeface="Calibri"/>
                <a:sym typeface="Calibri"/>
              </a:rPr>
              <a:t> and </a:t>
            </a:r>
            <a:r>
              <a:rPr lang="en-US" sz="2400" b="1" dirty="0" smtClean="0">
                <a:solidFill>
                  <a:schemeClr val="tx1"/>
                </a:solidFill>
                <a:ea typeface="Calibri"/>
                <a:cs typeface="Calibri"/>
                <a:sym typeface="Calibri"/>
              </a:rPr>
              <a:t>cure times </a:t>
            </a:r>
            <a:r>
              <a:rPr lang="en-US" sz="2400" dirty="0" smtClean="0">
                <a:solidFill>
                  <a:schemeClr val="tx1"/>
                </a:solidFill>
                <a:ea typeface="Calibri"/>
                <a:cs typeface="Calibri"/>
                <a:sym typeface="Calibri"/>
              </a:rPr>
              <a:t>are found for both situations (with and without respect to the Factor of Safety).</a:t>
            </a:r>
          </a:p>
          <a:p>
            <a:pPr marL="342900" lvl="7" indent="-342900">
              <a:buFont typeface="Arial" panose="020B0604020202020204" pitchFamily="34" charset="0"/>
              <a:buChar char="•"/>
            </a:pPr>
            <a:r>
              <a:rPr lang="en-US" sz="2400" dirty="0" smtClean="0">
                <a:solidFill>
                  <a:schemeClr val="tx1"/>
                </a:solidFill>
                <a:ea typeface="Calibri"/>
                <a:cs typeface="Calibri"/>
                <a:sym typeface="Calibri"/>
              </a:rPr>
              <a:t>Respective</a:t>
            </a:r>
            <a:r>
              <a:rPr lang="en-US" sz="2400" b="1" dirty="0" smtClean="0">
                <a:solidFill>
                  <a:schemeClr val="tx1"/>
                </a:solidFill>
                <a:ea typeface="Calibri"/>
                <a:cs typeface="Calibri"/>
                <a:sym typeface="Calibri"/>
              </a:rPr>
              <a:t> production times </a:t>
            </a:r>
            <a:r>
              <a:rPr lang="en-US" sz="2400" dirty="0" smtClean="0">
                <a:solidFill>
                  <a:schemeClr val="tx1"/>
                </a:solidFill>
                <a:ea typeface="Calibri"/>
                <a:cs typeface="Calibri"/>
                <a:sym typeface="Calibri"/>
              </a:rPr>
              <a:t>for the part are then found. </a:t>
            </a:r>
          </a:p>
          <a:p>
            <a:pPr marL="342900" lvl="7" indent="-342900">
              <a:buFont typeface="Arial" panose="020B0604020202020204" pitchFamily="34" charset="0"/>
              <a:buChar char="•"/>
            </a:pPr>
            <a:r>
              <a:rPr lang="en-US" sz="2400" dirty="0" smtClean="0">
                <a:solidFill>
                  <a:schemeClr val="tx1"/>
                </a:solidFill>
                <a:ea typeface="Calibri"/>
                <a:cs typeface="Calibri"/>
                <a:sym typeface="Calibri"/>
              </a:rPr>
              <a:t>The </a:t>
            </a:r>
            <a:r>
              <a:rPr lang="en-US" sz="2400" b="1" dirty="0" smtClean="0">
                <a:solidFill>
                  <a:schemeClr val="tx1"/>
                </a:solidFill>
                <a:ea typeface="Calibri"/>
                <a:cs typeface="Calibri"/>
                <a:sym typeface="Calibri"/>
              </a:rPr>
              <a:t>cost of production </a:t>
            </a:r>
            <a:r>
              <a:rPr lang="en-US" sz="2400" dirty="0" smtClean="0">
                <a:solidFill>
                  <a:schemeClr val="tx1"/>
                </a:solidFill>
                <a:ea typeface="Calibri"/>
                <a:cs typeface="Calibri"/>
                <a:sym typeface="Calibri"/>
              </a:rPr>
              <a:t>is calculated with and without the Factor of Safety taken into account.</a:t>
            </a:r>
          </a:p>
          <a:p>
            <a:pPr marL="342900" lvl="7" indent="-342900">
              <a:buFont typeface="Arial" panose="020B0604020202020204" pitchFamily="34" charset="0"/>
              <a:buChar char="•"/>
            </a:pPr>
            <a:r>
              <a:rPr lang="en-US" sz="2400" dirty="0" smtClean="0">
                <a:solidFill>
                  <a:schemeClr val="tx1"/>
                </a:solidFill>
                <a:ea typeface="Calibri"/>
                <a:cs typeface="Calibri"/>
                <a:sym typeface="Calibri"/>
              </a:rPr>
              <a:t>The </a:t>
            </a:r>
            <a:r>
              <a:rPr lang="en-US" sz="2400" b="1" dirty="0" smtClean="0">
                <a:solidFill>
                  <a:schemeClr val="tx1"/>
                </a:solidFill>
                <a:ea typeface="Calibri"/>
                <a:cs typeface="Calibri"/>
                <a:sym typeface="Calibri"/>
              </a:rPr>
              <a:t>difference in cost</a:t>
            </a:r>
            <a:r>
              <a:rPr lang="en-US" sz="2400" dirty="0" smtClean="0">
                <a:solidFill>
                  <a:schemeClr val="tx1"/>
                </a:solidFill>
                <a:ea typeface="Calibri"/>
                <a:cs typeface="Calibri"/>
                <a:sym typeface="Calibri"/>
              </a:rPr>
              <a:t> between the two situations is found.</a:t>
            </a:r>
          </a:p>
          <a:p>
            <a:pPr marL="342900" lvl="7" indent="-342900">
              <a:buFont typeface="Arial" panose="020B0604020202020204" pitchFamily="34" charset="0"/>
              <a:buChar char="•"/>
            </a:pPr>
            <a:r>
              <a:rPr lang="en-US" sz="2400" dirty="0" smtClean="0">
                <a:solidFill>
                  <a:schemeClr val="tx1"/>
                </a:solidFill>
                <a:ea typeface="Calibri"/>
                <a:cs typeface="Calibri"/>
                <a:sym typeface="Calibri"/>
              </a:rPr>
              <a:t>The program </a:t>
            </a:r>
            <a:r>
              <a:rPr lang="en-US" sz="2400" b="1" dirty="0" smtClean="0">
                <a:solidFill>
                  <a:schemeClr val="tx1"/>
                </a:solidFill>
                <a:ea typeface="Calibri"/>
                <a:cs typeface="Calibri"/>
                <a:sym typeface="Calibri"/>
              </a:rPr>
              <a:t>outputs</a:t>
            </a:r>
            <a:r>
              <a:rPr lang="en-US" sz="2400" dirty="0" smtClean="0">
                <a:solidFill>
                  <a:schemeClr val="tx1"/>
                </a:solidFill>
                <a:ea typeface="Calibri"/>
                <a:cs typeface="Calibri"/>
                <a:sym typeface="Calibri"/>
              </a:rPr>
              <a:t> </a:t>
            </a:r>
            <a:r>
              <a:rPr lang="en-US" sz="2400" dirty="0">
                <a:solidFill>
                  <a:schemeClr val="tx1"/>
                </a:solidFill>
                <a:ea typeface="Calibri"/>
                <a:cs typeface="Calibri"/>
                <a:sym typeface="Calibri"/>
              </a:rPr>
              <a:t>the </a:t>
            </a:r>
            <a:r>
              <a:rPr lang="en-US" sz="2400" dirty="0" smtClean="0">
                <a:solidFill>
                  <a:schemeClr val="tx1"/>
                </a:solidFill>
                <a:ea typeface="Calibri"/>
                <a:cs typeface="Calibri"/>
                <a:sym typeface="Calibri"/>
              </a:rPr>
              <a:t>optimal print head speed, print aperture, culture temperature, and the approximate production time, dimensional error, added cost due to Factor of Safety, and the total cost for the part production. (See Figure 5)</a:t>
            </a:r>
          </a:p>
          <a:p>
            <a:pPr marL="342900" lvl="7" indent="-342900">
              <a:buFont typeface="Arial" panose="020B0604020202020204" pitchFamily="34" charset="0"/>
              <a:buChar char="•"/>
            </a:pPr>
            <a:endParaRPr lang="en-US" sz="2400" dirty="0">
              <a:solidFill>
                <a:schemeClr val="tx1"/>
              </a:solidFill>
              <a:ea typeface="Calibri"/>
              <a:cs typeface="Calibri"/>
              <a:sym typeface="Calibri"/>
            </a:endParaRPr>
          </a:p>
          <a:p>
            <a:pPr marL="342900" lvl="7" indent="-342900">
              <a:buFont typeface="Arial" panose="020B0604020202020204" pitchFamily="34" charset="0"/>
              <a:buChar char="•"/>
            </a:pPr>
            <a:r>
              <a:rPr lang="en-US" sz="2400" dirty="0" smtClean="0">
                <a:solidFill>
                  <a:schemeClr val="tx1"/>
                </a:solidFill>
                <a:ea typeface="Calibri"/>
                <a:cs typeface="Calibri"/>
                <a:sym typeface="Calibri"/>
              </a:rPr>
              <a:t>The </a:t>
            </a:r>
            <a:r>
              <a:rPr lang="en-US" sz="2400" b="1" dirty="0" smtClean="0">
                <a:solidFill>
                  <a:schemeClr val="tx1"/>
                </a:solidFill>
                <a:ea typeface="Calibri"/>
                <a:cs typeface="Calibri"/>
                <a:sym typeface="Calibri"/>
              </a:rPr>
              <a:t>Factors of Safety</a:t>
            </a:r>
            <a:r>
              <a:rPr lang="en-US" sz="2400" dirty="0" smtClean="0">
                <a:solidFill>
                  <a:schemeClr val="tx1"/>
                </a:solidFill>
                <a:ea typeface="Calibri"/>
                <a:cs typeface="Calibri"/>
                <a:sym typeface="Calibri"/>
              </a:rPr>
              <a:t> that were determined for each part that the bio-printer will produce are as follows:</a:t>
            </a:r>
          </a:p>
          <a:p>
            <a:pPr lvl="8"/>
            <a:r>
              <a:rPr lang="en-US" sz="2400" dirty="0" smtClean="0">
                <a:solidFill>
                  <a:schemeClr val="tx1"/>
                </a:solidFill>
                <a:ea typeface="Calibri"/>
                <a:cs typeface="Calibri"/>
                <a:sym typeface="Calibri"/>
              </a:rPr>
              <a:t>	Cartilage: 189%</a:t>
            </a:r>
          </a:p>
          <a:p>
            <a:pPr lvl="8"/>
            <a:r>
              <a:rPr lang="en-US" sz="2400" dirty="0">
                <a:solidFill>
                  <a:schemeClr val="tx1"/>
                </a:solidFill>
                <a:ea typeface="Calibri"/>
                <a:cs typeface="Calibri"/>
                <a:sym typeface="Calibri"/>
              </a:rPr>
              <a:t>	</a:t>
            </a:r>
            <a:r>
              <a:rPr lang="en-US" sz="2400" dirty="0" smtClean="0">
                <a:solidFill>
                  <a:schemeClr val="tx1"/>
                </a:solidFill>
                <a:ea typeface="Calibri"/>
                <a:cs typeface="Calibri"/>
                <a:sym typeface="Calibri"/>
              </a:rPr>
              <a:t>Tracheal Splints: 325%</a:t>
            </a:r>
          </a:p>
          <a:p>
            <a:pPr lvl="8"/>
            <a:r>
              <a:rPr lang="en-US" sz="2400" dirty="0">
                <a:solidFill>
                  <a:schemeClr val="tx1"/>
                </a:solidFill>
                <a:ea typeface="Calibri"/>
                <a:cs typeface="Calibri"/>
                <a:sym typeface="Calibri"/>
              </a:rPr>
              <a:t>	</a:t>
            </a:r>
            <a:r>
              <a:rPr lang="en-US" sz="2400" dirty="0" smtClean="0">
                <a:solidFill>
                  <a:schemeClr val="tx1"/>
                </a:solidFill>
                <a:ea typeface="Calibri"/>
                <a:cs typeface="Calibri"/>
                <a:sym typeface="Calibri"/>
              </a:rPr>
              <a:t>Aortic Valves: 189%</a:t>
            </a:r>
          </a:p>
          <a:p>
            <a:pPr lvl="8"/>
            <a:r>
              <a:rPr lang="en-US" sz="2400" dirty="0">
                <a:solidFill>
                  <a:schemeClr val="tx1"/>
                </a:solidFill>
                <a:ea typeface="Calibri"/>
                <a:cs typeface="Calibri"/>
                <a:sym typeface="Calibri"/>
              </a:rPr>
              <a:t>	</a:t>
            </a:r>
            <a:r>
              <a:rPr lang="en-US" sz="2400" dirty="0" smtClean="0">
                <a:solidFill>
                  <a:schemeClr val="tx1"/>
                </a:solidFill>
                <a:ea typeface="Calibri"/>
                <a:cs typeface="Calibri"/>
                <a:sym typeface="Calibri"/>
              </a:rPr>
              <a:t>Vasculature: 325%</a:t>
            </a:r>
          </a:p>
          <a:p>
            <a:pPr lvl="8"/>
            <a:r>
              <a:rPr lang="en-US" sz="2400" dirty="0">
                <a:solidFill>
                  <a:schemeClr val="tx1"/>
                </a:solidFill>
                <a:ea typeface="Calibri"/>
                <a:cs typeface="Calibri"/>
                <a:sym typeface="Calibri"/>
              </a:rPr>
              <a:t>	</a:t>
            </a:r>
            <a:r>
              <a:rPr lang="en-US" sz="2400" dirty="0" smtClean="0">
                <a:solidFill>
                  <a:schemeClr val="tx1"/>
                </a:solidFill>
                <a:ea typeface="Calibri"/>
                <a:cs typeface="Calibri"/>
                <a:sym typeface="Calibri"/>
              </a:rPr>
              <a:t>Kidney: 745%</a:t>
            </a:r>
            <a:endParaRPr sz="2400" dirty="0">
              <a:solidFill>
                <a:schemeClr val="tx1"/>
              </a:solidFill>
              <a:latin typeface="+mn-lt"/>
              <a:ea typeface="Calibri"/>
              <a:cs typeface="Calibri"/>
              <a:sym typeface="Calibri"/>
            </a:endParaRPr>
          </a:p>
        </p:txBody>
      </p:sp>
      <p:graphicFrame>
        <p:nvGraphicFramePr>
          <p:cNvPr id="50" name="Chart 49"/>
          <p:cNvGraphicFramePr>
            <a:graphicFrameLocks/>
          </p:cNvGraphicFramePr>
          <p:nvPr>
            <p:extLst>
              <p:ext uri="{D42A27DB-BD31-4B8C-83A1-F6EECF244321}">
                <p14:modId xmlns:p14="http://schemas.microsoft.com/office/powerpoint/2010/main" val="1818257034"/>
              </p:ext>
            </p:extLst>
          </p:nvPr>
        </p:nvGraphicFramePr>
        <p:xfrm>
          <a:off x="10908792" y="6402453"/>
          <a:ext cx="9208008" cy="471830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2" name="Chart 51"/>
          <p:cNvGraphicFramePr>
            <a:graphicFrameLocks/>
          </p:cNvGraphicFramePr>
          <p:nvPr>
            <p:extLst>
              <p:ext uri="{D42A27DB-BD31-4B8C-83A1-F6EECF244321}">
                <p14:modId xmlns:p14="http://schemas.microsoft.com/office/powerpoint/2010/main" val="683609784"/>
              </p:ext>
            </p:extLst>
          </p:nvPr>
        </p:nvGraphicFramePr>
        <p:xfrm>
          <a:off x="20116800" y="11113868"/>
          <a:ext cx="9208008" cy="4718304"/>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p:cNvSpPr txBox="1"/>
          <p:nvPr/>
        </p:nvSpPr>
        <p:spPr>
          <a:xfrm>
            <a:off x="20146131" y="8048770"/>
            <a:ext cx="9188454" cy="1384995"/>
          </a:xfrm>
          <a:prstGeom prst="rect">
            <a:avLst/>
          </a:prstGeom>
          <a:noFill/>
        </p:spPr>
        <p:txBody>
          <a:bodyPr wrap="square" rtlCol="0">
            <a:spAutoFit/>
          </a:bodyPr>
          <a:lstStyle/>
          <a:p>
            <a:r>
              <a:rPr lang="en-US" sz="2800" b="1" dirty="0" smtClean="0">
                <a:latin typeface="+mn-lt"/>
              </a:rPr>
              <a:t>Figure 2. Dimensional Error vs. Print Head Speed. </a:t>
            </a:r>
          </a:p>
          <a:p>
            <a:r>
              <a:rPr lang="en-US" sz="2800" dirty="0" smtClean="0">
                <a:latin typeface="+mn-lt"/>
              </a:rPr>
              <a:t>Linear Regression: y = 0.34224x</a:t>
            </a:r>
          </a:p>
          <a:p>
            <a:r>
              <a:rPr lang="en-US" sz="2800" dirty="0" smtClean="0">
                <a:latin typeface="+mn-lt"/>
              </a:rPr>
              <a:t>R</a:t>
            </a:r>
            <a:r>
              <a:rPr lang="en-US" sz="2800" baseline="30000" dirty="0" smtClean="0">
                <a:latin typeface="+mn-lt"/>
              </a:rPr>
              <a:t>2</a:t>
            </a:r>
            <a:r>
              <a:rPr lang="en-US" sz="2800" dirty="0" smtClean="0">
                <a:latin typeface="+mn-lt"/>
              </a:rPr>
              <a:t> = 0.99002</a:t>
            </a:r>
            <a:endParaRPr lang="en-US" sz="2800" dirty="0">
              <a:latin typeface="+mn-lt"/>
            </a:endParaRPr>
          </a:p>
        </p:txBody>
      </p:sp>
      <p:sp>
        <p:nvSpPr>
          <p:cNvPr id="55" name="TextBox 54"/>
          <p:cNvSpPr txBox="1"/>
          <p:nvPr/>
        </p:nvSpPr>
        <p:spPr>
          <a:xfrm>
            <a:off x="10918569" y="12658382"/>
            <a:ext cx="9227562" cy="1384995"/>
          </a:xfrm>
          <a:prstGeom prst="rect">
            <a:avLst/>
          </a:prstGeom>
          <a:noFill/>
        </p:spPr>
        <p:txBody>
          <a:bodyPr wrap="square" rtlCol="0">
            <a:spAutoFit/>
          </a:bodyPr>
          <a:lstStyle/>
          <a:p>
            <a:r>
              <a:rPr lang="en-US" sz="2800" b="1" dirty="0" smtClean="0">
                <a:latin typeface="+mn-lt"/>
              </a:rPr>
              <a:t>Figure 3. Dimensional Error vs. Print Aperture</a:t>
            </a:r>
            <a:r>
              <a:rPr lang="en-US" sz="2800" dirty="0" smtClean="0">
                <a:latin typeface="+mn-lt"/>
              </a:rPr>
              <a:t>.  </a:t>
            </a:r>
          </a:p>
          <a:p>
            <a:r>
              <a:rPr lang="en-US" sz="2800" dirty="0" smtClean="0">
                <a:latin typeface="+mn-lt"/>
              </a:rPr>
              <a:t>Exponential Regression: y = 0.0054e</a:t>
            </a:r>
            <a:r>
              <a:rPr lang="en-US" sz="2800" baseline="30000" dirty="0" smtClean="0">
                <a:latin typeface="+mn-lt"/>
              </a:rPr>
              <a:t>2.9094x</a:t>
            </a:r>
            <a:endParaRPr lang="en-US" sz="2800" dirty="0" smtClean="0">
              <a:latin typeface="+mn-lt"/>
            </a:endParaRPr>
          </a:p>
          <a:p>
            <a:r>
              <a:rPr lang="en-US" sz="2800" dirty="0"/>
              <a:t>R</a:t>
            </a:r>
            <a:r>
              <a:rPr lang="en-US" sz="2800" baseline="30000" dirty="0"/>
              <a:t>2</a:t>
            </a:r>
            <a:r>
              <a:rPr lang="en-US" sz="2800" dirty="0"/>
              <a:t> = </a:t>
            </a:r>
            <a:r>
              <a:rPr lang="en-US" sz="2800" dirty="0" smtClean="0"/>
              <a:t>0.99849</a:t>
            </a:r>
            <a:endParaRPr lang="en-US" sz="2800" dirty="0"/>
          </a:p>
        </p:txBody>
      </p:sp>
      <p:sp>
        <p:nvSpPr>
          <p:cNvPr id="56" name="TextBox 55"/>
          <p:cNvSpPr txBox="1"/>
          <p:nvPr/>
        </p:nvSpPr>
        <p:spPr>
          <a:xfrm>
            <a:off x="20126577" y="17308777"/>
            <a:ext cx="9198231" cy="1384995"/>
          </a:xfrm>
          <a:prstGeom prst="rect">
            <a:avLst/>
          </a:prstGeom>
          <a:noFill/>
        </p:spPr>
        <p:txBody>
          <a:bodyPr wrap="square" rtlCol="0">
            <a:spAutoFit/>
          </a:bodyPr>
          <a:lstStyle/>
          <a:p>
            <a:r>
              <a:rPr lang="en-US" sz="2800" b="1" dirty="0" smtClean="0">
                <a:latin typeface="+mn-lt"/>
              </a:rPr>
              <a:t>Figure 4. Dimensional Error vs. Culture Temperature</a:t>
            </a:r>
          </a:p>
          <a:p>
            <a:r>
              <a:rPr lang="en-US" sz="2800" dirty="0" smtClean="0">
                <a:latin typeface="+mn-lt"/>
              </a:rPr>
              <a:t>Power Regression: </a:t>
            </a:r>
            <a:r>
              <a:rPr lang="en-US" sz="2800" dirty="0" smtClean="0">
                <a:latin typeface="+mn-lt"/>
              </a:rPr>
              <a:t>y = 0.00002x</a:t>
            </a:r>
            <a:r>
              <a:rPr lang="en-US" sz="2800" baseline="30000" dirty="0" smtClean="0">
                <a:latin typeface="+mn-lt"/>
              </a:rPr>
              <a:t>3.2563</a:t>
            </a:r>
            <a:r>
              <a:rPr lang="en-US" sz="2800" b="1" dirty="0" smtClean="0">
                <a:latin typeface="+mn-lt"/>
              </a:rPr>
              <a:t> </a:t>
            </a:r>
            <a:endParaRPr lang="en-US" sz="2800" b="1" dirty="0" smtClean="0">
              <a:latin typeface="+mn-lt"/>
            </a:endParaRPr>
          </a:p>
          <a:p>
            <a:r>
              <a:rPr lang="en-US" sz="2800" dirty="0"/>
              <a:t>R</a:t>
            </a:r>
            <a:r>
              <a:rPr lang="en-US" sz="2800" baseline="30000" dirty="0"/>
              <a:t>2</a:t>
            </a:r>
            <a:r>
              <a:rPr lang="en-US" sz="2800" dirty="0"/>
              <a:t> = </a:t>
            </a:r>
            <a:r>
              <a:rPr lang="en-US" sz="2800" dirty="0" smtClean="0"/>
              <a:t>0.99804</a:t>
            </a:r>
            <a:endParaRPr lang="en-US" sz="2800" dirty="0"/>
          </a:p>
        </p:txBody>
      </p:sp>
      <p:graphicFrame>
        <p:nvGraphicFramePr>
          <p:cNvPr id="57" name="Chart 56"/>
          <p:cNvGraphicFramePr>
            <a:graphicFrameLocks/>
          </p:cNvGraphicFramePr>
          <p:nvPr>
            <p:extLst>
              <p:ext uri="{D42A27DB-BD31-4B8C-83A1-F6EECF244321}">
                <p14:modId xmlns:p14="http://schemas.microsoft.com/office/powerpoint/2010/main" val="1630904708"/>
              </p:ext>
            </p:extLst>
          </p:nvPr>
        </p:nvGraphicFramePr>
        <p:xfrm>
          <a:off x="10908792" y="15820097"/>
          <a:ext cx="9208008" cy="4626864"/>
        </p:xfrm>
        <a:graphic>
          <a:graphicData uri="http://schemas.openxmlformats.org/drawingml/2006/chart">
            <c:chart xmlns:c="http://schemas.openxmlformats.org/drawingml/2006/chart" xmlns:r="http://schemas.openxmlformats.org/officeDocument/2006/relationships" r:id="rId6"/>
          </a:graphicData>
        </a:graphic>
      </p:graphicFrame>
      <p:pic>
        <p:nvPicPr>
          <p:cNvPr id="1028" name="Picture 4" descr="http://www.i-studentadvisor.com/purdue/english/purdue-english_logo.jpg"/>
          <p:cNvPicPr>
            <a:picLocks noChangeAspect="1" noChangeArrowheads="1"/>
          </p:cNvPicPr>
          <p:nvPr/>
        </p:nvPicPr>
        <p:blipFill rotWithShape="1">
          <a:blip r:embed="rId7">
            <a:extLst>
              <a:ext uri="{28A0092B-C50C-407E-A947-70E740481C1C}">
                <a14:useLocalDpi xmlns:a14="http://schemas.microsoft.com/office/drawing/2010/main" val="0"/>
              </a:ext>
            </a:extLst>
          </a:blip>
          <a:srcRect l="10473" t="14647" r="9695" b="15091"/>
          <a:stretch/>
        </p:blipFill>
        <p:spPr bwMode="auto">
          <a:xfrm>
            <a:off x="7368573" y="1214895"/>
            <a:ext cx="5778072" cy="253424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0" name="Picture 6" descr="http://riskterrainmodeling.com/img/nih_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74100" y="1262265"/>
            <a:ext cx="2532888" cy="25328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upload.wikimedia.org/wikipedia/commons/thumb/4/40/Purdue_University_logo.svg/2000px-Purdue_University_logo.sv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00444" y="1078034"/>
            <a:ext cx="7769594" cy="25328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able 16"/>
          <p:cNvGraphicFramePr>
            <a:graphicFrameLocks noGrp="1"/>
          </p:cNvGraphicFramePr>
          <p:nvPr>
            <p:extLst>
              <p:ext uri="{D42A27DB-BD31-4B8C-83A1-F6EECF244321}">
                <p14:modId xmlns:p14="http://schemas.microsoft.com/office/powerpoint/2010/main" val="7899488"/>
              </p:ext>
            </p:extLst>
          </p:nvPr>
        </p:nvGraphicFramePr>
        <p:xfrm>
          <a:off x="29975991" y="14006060"/>
          <a:ext cx="9784080" cy="3627120"/>
        </p:xfrm>
        <a:graphic>
          <a:graphicData uri="http://schemas.openxmlformats.org/drawingml/2006/table">
            <a:tbl>
              <a:tblPr firstRow="1" bandRow="1"/>
              <a:tblGrid>
                <a:gridCol w="3261360"/>
                <a:gridCol w="3261360"/>
                <a:gridCol w="3261360"/>
              </a:tblGrid>
              <a:tr h="370840">
                <a:tc gridSpan="3">
                  <a:txBody>
                    <a:bodyPr/>
                    <a:lstStyle/>
                    <a:p>
                      <a:pPr algn="ctr"/>
                      <a:r>
                        <a:rPr lang="en-US" sz="2800" b="1" dirty="0" smtClean="0"/>
                        <a:t>Table 1. Determining Factor of Safety Data</a:t>
                      </a:r>
                      <a:endParaRPr lang="en-US" sz="2800" b="1" dirty="0"/>
                    </a:p>
                  </a:txBody>
                  <a:tcPr>
                    <a:solidFill>
                      <a:schemeClr val="bg1"/>
                    </a:solidFill>
                  </a:tcPr>
                </a:tc>
                <a:tc hMerge="1">
                  <a:txBody>
                    <a:bodyPr/>
                    <a:lstStyle/>
                    <a:p>
                      <a:pPr algn="ctr"/>
                      <a:endParaRPr lang="en-US" sz="2800" dirty="0"/>
                    </a:p>
                  </a:txBody>
                  <a:tcPr>
                    <a:solidFill>
                      <a:schemeClr val="bg1"/>
                    </a:solidFill>
                  </a:tcPr>
                </a:tc>
                <a:tc hMerge="1">
                  <a:txBody>
                    <a:bodyPr/>
                    <a:lstStyle/>
                    <a:p>
                      <a:pPr algn="ctr"/>
                      <a:endParaRPr lang="en-US" sz="2800" dirty="0"/>
                    </a:p>
                  </a:txBody>
                  <a:tcPr>
                    <a:solidFill>
                      <a:schemeClr val="bg1"/>
                    </a:solidFill>
                  </a:tcPr>
                </a:tc>
              </a:tr>
              <a:tr h="370840">
                <a:tc>
                  <a:txBody>
                    <a:bodyPr/>
                    <a:lstStyle/>
                    <a:p>
                      <a:pPr algn="ctr"/>
                      <a:r>
                        <a:rPr lang="en-US" sz="2800" dirty="0" smtClean="0"/>
                        <a:t>Part</a:t>
                      </a:r>
                      <a:endParaRPr lang="en-US" sz="2800" dirty="0"/>
                    </a:p>
                  </a:txBody>
                  <a:tcPr>
                    <a:solidFill>
                      <a:schemeClr val="bg1"/>
                    </a:solidFill>
                  </a:tcPr>
                </a:tc>
                <a:tc>
                  <a:txBody>
                    <a:bodyPr/>
                    <a:lstStyle/>
                    <a:p>
                      <a:pPr algn="ctr"/>
                      <a:r>
                        <a:rPr lang="en-US" sz="2800" dirty="0" smtClean="0"/>
                        <a:t>Ratio (mm</a:t>
                      </a:r>
                      <a:r>
                        <a:rPr lang="en-US" sz="2800" baseline="30000" dirty="0" smtClean="0"/>
                        <a:t>3</a:t>
                      </a:r>
                      <a:r>
                        <a:rPr lang="en-US" sz="2800" baseline="0" dirty="0" smtClean="0"/>
                        <a:t>/mm)</a:t>
                      </a:r>
                      <a:endParaRPr lang="en-US" sz="2800" dirty="0"/>
                    </a:p>
                  </a:txBody>
                  <a:tcPr>
                    <a:solidFill>
                      <a:schemeClr val="bg1"/>
                    </a:solidFill>
                  </a:tcPr>
                </a:tc>
                <a:tc>
                  <a:txBody>
                    <a:bodyPr/>
                    <a:lstStyle/>
                    <a:p>
                      <a:pPr algn="ctr"/>
                      <a:r>
                        <a:rPr lang="en-US" sz="2800" dirty="0" smtClean="0"/>
                        <a:t>Proportion</a:t>
                      </a:r>
                      <a:endParaRPr lang="en-US" sz="2800" dirty="0"/>
                    </a:p>
                  </a:txBody>
                  <a:tcPr>
                    <a:solidFill>
                      <a:schemeClr val="bg1"/>
                    </a:solidFill>
                  </a:tcPr>
                </a:tc>
              </a:tr>
              <a:tr h="370840">
                <a:tc>
                  <a:txBody>
                    <a:bodyPr/>
                    <a:lstStyle/>
                    <a:p>
                      <a:pPr algn="l"/>
                      <a:r>
                        <a:rPr lang="en-US" sz="2800" dirty="0" smtClean="0"/>
                        <a:t>Cartilage</a:t>
                      </a:r>
                      <a:endParaRPr lang="en-US" sz="2800" dirty="0"/>
                    </a:p>
                  </a:txBody>
                  <a:tcPr>
                    <a:solidFill>
                      <a:schemeClr val="bg1"/>
                    </a:solidFill>
                  </a:tcPr>
                </a:tc>
                <a:tc>
                  <a:txBody>
                    <a:bodyPr/>
                    <a:lstStyle/>
                    <a:p>
                      <a:pPr algn="l"/>
                      <a:r>
                        <a:rPr lang="en-US" sz="2800" dirty="0" smtClean="0"/>
                        <a:t>6,000</a:t>
                      </a:r>
                      <a:endParaRPr lang="en-US" sz="2800" dirty="0"/>
                    </a:p>
                  </a:txBody>
                  <a:tcPr>
                    <a:solidFill>
                      <a:schemeClr val="bg1"/>
                    </a:solidFill>
                  </a:tcPr>
                </a:tc>
                <a:tc>
                  <a:txBody>
                    <a:bodyPr/>
                    <a:lstStyle/>
                    <a:p>
                      <a:pPr algn="l"/>
                      <a:r>
                        <a:rPr lang="en-US" sz="2800" dirty="0" smtClean="0"/>
                        <a:t>1</a:t>
                      </a:r>
                      <a:endParaRPr lang="en-US" sz="2800" dirty="0"/>
                    </a:p>
                  </a:txBody>
                  <a:tcPr>
                    <a:solidFill>
                      <a:schemeClr val="bg1"/>
                    </a:solidFill>
                  </a:tcPr>
                </a:tc>
              </a:tr>
              <a:tr h="370840">
                <a:tc>
                  <a:txBody>
                    <a:bodyPr/>
                    <a:lstStyle/>
                    <a:p>
                      <a:pPr algn="l"/>
                      <a:r>
                        <a:rPr lang="en-US" sz="2800" dirty="0" smtClean="0"/>
                        <a:t>Tracheal Splint</a:t>
                      </a:r>
                      <a:endParaRPr lang="en-US" sz="2800" dirty="0"/>
                    </a:p>
                  </a:txBody>
                  <a:tcPr>
                    <a:solidFill>
                      <a:schemeClr val="bg1"/>
                    </a:solidFill>
                  </a:tcPr>
                </a:tc>
                <a:tc>
                  <a:txBody>
                    <a:bodyPr/>
                    <a:lstStyle/>
                    <a:p>
                      <a:pPr algn="l"/>
                      <a:r>
                        <a:rPr lang="en-US" sz="2800" dirty="0" smtClean="0"/>
                        <a:t>20,000</a:t>
                      </a:r>
                      <a:endParaRPr lang="en-US" sz="2800" dirty="0"/>
                    </a:p>
                  </a:txBody>
                  <a:tcPr>
                    <a:solidFill>
                      <a:schemeClr val="bg1"/>
                    </a:solidFill>
                  </a:tcPr>
                </a:tc>
                <a:tc>
                  <a:txBody>
                    <a:bodyPr/>
                    <a:lstStyle/>
                    <a:p>
                      <a:pPr algn="l"/>
                      <a:r>
                        <a:rPr lang="en-US" sz="2800" dirty="0" smtClean="0"/>
                        <a:t>3.33</a:t>
                      </a:r>
                      <a:endParaRPr lang="en-US" sz="2800" dirty="0"/>
                    </a:p>
                  </a:txBody>
                  <a:tcPr>
                    <a:solidFill>
                      <a:schemeClr val="bg1"/>
                    </a:solidFill>
                  </a:tcPr>
                </a:tc>
              </a:tr>
              <a:tr h="370840">
                <a:tc>
                  <a:txBody>
                    <a:bodyPr/>
                    <a:lstStyle/>
                    <a:p>
                      <a:pPr algn="l"/>
                      <a:r>
                        <a:rPr lang="en-US" sz="2800" dirty="0" smtClean="0"/>
                        <a:t>Aortic Valve</a:t>
                      </a:r>
                      <a:endParaRPr lang="en-US" sz="2800" dirty="0"/>
                    </a:p>
                  </a:txBody>
                  <a:tcPr>
                    <a:solidFill>
                      <a:schemeClr val="bg1"/>
                    </a:solidFill>
                  </a:tcPr>
                </a:tc>
                <a:tc>
                  <a:txBody>
                    <a:bodyPr/>
                    <a:lstStyle/>
                    <a:p>
                      <a:pPr algn="l"/>
                      <a:r>
                        <a:rPr lang="en-US" sz="2800" dirty="0" smtClean="0"/>
                        <a:t>6,000</a:t>
                      </a:r>
                      <a:endParaRPr lang="en-US" sz="2800" dirty="0"/>
                    </a:p>
                  </a:txBody>
                  <a:tcPr>
                    <a:solidFill>
                      <a:schemeClr val="bg1"/>
                    </a:solidFill>
                  </a:tcPr>
                </a:tc>
                <a:tc>
                  <a:txBody>
                    <a:bodyPr/>
                    <a:lstStyle/>
                    <a:p>
                      <a:pPr algn="l"/>
                      <a:r>
                        <a:rPr lang="en-US" sz="2800" dirty="0" smtClean="0"/>
                        <a:t>1</a:t>
                      </a:r>
                      <a:endParaRPr lang="en-US" sz="2800" dirty="0"/>
                    </a:p>
                  </a:txBody>
                  <a:tcPr>
                    <a:solidFill>
                      <a:schemeClr val="bg1"/>
                    </a:solidFill>
                  </a:tcPr>
                </a:tc>
              </a:tr>
              <a:tr h="370840">
                <a:tc>
                  <a:txBody>
                    <a:bodyPr/>
                    <a:lstStyle/>
                    <a:p>
                      <a:pPr algn="l"/>
                      <a:r>
                        <a:rPr lang="en-US" sz="2800" dirty="0" smtClean="0"/>
                        <a:t>Vasculature</a:t>
                      </a:r>
                      <a:endParaRPr lang="en-US" sz="2800" dirty="0"/>
                    </a:p>
                  </a:txBody>
                  <a:tcPr>
                    <a:solidFill>
                      <a:schemeClr val="bg1"/>
                    </a:solidFill>
                  </a:tcPr>
                </a:tc>
                <a:tc>
                  <a:txBody>
                    <a:bodyPr/>
                    <a:lstStyle/>
                    <a:p>
                      <a:pPr algn="l"/>
                      <a:r>
                        <a:rPr lang="en-US" sz="2800" dirty="0" smtClean="0"/>
                        <a:t>20,000</a:t>
                      </a:r>
                      <a:endParaRPr lang="en-US" sz="2800" dirty="0"/>
                    </a:p>
                  </a:txBody>
                  <a:tcPr>
                    <a:solidFill>
                      <a:schemeClr val="bg1"/>
                    </a:solidFill>
                  </a:tcPr>
                </a:tc>
                <a:tc>
                  <a:txBody>
                    <a:bodyPr/>
                    <a:lstStyle/>
                    <a:p>
                      <a:pPr algn="l"/>
                      <a:r>
                        <a:rPr lang="en-US" sz="2800" dirty="0" smtClean="0"/>
                        <a:t>3.33</a:t>
                      </a:r>
                      <a:endParaRPr lang="en-US" sz="2800" dirty="0"/>
                    </a:p>
                  </a:txBody>
                  <a:tcPr>
                    <a:solidFill>
                      <a:schemeClr val="bg1"/>
                    </a:solidFill>
                  </a:tcPr>
                </a:tc>
              </a:tr>
              <a:tr h="370840">
                <a:tc>
                  <a:txBody>
                    <a:bodyPr/>
                    <a:lstStyle/>
                    <a:p>
                      <a:pPr algn="l"/>
                      <a:r>
                        <a:rPr lang="en-US" sz="2800" dirty="0" smtClean="0"/>
                        <a:t>Kidney</a:t>
                      </a:r>
                      <a:endParaRPr lang="en-US" sz="2800" dirty="0"/>
                    </a:p>
                  </a:txBody>
                  <a:tcPr>
                    <a:solidFill>
                      <a:schemeClr val="bg1"/>
                    </a:solidFill>
                  </a:tcPr>
                </a:tc>
                <a:tc>
                  <a:txBody>
                    <a:bodyPr/>
                    <a:lstStyle/>
                    <a:p>
                      <a:pPr algn="l"/>
                      <a:r>
                        <a:rPr lang="en-US" sz="2800" dirty="0" smtClean="0"/>
                        <a:t>63,333.33</a:t>
                      </a:r>
                      <a:endParaRPr lang="en-US" sz="2800" dirty="0"/>
                    </a:p>
                  </a:txBody>
                  <a:tcPr>
                    <a:solidFill>
                      <a:schemeClr val="bg1"/>
                    </a:solidFill>
                  </a:tcPr>
                </a:tc>
                <a:tc>
                  <a:txBody>
                    <a:bodyPr/>
                    <a:lstStyle/>
                    <a:p>
                      <a:pPr algn="l"/>
                      <a:r>
                        <a:rPr lang="en-US" sz="2800" dirty="0" smtClean="0"/>
                        <a:t>10.56</a:t>
                      </a:r>
                      <a:endParaRPr lang="en-US" sz="2800" dirty="0"/>
                    </a:p>
                  </a:txBody>
                  <a:tcPr>
                    <a:solidFill>
                      <a:schemeClr val="bg1"/>
                    </a:solidFill>
                  </a:tcPr>
                </a:tc>
              </a:tr>
            </a:tbl>
          </a:graphicData>
        </a:graphic>
      </p:graphicFrame>
      <p:sp>
        <p:nvSpPr>
          <p:cNvPr id="19" name="TextBox 18"/>
          <p:cNvSpPr txBox="1"/>
          <p:nvPr/>
        </p:nvSpPr>
        <p:spPr>
          <a:xfrm>
            <a:off x="10889238" y="29554008"/>
            <a:ext cx="18416016" cy="523220"/>
          </a:xfrm>
          <a:prstGeom prst="rect">
            <a:avLst/>
          </a:prstGeom>
          <a:solidFill>
            <a:schemeClr val="bg1"/>
          </a:solidFill>
          <a:ln>
            <a:solidFill>
              <a:schemeClr val="tx1"/>
            </a:solidFill>
          </a:ln>
        </p:spPr>
        <p:txBody>
          <a:bodyPr wrap="square" rtlCol="0">
            <a:spAutoFit/>
          </a:bodyPr>
          <a:lstStyle/>
          <a:p>
            <a:r>
              <a:rPr lang="en-US" sz="2800" b="1" dirty="0" smtClean="0"/>
              <a:t>Figure 5. Example Program Output</a:t>
            </a:r>
          </a:p>
        </p:txBody>
      </p:sp>
      <p:pic>
        <p:nvPicPr>
          <p:cNvPr id="18" name="Picture 17"/>
          <p:cNvPicPr>
            <a:picLocks noChangeAspect="1"/>
          </p:cNvPicPr>
          <p:nvPr/>
        </p:nvPicPr>
        <p:blipFill rotWithShape="1">
          <a:blip r:embed="rId10"/>
          <a:srcRect l="15032" t="80590" r="31463" b="6810"/>
          <a:stretch/>
        </p:blipFill>
        <p:spPr>
          <a:xfrm>
            <a:off x="10899015" y="30077229"/>
            <a:ext cx="18416016" cy="2439385"/>
          </a:xfrm>
          <a:prstGeom prst="rect">
            <a:avLst/>
          </a:prstGeom>
          <a:ln>
            <a:solidFill>
              <a:schemeClr val="tx1"/>
            </a:solidFill>
          </a:ln>
        </p:spPr>
      </p:pic>
      <p:graphicFrame>
        <p:nvGraphicFramePr>
          <p:cNvPr id="20" name="Table 19"/>
          <p:cNvGraphicFramePr>
            <a:graphicFrameLocks noGrp="1"/>
          </p:cNvGraphicFramePr>
          <p:nvPr>
            <p:extLst>
              <p:ext uri="{D42A27DB-BD31-4B8C-83A1-F6EECF244321}">
                <p14:modId xmlns:p14="http://schemas.microsoft.com/office/powerpoint/2010/main" val="2365533312"/>
              </p:ext>
            </p:extLst>
          </p:nvPr>
        </p:nvGraphicFramePr>
        <p:xfrm>
          <a:off x="29980457" y="18548536"/>
          <a:ext cx="9784080" cy="2377440"/>
        </p:xfrm>
        <a:graphic>
          <a:graphicData uri="http://schemas.openxmlformats.org/drawingml/2006/table">
            <a:tbl>
              <a:tblPr firstRow="1" bandRow="1"/>
              <a:tblGrid>
                <a:gridCol w="2446020"/>
                <a:gridCol w="2446020"/>
                <a:gridCol w="2446020"/>
                <a:gridCol w="2446020"/>
              </a:tblGrid>
              <a:tr h="370840">
                <a:tc>
                  <a:txBody>
                    <a:bodyPr/>
                    <a:lstStyle/>
                    <a:p>
                      <a:pPr algn="ctr"/>
                      <a:r>
                        <a:rPr lang="en-US" sz="2000" b="1" dirty="0" smtClean="0"/>
                        <a:t>Part</a:t>
                      </a:r>
                      <a:endParaRPr lang="en-US" sz="2000" b="1" dirty="0"/>
                    </a:p>
                  </a:txBody>
                  <a:tcPr anchor="ctr">
                    <a:solidFill>
                      <a:schemeClr val="bg1"/>
                    </a:solidFill>
                  </a:tcPr>
                </a:tc>
                <a:tc>
                  <a:txBody>
                    <a:bodyPr/>
                    <a:lstStyle/>
                    <a:p>
                      <a:pPr algn="ctr"/>
                      <a:r>
                        <a:rPr lang="en-US" sz="2000" b="1" dirty="0" smtClean="0"/>
                        <a:t>Head Speed</a:t>
                      </a:r>
                      <a:endParaRPr lang="en-US" sz="2000" b="1" dirty="0"/>
                    </a:p>
                  </a:txBody>
                  <a:tcPr anchor="ctr">
                    <a:solidFill>
                      <a:schemeClr val="bg1"/>
                    </a:solidFill>
                  </a:tcPr>
                </a:tc>
                <a:tc>
                  <a:txBody>
                    <a:bodyPr/>
                    <a:lstStyle/>
                    <a:p>
                      <a:pPr algn="ctr"/>
                      <a:r>
                        <a:rPr lang="en-US" sz="2000" b="1" dirty="0" smtClean="0"/>
                        <a:t>Aperture</a:t>
                      </a:r>
                      <a:endParaRPr lang="en-US" sz="2000" b="1" dirty="0"/>
                    </a:p>
                  </a:txBody>
                  <a:tcPr anchor="ctr">
                    <a:solidFill>
                      <a:schemeClr val="bg1"/>
                    </a:solidFill>
                  </a:tcPr>
                </a:tc>
                <a:tc>
                  <a:txBody>
                    <a:bodyPr/>
                    <a:lstStyle/>
                    <a:p>
                      <a:pPr algn="ctr"/>
                      <a:r>
                        <a:rPr lang="en-US" sz="2000" b="1" dirty="0" smtClean="0"/>
                        <a:t>Temperature</a:t>
                      </a:r>
                      <a:endParaRPr lang="en-US" sz="2000" b="1" dirty="0"/>
                    </a:p>
                  </a:txBody>
                  <a:tcPr anchor="ctr">
                    <a:solidFill>
                      <a:schemeClr val="bg1"/>
                    </a:solidFill>
                  </a:tcPr>
                </a:tc>
              </a:tr>
              <a:tr h="370840">
                <a:tc>
                  <a:txBody>
                    <a:bodyPr/>
                    <a:lstStyle/>
                    <a:p>
                      <a:pPr algn="ctr"/>
                      <a:r>
                        <a:rPr lang="en-US" sz="2000" dirty="0" smtClean="0"/>
                        <a:t>Cartilage</a:t>
                      </a:r>
                      <a:endParaRPr lang="en-US" sz="2000" dirty="0"/>
                    </a:p>
                  </a:txBody>
                  <a:tcPr anchor="ctr">
                    <a:solidFill>
                      <a:schemeClr val="bg1"/>
                    </a:solidFill>
                  </a:tcPr>
                </a:tc>
                <a:tc>
                  <a:txBody>
                    <a:bodyPr/>
                    <a:lstStyle/>
                    <a:p>
                      <a:pPr algn="ctr"/>
                      <a:r>
                        <a:rPr lang="en-US" sz="2000" dirty="0" smtClean="0"/>
                        <a:t>0.77 mm/min</a:t>
                      </a:r>
                      <a:endParaRPr lang="en-US" sz="2000" dirty="0"/>
                    </a:p>
                  </a:txBody>
                  <a:tcPr anchor="ctr">
                    <a:solidFill>
                      <a:schemeClr val="bg1"/>
                    </a:solidFill>
                  </a:tcPr>
                </a:tc>
                <a:tc>
                  <a:txBody>
                    <a:bodyPr/>
                    <a:lstStyle/>
                    <a:p>
                      <a:pPr algn="ctr"/>
                      <a:r>
                        <a:rPr lang="en-US" sz="2000" dirty="0" smtClean="0"/>
                        <a:t>1.34 mm</a:t>
                      </a:r>
                      <a:r>
                        <a:rPr lang="en-US" sz="2000" baseline="30000" dirty="0" smtClean="0"/>
                        <a:t>2</a:t>
                      </a:r>
                      <a:endParaRPr lang="en-US" sz="2000" dirty="0"/>
                    </a:p>
                  </a:txBody>
                  <a:tcPr anchor="ctr">
                    <a:solidFill>
                      <a:schemeClr val="bg1"/>
                    </a:solidFill>
                  </a:tcPr>
                </a:tc>
                <a:tc>
                  <a:txBody>
                    <a:bodyPr/>
                    <a:lstStyle/>
                    <a:p>
                      <a:pPr algn="ctr"/>
                      <a:r>
                        <a:rPr lang="en-US" sz="2000" dirty="0" smtClean="0"/>
                        <a:t>18.44 </a:t>
                      </a:r>
                      <a:r>
                        <a:rPr lang="en-US" sz="2000" baseline="30000" dirty="0" err="1" smtClean="0"/>
                        <a:t>o</a:t>
                      </a:r>
                      <a:r>
                        <a:rPr lang="en-US" sz="2000" baseline="0" dirty="0" err="1" smtClean="0"/>
                        <a:t>C</a:t>
                      </a:r>
                      <a:endParaRPr lang="en-US" sz="2000" dirty="0"/>
                    </a:p>
                  </a:txBody>
                  <a:tcPr anchor="ctr">
                    <a:solidFill>
                      <a:schemeClr val="bg1"/>
                    </a:solidFill>
                  </a:tcPr>
                </a:tc>
              </a:tr>
              <a:tr h="370840">
                <a:tc>
                  <a:txBody>
                    <a:bodyPr/>
                    <a:lstStyle/>
                    <a:p>
                      <a:pPr algn="ctr"/>
                      <a:r>
                        <a:rPr lang="en-US" sz="2000" dirty="0" smtClean="0"/>
                        <a:t>Tracheal Splint</a:t>
                      </a:r>
                      <a:endParaRPr lang="en-US" sz="2000" dirty="0"/>
                    </a:p>
                  </a:txBody>
                  <a:tcPr anchor="ctr">
                    <a:solidFill>
                      <a:schemeClr val="bg1"/>
                    </a:solidFill>
                  </a:tcPr>
                </a:tc>
                <a:tc>
                  <a:txBody>
                    <a:bodyPr/>
                    <a:lstStyle/>
                    <a:p>
                      <a:pPr algn="ctr"/>
                      <a:r>
                        <a:rPr lang="en-US" sz="2000" dirty="0" smtClean="0"/>
                        <a:t>0.04 mm/min</a:t>
                      </a:r>
                      <a:endParaRPr lang="en-US" sz="2000" dirty="0"/>
                    </a:p>
                  </a:txBody>
                  <a:tcPr anchor="ctr">
                    <a:solidFill>
                      <a:schemeClr val="bg1"/>
                    </a:solidFill>
                  </a:tcPr>
                </a:tc>
                <a:tc>
                  <a:txBody>
                    <a:bodyPr/>
                    <a:lstStyle/>
                    <a:p>
                      <a:pPr algn="ctr"/>
                      <a:r>
                        <a:rPr lang="en-US" sz="2000" dirty="0" smtClean="0"/>
                        <a:t>0.36 mm</a:t>
                      </a:r>
                      <a:r>
                        <a:rPr lang="en-US" sz="2000" baseline="30000" dirty="0" smtClean="0"/>
                        <a:t>2</a:t>
                      </a:r>
                      <a:endParaRPr lang="en-US" sz="2000" dirty="0"/>
                    </a:p>
                  </a:txBody>
                  <a:tcPr anchor="ctr">
                    <a:solidFill>
                      <a:schemeClr val="bg1"/>
                    </a:solidFill>
                  </a:tcPr>
                </a:tc>
                <a:tc>
                  <a:txBody>
                    <a:bodyPr/>
                    <a:lstStyle/>
                    <a:p>
                      <a:pPr algn="ctr"/>
                      <a:r>
                        <a:rPr lang="en-US" sz="2000" dirty="0" smtClean="0"/>
                        <a:t>7.70 </a:t>
                      </a:r>
                      <a:r>
                        <a:rPr lang="en-US" sz="2000" baseline="30000" dirty="0" err="1" smtClean="0"/>
                        <a:t>o</a:t>
                      </a:r>
                      <a:r>
                        <a:rPr lang="en-US" sz="2000" baseline="0" dirty="0" err="1" smtClean="0"/>
                        <a:t>C</a:t>
                      </a:r>
                      <a:endParaRPr lang="en-US" sz="2000" dirty="0"/>
                    </a:p>
                  </a:txBody>
                  <a:tcPr anchor="ctr">
                    <a:solidFill>
                      <a:schemeClr val="bg1"/>
                    </a:solidFill>
                  </a:tcPr>
                </a:tc>
              </a:tr>
              <a:tr h="370840">
                <a:tc>
                  <a:txBody>
                    <a:bodyPr/>
                    <a:lstStyle/>
                    <a:p>
                      <a:pPr algn="ctr"/>
                      <a:r>
                        <a:rPr lang="en-US" sz="2000" dirty="0" smtClean="0"/>
                        <a:t>Aortic Valve</a:t>
                      </a:r>
                      <a:endParaRPr lang="en-US" sz="2000" dirty="0"/>
                    </a:p>
                  </a:txBody>
                  <a:tcPr anchor="ctr">
                    <a:solidFill>
                      <a:schemeClr val="bg1"/>
                    </a:solidFill>
                  </a:tcPr>
                </a:tc>
                <a:tc>
                  <a:txBody>
                    <a:bodyPr/>
                    <a:lstStyle/>
                    <a:p>
                      <a:pPr algn="ctr"/>
                      <a:r>
                        <a:rPr lang="en-US" sz="2000" dirty="0" smtClean="0"/>
                        <a:t>0.39 mm/min</a:t>
                      </a:r>
                      <a:endParaRPr lang="en-US" sz="2000" dirty="0"/>
                    </a:p>
                  </a:txBody>
                  <a:tcPr anchor="ctr">
                    <a:solidFill>
                      <a:schemeClr val="bg1"/>
                    </a:solidFill>
                  </a:tcPr>
                </a:tc>
                <a:tc>
                  <a:txBody>
                    <a:bodyPr/>
                    <a:lstStyle/>
                    <a:p>
                      <a:pPr algn="ctr"/>
                      <a:r>
                        <a:rPr lang="en-US" sz="2000" dirty="0" smtClean="0"/>
                        <a:t>1.10 mm</a:t>
                      </a:r>
                      <a:r>
                        <a:rPr lang="en-US" sz="2000" baseline="30000" dirty="0" smtClean="0"/>
                        <a:t>2</a:t>
                      </a:r>
                      <a:endParaRPr lang="en-US" sz="2000" dirty="0"/>
                    </a:p>
                  </a:txBody>
                  <a:tcPr anchor="ctr">
                    <a:solidFill>
                      <a:schemeClr val="bg1"/>
                    </a:solidFill>
                  </a:tcPr>
                </a:tc>
                <a:tc>
                  <a:txBody>
                    <a:bodyPr/>
                    <a:lstStyle/>
                    <a:p>
                      <a:pPr algn="ctr"/>
                      <a:r>
                        <a:rPr lang="en-US" sz="2000" dirty="0" smtClean="0"/>
                        <a:t>14.90 </a:t>
                      </a:r>
                      <a:r>
                        <a:rPr lang="en-US" sz="2000" baseline="30000" dirty="0" err="1" smtClean="0"/>
                        <a:t>o</a:t>
                      </a:r>
                      <a:r>
                        <a:rPr lang="en-US" sz="2000" baseline="0" dirty="0" err="1" smtClean="0"/>
                        <a:t>C</a:t>
                      </a:r>
                      <a:endParaRPr lang="en-US" sz="2000" dirty="0"/>
                    </a:p>
                  </a:txBody>
                  <a:tcPr anchor="ctr">
                    <a:solidFill>
                      <a:schemeClr val="bg1"/>
                    </a:solidFill>
                  </a:tcPr>
                </a:tc>
              </a:tr>
              <a:tr h="370840">
                <a:tc>
                  <a:txBody>
                    <a:bodyPr/>
                    <a:lstStyle/>
                    <a:p>
                      <a:pPr algn="ctr"/>
                      <a:r>
                        <a:rPr lang="en-US" sz="2000" dirty="0" smtClean="0"/>
                        <a:t>Vasculature</a:t>
                      </a:r>
                      <a:endParaRPr lang="en-US" sz="2000" dirty="0"/>
                    </a:p>
                  </a:txBody>
                  <a:tcPr anchor="ctr">
                    <a:solidFill>
                      <a:schemeClr val="bg1"/>
                    </a:solidFill>
                  </a:tcPr>
                </a:tc>
                <a:tc>
                  <a:txBody>
                    <a:bodyPr/>
                    <a:lstStyle/>
                    <a:p>
                      <a:pPr algn="ctr"/>
                      <a:r>
                        <a:rPr lang="en-US" sz="2000" dirty="0" smtClean="0"/>
                        <a:t>0.22 mm/min</a:t>
                      </a:r>
                      <a:endParaRPr lang="en-US" sz="2000" dirty="0"/>
                    </a:p>
                  </a:txBody>
                  <a:tcPr anchor="ctr">
                    <a:solidFill>
                      <a:schemeClr val="bg1"/>
                    </a:solidFill>
                  </a:tcPr>
                </a:tc>
                <a:tc>
                  <a:txBody>
                    <a:bodyPr/>
                    <a:lstStyle/>
                    <a:p>
                      <a:pPr algn="ctr"/>
                      <a:r>
                        <a:rPr lang="en-US" sz="2000" dirty="0" smtClean="0"/>
                        <a:t>0.91 mm</a:t>
                      </a:r>
                      <a:r>
                        <a:rPr lang="en-US" sz="2000" baseline="30000" dirty="0" smtClean="0"/>
                        <a:t>2</a:t>
                      </a:r>
                      <a:endParaRPr lang="en-US" sz="2000" dirty="0"/>
                    </a:p>
                  </a:txBody>
                  <a:tcPr anchor="ctr">
                    <a:solidFill>
                      <a:schemeClr val="bg1"/>
                    </a:solidFill>
                  </a:tcPr>
                </a:tc>
                <a:tc>
                  <a:txBody>
                    <a:bodyPr/>
                    <a:lstStyle/>
                    <a:p>
                      <a:pPr algn="ctr"/>
                      <a:r>
                        <a:rPr lang="en-US" sz="2000" dirty="0" smtClean="0"/>
                        <a:t>12.62 </a:t>
                      </a:r>
                      <a:r>
                        <a:rPr lang="en-US" sz="2000" baseline="30000" dirty="0" err="1" smtClean="0"/>
                        <a:t>o</a:t>
                      </a:r>
                      <a:r>
                        <a:rPr lang="en-US" sz="2000" baseline="0" dirty="0" err="1" smtClean="0"/>
                        <a:t>C</a:t>
                      </a:r>
                      <a:endParaRPr lang="en-US" sz="2000" dirty="0"/>
                    </a:p>
                  </a:txBody>
                  <a:tcPr anchor="ctr">
                    <a:solidFill>
                      <a:schemeClr val="bg1"/>
                    </a:solidFill>
                  </a:tcPr>
                </a:tc>
              </a:tr>
              <a:tr h="370840">
                <a:tc>
                  <a:txBody>
                    <a:bodyPr/>
                    <a:lstStyle/>
                    <a:p>
                      <a:pPr algn="ctr"/>
                      <a:r>
                        <a:rPr lang="en-US" sz="2000" dirty="0" smtClean="0"/>
                        <a:t>Kidney</a:t>
                      </a:r>
                      <a:endParaRPr lang="en-US" sz="2000" dirty="0"/>
                    </a:p>
                  </a:txBody>
                  <a:tcPr anchor="ctr">
                    <a:solidFill>
                      <a:schemeClr val="bg1"/>
                    </a:solidFill>
                  </a:tcPr>
                </a:tc>
                <a:tc>
                  <a:txBody>
                    <a:bodyPr/>
                    <a:lstStyle/>
                    <a:p>
                      <a:pPr algn="ctr"/>
                      <a:r>
                        <a:rPr lang="en-US" sz="2000" dirty="0" smtClean="0"/>
                        <a:t>0.59 mm/min</a:t>
                      </a:r>
                      <a:endParaRPr lang="en-US" sz="2000" dirty="0"/>
                    </a:p>
                  </a:txBody>
                  <a:tcPr anchor="ctr">
                    <a:solidFill>
                      <a:schemeClr val="bg1"/>
                    </a:solidFill>
                  </a:tcPr>
                </a:tc>
                <a:tc>
                  <a:txBody>
                    <a:bodyPr/>
                    <a:lstStyle/>
                    <a:p>
                      <a:pPr algn="ctr"/>
                      <a:r>
                        <a:rPr lang="en-US" sz="2000" dirty="0" smtClean="0"/>
                        <a:t>1.24 mm</a:t>
                      </a:r>
                      <a:r>
                        <a:rPr lang="en-US" sz="2000" baseline="30000" dirty="0" smtClean="0"/>
                        <a:t>2</a:t>
                      </a:r>
                      <a:endParaRPr lang="en-US" sz="2000" dirty="0"/>
                    </a:p>
                  </a:txBody>
                  <a:tcPr anchor="ctr">
                    <a:solidFill>
                      <a:schemeClr val="bg1"/>
                    </a:solidFill>
                  </a:tcPr>
                </a:tc>
                <a:tc>
                  <a:txBody>
                    <a:bodyPr/>
                    <a:lstStyle/>
                    <a:p>
                      <a:pPr algn="ctr"/>
                      <a:r>
                        <a:rPr lang="en-US" sz="2000" dirty="0" smtClean="0"/>
                        <a:t>16.95 </a:t>
                      </a:r>
                      <a:r>
                        <a:rPr lang="en-US" sz="2000" baseline="30000" dirty="0" err="1" smtClean="0"/>
                        <a:t>o</a:t>
                      </a:r>
                      <a:r>
                        <a:rPr lang="en-US" sz="2000" baseline="0" dirty="0" err="1" smtClean="0"/>
                        <a:t>C</a:t>
                      </a:r>
                      <a:endParaRPr lang="en-US" sz="2000" dirty="0"/>
                    </a:p>
                  </a:txBody>
                  <a:tcPr anchor="ctr">
                    <a:solidFill>
                      <a:schemeClr val="bg1"/>
                    </a:solid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17236627"/>
              </p:ext>
            </p:extLst>
          </p:nvPr>
        </p:nvGraphicFramePr>
        <p:xfrm>
          <a:off x="29992032" y="21778657"/>
          <a:ext cx="9784080" cy="2682240"/>
        </p:xfrm>
        <a:graphic>
          <a:graphicData uri="http://schemas.openxmlformats.org/drawingml/2006/table">
            <a:tbl>
              <a:tblPr firstRow="1" bandRow="1"/>
              <a:tblGrid>
                <a:gridCol w="1956816"/>
                <a:gridCol w="1956816"/>
                <a:gridCol w="1956816"/>
                <a:gridCol w="1956816"/>
                <a:gridCol w="1956816"/>
              </a:tblGrid>
              <a:tr h="370840">
                <a:tc>
                  <a:txBody>
                    <a:bodyPr/>
                    <a:lstStyle/>
                    <a:p>
                      <a:pPr algn="ctr"/>
                      <a:r>
                        <a:rPr lang="en-US" sz="2000" b="1" dirty="0" smtClean="0"/>
                        <a:t>Part</a:t>
                      </a:r>
                      <a:endParaRPr lang="en-US" sz="2000" b="1" dirty="0"/>
                    </a:p>
                  </a:txBody>
                  <a:tcPr anchor="ctr">
                    <a:solidFill>
                      <a:schemeClr val="bg1"/>
                    </a:solidFill>
                  </a:tcPr>
                </a:tc>
                <a:tc>
                  <a:txBody>
                    <a:bodyPr/>
                    <a:lstStyle/>
                    <a:p>
                      <a:pPr algn="ctr"/>
                      <a:r>
                        <a:rPr lang="en-US" sz="2000" b="1" dirty="0" smtClean="0"/>
                        <a:t>Production Time</a:t>
                      </a:r>
                      <a:endParaRPr lang="en-US" sz="2000" b="1" dirty="0"/>
                    </a:p>
                  </a:txBody>
                  <a:tcPr anchor="ctr">
                    <a:solidFill>
                      <a:schemeClr val="bg1"/>
                    </a:solidFill>
                  </a:tcPr>
                </a:tc>
                <a:tc>
                  <a:txBody>
                    <a:bodyPr/>
                    <a:lstStyle/>
                    <a:p>
                      <a:pPr algn="ctr"/>
                      <a:r>
                        <a:rPr lang="en-US" sz="2000" b="1" dirty="0" smtClean="0"/>
                        <a:t>Dimensional</a:t>
                      </a:r>
                      <a:r>
                        <a:rPr lang="en-US" sz="2000" b="1" baseline="0" dirty="0" smtClean="0"/>
                        <a:t> Error</a:t>
                      </a:r>
                      <a:endParaRPr lang="en-US" sz="2000" b="1" dirty="0"/>
                    </a:p>
                  </a:txBody>
                  <a:tcPr anchor="ctr">
                    <a:solidFill>
                      <a:schemeClr val="bg1"/>
                    </a:solidFill>
                  </a:tcPr>
                </a:tc>
                <a:tc>
                  <a:txBody>
                    <a:bodyPr/>
                    <a:lstStyle/>
                    <a:p>
                      <a:pPr algn="ctr"/>
                      <a:r>
                        <a:rPr lang="en-US" sz="2000" b="1" dirty="0" smtClean="0"/>
                        <a:t>Added</a:t>
                      </a:r>
                      <a:r>
                        <a:rPr lang="en-US" sz="2000" b="1" baseline="0" dirty="0" smtClean="0"/>
                        <a:t> Cost</a:t>
                      </a:r>
                      <a:endParaRPr lang="en-US" sz="2000" b="1" dirty="0"/>
                    </a:p>
                  </a:txBody>
                  <a:tcPr anchor="ctr">
                    <a:solidFill>
                      <a:schemeClr val="bg1"/>
                    </a:solidFill>
                  </a:tcPr>
                </a:tc>
                <a:tc>
                  <a:txBody>
                    <a:bodyPr/>
                    <a:lstStyle/>
                    <a:p>
                      <a:pPr algn="ctr"/>
                      <a:r>
                        <a:rPr lang="en-US" sz="2000" b="1" dirty="0" smtClean="0"/>
                        <a:t>Total Cost</a:t>
                      </a:r>
                      <a:endParaRPr lang="en-US" sz="2000" b="1" dirty="0"/>
                    </a:p>
                  </a:txBody>
                  <a:tcPr anchor="ctr">
                    <a:solidFill>
                      <a:schemeClr val="bg1"/>
                    </a:solidFill>
                  </a:tcPr>
                </a:tc>
              </a:tr>
              <a:tr h="370840">
                <a:tc>
                  <a:txBody>
                    <a:bodyPr/>
                    <a:lstStyle/>
                    <a:p>
                      <a:pPr algn="ctr"/>
                      <a:r>
                        <a:rPr lang="en-US" sz="2000" dirty="0" smtClean="0"/>
                        <a:t>Cartilage</a:t>
                      </a:r>
                      <a:endParaRPr lang="en-US" sz="2000" dirty="0"/>
                    </a:p>
                  </a:txBody>
                  <a:tcPr anchor="ctr">
                    <a:solidFill>
                      <a:schemeClr val="bg1"/>
                    </a:solidFill>
                  </a:tcPr>
                </a:tc>
                <a:tc>
                  <a:txBody>
                    <a:bodyPr/>
                    <a:lstStyle/>
                    <a:p>
                      <a:pPr algn="ctr"/>
                      <a:r>
                        <a:rPr lang="en-US" sz="2000" dirty="0" smtClean="0"/>
                        <a:t>2921 min</a:t>
                      </a:r>
                      <a:endParaRPr lang="en-US" sz="2000" dirty="0"/>
                    </a:p>
                  </a:txBody>
                  <a:tcPr anchor="ctr">
                    <a:solidFill>
                      <a:schemeClr val="bg1"/>
                    </a:solidFill>
                  </a:tcPr>
                </a:tc>
                <a:tc>
                  <a:txBody>
                    <a:bodyPr/>
                    <a:lstStyle/>
                    <a:p>
                      <a:pPr algn="ctr"/>
                      <a:r>
                        <a:rPr lang="en-US" sz="2000" dirty="0" smtClean="0"/>
                        <a:t>0.26 mm</a:t>
                      </a:r>
                      <a:endParaRPr lang="en-US" sz="2000" dirty="0"/>
                    </a:p>
                  </a:txBody>
                  <a:tcPr anchor="ctr">
                    <a:solidFill>
                      <a:schemeClr val="bg1"/>
                    </a:solidFill>
                  </a:tcPr>
                </a:tc>
                <a:tc>
                  <a:txBody>
                    <a:bodyPr/>
                    <a:lstStyle/>
                    <a:p>
                      <a:pPr algn="ctr"/>
                      <a:r>
                        <a:rPr lang="en-US" sz="2000" dirty="0" smtClean="0"/>
                        <a:t>$28,477.73</a:t>
                      </a:r>
                      <a:endParaRPr lang="en-US" sz="2000" dirty="0"/>
                    </a:p>
                  </a:txBody>
                  <a:tcPr anchor="ctr">
                    <a:solidFill>
                      <a:schemeClr val="bg1"/>
                    </a:solidFill>
                  </a:tcPr>
                </a:tc>
                <a:tc>
                  <a:txBody>
                    <a:bodyPr/>
                    <a:lstStyle/>
                    <a:p>
                      <a:pPr algn="ctr"/>
                      <a:r>
                        <a:rPr lang="en-US" sz="2000" dirty="0" smtClean="0"/>
                        <a:t>$54,085.82</a:t>
                      </a:r>
                      <a:endParaRPr lang="en-US" sz="2000" dirty="0"/>
                    </a:p>
                  </a:txBody>
                  <a:tcPr anchor="ctr">
                    <a:solidFill>
                      <a:schemeClr val="bg1"/>
                    </a:solidFill>
                  </a:tcPr>
                </a:tc>
              </a:tr>
              <a:tr h="370840">
                <a:tc>
                  <a:txBody>
                    <a:bodyPr/>
                    <a:lstStyle/>
                    <a:p>
                      <a:pPr algn="ctr"/>
                      <a:r>
                        <a:rPr lang="en-US" sz="2000" dirty="0" smtClean="0"/>
                        <a:t>Tracheal Splint</a:t>
                      </a:r>
                      <a:endParaRPr lang="en-US" sz="2000" dirty="0"/>
                    </a:p>
                  </a:txBody>
                  <a:tcPr anchor="ctr">
                    <a:solidFill>
                      <a:schemeClr val="bg1"/>
                    </a:solidFill>
                  </a:tcPr>
                </a:tc>
                <a:tc>
                  <a:txBody>
                    <a:bodyPr/>
                    <a:lstStyle/>
                    <a:p>
                      <a:pPr algn="ctr"/>
                      <a:r>
                        <a:rPr lang="en-US" sz="2000" dirty="0" smtClean="0"/>
                        <a:t>618194 min</a:t>
                      </a:r>
                      <a:endParaRPr lang="en-US" sz="2000" dirty="0"/>
                    </a:p>
                  </a:txBody>
                  <a:tcPr anchor="ctr">
                    <a:solidFill>
                      <a:schemeClr val="bg1"/>
                    </a:solidFill>
                  </a:tcPr>
                </a:tc>
                <a:tc>
                  <a:txBody>
                    <a:bodyPr/>
                    <a:lstStyle/>
                    <a:p>
                      <a:pPr algn="ctr"/>
                      <a:r>
                        <a:rPr lang="en-US" sz="2000" dirty="0" smtClean="0"/>
                        <a:t>0.02 mm</a:t>
                      </a:r>
                      <a:endParaRPr lang="en-US" sz="2000" dirty="0"/>
                    </a:p>
                  </a:txBody>
                  <a:tcPr anchor="ctr">
                    <a:solidFill>
                      <a:schemeClr val="bg1"/>
                    </a:solidFill>
                  </a:tcPr>
                </a:tc>
                <a:tc>
                  <a:txBody>
                    <a:bodyPr/>
                    <a:lstStyle/>
                    <a:p>
                      <a:pPr algn="ctr"/>
                      <a:r>
                        <a:rPr lang="en-US" sz="2000" dirty="0" smtClean="0"/>
                        <a:t>$9,516,560.56</a:t>
                      </a:r>
                      <a:endParaRPr lang="en-US" sz="2000" dirty="0"/>
                    </a:p>
                  </a:txBody>
                  <a:tcPr anchor="ctr">
                    <a:solidFill>
                      <a:schemeClr val="bg1"/>
                    </a:solidFill>
                  </a:tcPr>
                </a:tc>
                <a:tc>
                  <a:txBody>
                    <a:bodyPr/>
                    <a:lstStyle/>
                    <a:p>
                      <a:pPr algn="ctr"/>
                      <a:r>
                        <a:rPr lang="en-US" sz="2000" dirty="0" smtClean="0"/>
                        <a:t>$11,132,500.35</a:t>
                      </a:r>
                      <a:endParaRPr lang="en-US" sz="2000" dirty="0"/>
                    </a:p>
                  </a:txBody>
                  <a:tcPr anchor="ctr">
                    <a:solidFill>
                      <a:schemeClr val="bg1"/>
                    </a:solidFill>
                  </a:tcPr>
                </a:tc>
              </a:tr>
              <a:tr h="370840">
                <a:tc>
                  <a:txBody>
                    <a:bodyPr/>
                    <a:lstStyle/>
                    <a:p>
                      <a:pPr algn="ctr"/>
                      <a:r>
                        <a:rPr lang="en-US" sz="2000" dirty="0" smtClean="0"/>
                        <a:t>Aortic Valve</a:t>
                      </a:r>
                      <a:endParaRPr lang="en-US" sz="2000" dirty="0"/>
                    </a:p>
                  </a:txBody>
                  <a:tcPr anchor="ctr">
                    <a:solidFill>
                      <a:schemeClr val="bg1"/>
                    </a:solidFill>
                  </a:tcPr>
                </a:tc>
                <a:tc>
                  <a:txBody>
                    <a:bodyPr/>
                    <a:lstStyle/>
                    <a:p>
                      <a:pPr algn="ctr"/>
                      <a:r>
                        <a:rPr lang="en-US" sz="2000" dirty="0" smtClean="0"/>
                        <a:t>3550 min</a:t>
                      </a:r>
                      <a:endParaRPr lang="en-US" sz="2000" dirty="0"/>
                    </a:p>
                  </a:txBody>
                  <a:tcPr anchor="ctr">
                    <a:solidFill>
                      <a:schemeClr val="bg1"/>
                    </a:solidFill>
                  </a:tcPr>
                </a:tc>
                <a:tc>
                  <a:txBody>
                    <a:bodyPr/>
                    <a:lstStyle/>
                    <a:p>
                      <a:pPr algn="ctr"/>
                      <a:r>
                        <a:rPr lang="en-US" sz="2000" dirty="0" smtClean="0"/>
                        <a:t>0.13 mm</a:t>
                      </a:r>
                      <a:endParaRPr lang="en-US" sz="2000" dirty="0"/>
                    </a:p>
                  </a:txBody>
                  <a:tcPr anchor="ctr">
                    <a:solidFill>
                      <a:schemeClr val="bg1"/>
                    </a:solidFill>
                  </a:tcPr>
                </a:tc>
                <a:tc>
                  <a:txBody>
                    <a:bodyPr/>
                    <a:lstStyle/>
                    <a:p>
                      <a:pPr algn="ctr"/>
                      <a:r>
                        <a:rPr lang="en-US" sz="2000" dirty="0" smtClean="0"/>
                        <a:t>$35,503.42</a:t>
                      </a:r>
                      <a:endParaRPr lang="en-US" sz="2000" dirty="0"/>
                    </a:p>
                  </a:txBody>
                  <a:tcPr anchor="ctr">
                    <a:solidFill>
                      <a:schemeClr val="bg1"/>
                    </a:solidFill>
                  </a:tcPr>
                </a:tc>
                <a:tc>
                  <a:txBody>
                    <a:bodyPr/>
                    <a:lstStyle/>
                    <a:p>
                      <a:pPr algn="ctr"/>
                      <a:r>
                        <a:rPr lang="en-US" sz="2000" dirty="0" smtClean="0"/>
                        <a:t>$64,653.74</a:t>
                      </a:r>
                      <a:endParaRPr lang="en-US" sz="2000" dirty="0"/>
                    </a:p>
                  </a:txBody>
                  <a:tcPr anchor="ctr">
                    <a:solidFill>
                      <a:schemeClr val="bg1"/>
                    </a:solidFill>
                  </a:tcPr>
                </a:tc>
              </a:tr>
              <a:tr h="370840">
                <a:tc>
                  <a:txBody>
                    <a:bodyPr/>
                    <a:lstStyle/>
                    <a:p>
                      <a:pPr algn="ctr"/>
                      <a:r>
                        <a:rPr lang="en-US" sz="2000" dirty="0" smtClean="0"/>
                        <a:t>Vasculature</a:t>
                      </a:r>
                      <a:endParaRPr lang="en-US" sz="2000" dirty="0"/>
                    </a:p>
                  </a:txBody>
                  <a:tcPr anchor="ctr">
                    <a:solidFill>
                      <a:schemeClr val="bg1"/>
                    </a:solidFill>
                  </a:tcPr>
                </a:tc>
                <a:tc>
                  <a:txBody>
                    <a:bodyPr/>
                    <a:lstStyle/>
                    <a:p>
                      <a:pPr algn="ctr"/>
                      <a:r>
                        <a:rPr lang="en-US" sz="2000" dirty="0" smtClean="0"/>
                        <a:t>24384 min</a:t>
                      </a:r>
                      <a:endParaRPr lang="en-US" sz="2000" dirty="0"/>
                    </a:p>
                  </a:txBody>
                  <a:tcPr anchor="ctr">
                    <a:solidFill>
                      <a:schemeClr val="bg1"/>
                    </a:solidFill>
                  </a:tcPr>
                </a:tc>
                <a:tc>
                  <a:txBody>
                    <a:bodyPr/>
                    <a:lstStyle/>
                    <a:p>
                      <a:pPr algn="ctr"/>
                      <a:r>
                        <a:rPr lang="en-US" sz="2000" dirty="0" smtClean="0"/>
                        <a:t>0.08 mm</a:t>
                      </a:r>
                      <a:endParaRPr lang="en-US" sz="2000" dirty="0"/>
                    </a:p>
                  </a:txBody>
                  <a:tcPr anchor="ctr">
                    <a:solidFill>
                      <a:schemeClr val="bg1"/>
                    </a:solidFill>
                  </a:tcPr>
                </a:tc>
                <a:tc>
                  <a:txBody>
                    <a:bodyPr/>
                    <a:lstStyle/>
                    <a:p>
                      <a:pPr algn="ctr"/>
                      <a:r>
                        <a:rPr lang="en-US" sz="2000" dirty="0" smtClean="0"/>
                        <a:t>$345,086.00</a:t>
                      </a:r>
                      <a:endParaRPr lang="en-US" sz="2000" dirty="0"/>
                    </a:p>
                  </a:txBody>
                  <a:tcPr anchor="ctr">
                    <a:solidFill>
                      <a:schemeClr val="bg1"/>
                    </a:solidFill>
                  </a:tcPr>
                </a:tc>
                <a:tc>
                  <a:txBody>
                    <a:bodyPr/>
                    <a:lstStyle/>
                    <a:p>
                      <a:pPr algn="ctr"/>
                      <a:r>
                        <a:rPr lang="en-US" sz="2000" dirty="0" smtClean="0"/>
                        <a:t>$441,413.72</a:t>
                      </a:r>
                      <a:endParaRPr lang="en-US" sz="2000" dirty="0"/>
                    </a:p>
                  </a:txBody>
                  <a:tcPr anchor="ctr">
                    <a:solidFill>
                      <a:schemeClr val="bg1"/>
                    </a:solidFill>
                  </a:tcPr>
                </a:tc>
              </a:tr>
              <a:tr h="370840">
                <a:tc>
                  <a:txBody>
                    <a:bodyPr/>
                    <a:lstStyle/>
                    <a:p>
                      <a:pPr algn="ctr"/>
                      <a:r>
                        <a:rPr lang="en-US" sz="2000" dirty="0" smtClean="0"/>
                        <a:t>Kidney</a:t>
                      </a:r>
                      <a:endParaRPr lang="en-US" sz="2000" dirty="0"/>
                    </a:p>
                  </a:txBody>
                  <a:tcPr anchor="ctr">
                    <a:solidFill>
                      <a:schemeClr val="bg1"/>
                    </a:solidFill>
                  </a:tcPr>
                </a:tc>
                <a:tc>
                  <a:txBody>
                    <a:bodyPr/>
                    <a:lstStyle/>
                    <a:p>
                      <a:pPr algn="ctr"/>
                      <a:r>
                        <a:rPr lang="en-US" sz="2000" dirty="0" smtClean="0"/>
                        <a:t>129851 min</a:t>
                      </a:r>
                      <a:endParaRPr lang="en-US" sz="2000" dirty="0"/>
                    </a:p>
                  </a:txBody>
                  <a:tcPr anchor="ctr">
                    <a:solidFill>
                      <a:schemeClr val="bg1"/>
                    </a:solidFill>
                  </a:tcPr>
                </a:tc>
                <a:tc>
                  <a:txBody>
                    <a:bodyPr/>
                    <a:lstStyle/>
                    <a:p>
                      <a:pPr algn="ctr"/>
                      <a:r>
                        <a:rPr lang="en-US" sz="2000" dirty="0" smtClean="0"/>
                        <a:t>0.20 mm</a:t>
                      </a:r>
                      <a:endParaRPr lang="en-US" sz="2000" dirty="0"/>
                    </a:p>
                  </a:txBody>
                  <a:tcPr anchor="ctr">
                    <a:solidFill>
                      <a:schemeClr val="bg1"/>
                    </a:solidFill>
                  </a:tcPr>
                </a:tc>
                <a:tc>
                  <a:txBody>
                    <a:bodyPr/>
                    <a:lstStyle/>
                    <a:p>
                      <a:pPr algn="ctr"/>
                      <a:r>
                        <a:rPr lang="en-US" sz="2000" dirty="0" smtClean="0"/>
                        <a:t>$2,135,228.32</a:t>
                      </a:r>
                      <a:endParaRPr lang="en-US" sz="2000" dirty="0"/>
                    </a:p>
                  </a:txBody>
                  <a:tcPr anchor="ctr">
                    <a:solidFill>
                      <a:schemeClr val="bg1"/>
                    </a:solidFill>
                  </a:tcPr>
                </a:tc>
                <a:tc>
                  <a:txBody>
                    <a:bodyPr/>
                    <a:lstStyle/>
                    <a:p>
                      <a:pPr algn="ctr"/>
                      <a:r>
                        <a:rPr lang="en-US" sz="2000" dirty="0" smtClean="0"/>
                        <a:t>$2,384,519.61</a:t>
                      </a:r>
                      <a:endParaRPr lang="en-US" sz="2000" dirty="0"/>
                    </a:p>
                  </a:txBody>
                  <a:tcPr anchor="ctr">
                    <a:solidFill>
                      <a:schemeClr val="bg1"/>
                    </a:solidFill>
                  </a:tcPr>
                </a:tc>
              </a:tr>
            </a:tbl>
          </a:graphicData>
        </a:graphic>
      </p:graphicFrame>
      <p:sp>
        <p:nvSpPr>
          <p:cNvPr id="119" name="TextBox 118"/>
          <p:cNvSpPr txBox="1"/>
          <p:nvPr/>
        </p:nvSpPr>
        <p:spPr>
          <a:xfrm>
            <a:off x="29977115" y="18013380"/>
            <a:ext cx="9784080" cy="523220"/>
          </a:xfrm>
          <a:prstGeom prst="rect">
            <a:avLst/>
          </a:prstGeom>
          <a:solidFill>
            <a:schemeClr val="bg1"/>
          </a:solidFill>
          <a:ln>
            <a:solidFill>
              <a:schemeClr val="tx1"/>
            </a:solidFill>
          </a:ln>
        </p:spPr>
        <p:txBody>
          <a:bodyPr wrap="square" rtlCol="0">
            <a:spAutoFit/>
          </a:bodyPr>
          <a:lstStyle/>
          <a:p>
            <a:r>
              <a:rPr lang="en-US" sz="2800" b="1" dirty="0" smtClean="0"/>
              <a:t>Table 2. Program Outputs </a:t>
            </a:r>
          </a:p>
        </p:txBody>
      </p:sp>
      <p:sp>
        <p:nvSpPr>
          <p:cNvPr id="120" name="TextBox 119"/>
          <p:cNvSpPr txBox="1"/>
          <p:nvPr/>
        </p:nvSpPr>
        <p:spPr>
          <a:xfrm>
            <a:off x="29975990" y="21272047"/>
            <a:ext cx="9784080" cy="523220"/>
          </a:xfrm>
          <a:prstGeom prst="rect">
            <a:avLst/>
          </a:prstGeom>
          <a:solidFill>
            <a:schemeClr val="bg1"/>
          </a:solidFill>
          <a:ln>
            <a:solidFill>
              <a:schemeClr val="tx1"/>
            </a:solidFill>
          </a:ln>
        </p:spPr>
        <p:txBody>
          <a:bodyPr wrap="square" rtlCol="0">
            <a:spAutoFit/>
          </a:bodyPr>
          <a:lstStyle/>
          <a:p>
            <a:r>
              <a:rPr lang="en-US" sz="2800" b="1" dirty="0" smtClean="0"/>
              <a:t>Table 3. Program Outputs Continued</a:t>
            </a:r>
          </a:p>
        </p:txBody>
      </p:sp>
      <p:pic>
        <p:nvPicPr>
          <p:cNvPr id="22" name="Picture 21"/>
          <p:cNvPicPr>
            <a:picLocks noChangeAspect="1"/>
          </p:cNvPicPr>
          <p:nvPr/>
        </p:nvPicPr>
        <p:blipFill rotWithShape="1">
          <a:blip r:embed="rId11"/>
          <a:srcRect l="30877" t="25517" r="31579" b="28907"/>
          <a:stretch/>
        </p:blipFill>
        <p:spPr>
          <a:xfrm>
            <a:off x="483775" y="15737388"/>
            <a:ext cx="9784080" cy="7595182"/>
          </a:xfrm>
          <a:prstGeom prst="rect">
            <a:avLst/>
          </a:prstGeom>
          <a:ln>
            <a:solidFill>
              <a:schemeClr val="tx1"/>
            </a:solidFill>
          </a:ln>
        </p:spPr>
      </p:pic>
      <p:sp>
        <p:nvSpPr>
          <p:cNvPr id="122" name="TextBox 121"/>
          <p:cNvSpPr txBox="1"/>
          <p:nvPr/>
        </p:nvSpPr>
        <p:spPr>
          <a:xfrm>
            <a:off x="483775" y="15196710"/>
            <a:ext cx="9784080" cy="523220"/>
          </a:xfrm>
          <a:prstGeom prst="rect">
            <a:avLst/>
          </a:prstGeom>
          <a:solidFill>
            <a:schemeClr val="bg1"/>
          </a:solidFill>
          <a:ln>
            <a:solidFill>
              <a:schemeClr val="tx1"/>
            </a:solidFill>
          </a:ln>
        </p:spPr>
        <p:txBody>
          <a:bodyPr wrap="square" rtlCol="0">
            <a:spAutoFit/>
          </a:bodyPr>
          <a:lstStyle/>
          <a:p>
            <a:r>
              <a:rPr lang="en-US" sz="2800" b="1" dirty="0" smtClean="0"/>
              <a:t>Figure 1. Relationships Between Variables</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1844</TotalTime>
  <Words>947</Words>
  <Application>Microsoft Office PowerPoint</Application>
  <PresentationFormat>Custom</PresentationFormat>
  <Paragraphs>149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Modeling a Bioprinter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cp:lastModifiedBy>Ryan Hellyer</cp:lastModifiedBy>
  <cp:revision>55</cp:revision>
  <dcterms:modified xsi:type="dcterms:W3CDTF">2015-11-02T22:17:57Z</dcterms:modified>
</cp:coreProperties>
</file>