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D7EB-F9E8-4BAB-AAF6-039B5977D1B5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B593-39C7-4258-B3C3-7506FBE34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8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D7EB-F9E8-4BAB-AAF6-039B5977D1B5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B593-39C7-4258-B3C3-7506FBE34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8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D7EB-F9E8-4BAB-AAF6-039B5977D1B5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B593-39C7-4258-B3C3-7506FBE34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9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D7EB-F9E8-4BAB-AAF6-039B5977D1B5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B593-39C7-4258-B3C3-7506FBE34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0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D7EB-F9E8-4BAB-AAF6-039B5977D1B5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B593-39C7-4258-B3C3-7506FBE34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91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D7EB-F9E8-4BAB-AAF6-039B5977D1B5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B593-39C7-4258-B3C3-7506FBE34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0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D7EB-F9E8-4BAB-AAF6-039B5977D1B5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B593-39C7-4258-B3C3-7506FBE34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0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D7EB-F9E8-4BAB-AAF6-039B5977D1B5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B593-39C7-4258-B3C3-7506FBE34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7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D7EB-F9E8-4BAB-AAF6-039B5977D1B5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B593-39C7-4258-B3C3-7506FBE34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1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D7EB-F9E8-4BAB-AAF6-039B5977D1B5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B593-39C7-4258-B3C3-7506FBE34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7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D7EB-F9E8-4BAB-AAF6-039B5977D1B5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B593-39C7-4258-B3C3-7506FBE34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4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0D7EB-F9E8-4BAB-AAF6-039B5977D1B5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AB593-39C7-4258-B3C3-7506FBE34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0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59 Python 1 ACT Task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To get the following output:</a:t>
            </a:r>
          </a:p>
          <a:p>
            <a:pPr lvl="1"/>
            <a:r>
              <a:rPr lang="en-US" dirty="0" smtClean="0"/>
              <a:t>The volume of a sphere is 904 [cm^3] … </a:t>
            </a:r>
          </a:p>
          <a:p>
            <a:r>
              <a:rPr lang="en-US" dirty="0" smtClean="0"/>
              <a:t>One should change the code so as to make volume an integer.</a:t>
            </a:r>
          </a:p>
          <a:p>
            <a:pPr lvl="1"/>
            <a:r>
              <a:rPr lang="en-US" dirty="0" smtClean="0"/>
              <a:t>print ('The volume of a sphere is ', </a:t>
            </a:r>
            <a:r>
              <a:rPr lang="en-US" dirty="0" err="1" smtClean="0"/>
              <a:t>int</a:t>
            </a:r>
            <a:r>
              <a:rPr lang="en-US" dirty="0" smtClean="0"/>
              <a:t>(volume), '[cm^3] for a given')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To get the following output:</a:t>
            </a:r>
          </a:p>
          <a:p>
            <a:pPr lvl="1"/>
            <a:r>
              <a:rPr lang="en-US" dirty="0" smtClean="0"/>
              <a:t>The volume of a sphere is 905 [cm^3] … </a:t>
            </a:r>
          </a:p>
          <a:p>
            <a:r>
              <a:rPr lang="en-US" dirty="0" smtClean="0"/>
              <a:t>One should change the code so as to round volume up to the next integer.</a:t>
            </a:r>
          </a:p>
          <a:p>
            <a:pPr lvl="1"/>
            <a:r>
              <a:rPr lang="en-US" dirty="0" smtClean="0"/>
              <a:t>print ('The volume of a sphere is ', </a:t>
            </a:r>
            <a:r>
              <a:rPr lang="en-US" dirty="0" err="1" smtClean="0"/>
              <a:t>math.ceil</a:t>
            </a:r>
            <a:r>
              <a:rPr lang="en-US" dirty="0" smtClean="0"/>
              <a:t>(volume), '[cm^3] for a given')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75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Team 59 Python 1 ACT Task 2</vt:lpstr>
    </vt:vector>
  </TitlesOfParts>
  <Company>Engineering Computer Network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59 Python 1 ACT Task 2</dc:title>
  <dc:creator>Hellyer, Ryan Keith</dc:creator>
  <cp:lastModifiedBy>Hellyer, Ryan Keith</cp:lastModifiedBy>
  <cp:revision>2</cp:revision>
  <dcterms:created xsi:type="dcterms:W3CDTF">2015-09-16T20:23:31Z</dcterms:created>
  <dcterms:modified xsi:type="dcterms:W3CDTF">2015-09-16T20:56:02Z</dcterms:modified>
</cp:coreProperties>
</file>