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B604-FEE0-4955-B027-3D85CF0C24EC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25F5-9C52-4151-961B-6A034DB6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59</a:t>
            </a:r>
          </a:p>
          <a:p>
            <a:r>
              <a:rPr lang="en-US" dirty="0" smtClean="0"/>
              <a:t>Kathryn Atherton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Hellyer</a:t>
            </a:r>
            <a:endParaRPr lang="en-US" dirty="0" smtClean="0"/>
          </a:p>
          <a:p>
            <a:r>
              <a:rPr lang="en-US" dirty="0" smtClean="0"/>
              <a:t>Natalie Zimmermann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730"/>
            <a:ext cx="10515600" cy="4351338"/>
          </a:xfrm>
        </p:spPr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21531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4351338"/>
          </a:xfrm>
        </p:spPr>
        <p:txBody>
          <a:bodyPr/>
          <a:lstStyle/>
          <a:p>
            <a:r>
              <a:rPr lang="en-US" dirty="0" smtClean="0"/>
              <a:t>Workload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636"/>
            <a:ext cx="12218887" cy="46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8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535"/>
            <a:ext cx="10515600" cy="4351338"/>
          </a:xfrm>
        </p:spPr>
        <p:txBody>
          <a:bodyPr/>
          <a:lstStyle/>
          <a:p>
            <a:r>
              <a:rPr lang="en-US" dirty="0" smtClean="0"/>
              <a:t>Work-Breakdown Structure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537"/>
            <a:ext cx="12192000" cy="51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Sub-Components of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Function: to hold the robot sub-components together</a:t>
            </a:r>
          </a:p>
          <a:p>
            <a:pPr lvl="1"/>
            <a:r>
              <a:rPr lang="en-US" dirty="0" smtClean="0"/>
              <a:t>Features: compact, efficient use of materials, sturdy</a:t>
            </a:r>
          </a:p>
          <a:p>
            <a:r>
              <a:rPr lang="en-US" dirty="0" smtClean="0"/>
              <a:t>Locomotion Mechanism</a:t>
            </a:r>
          </a:p>
          <a:p>
            <a:pPr lvl="1"/>
            <a:r>
              <a:rPr lang="en-US" dirty="0" smtClean="0"/>
              <a:t>Function: to move the robot around the closed-loop path</a:t>
            </a:r>
          </a:p>
          <a:p>
            <a:pPr lvl="1"/>
            <a:r>
              <a:rPr lang="en-US" dirty="0" smtClean="0"/>
              <a:t>Features: is not a wheel, able to go over uneven terrain, move robot at least 0.3 feet per second</a:t>
            </a:r>
          </a:p>
          <a:p>
            <a:r>
              <a:rPr lang="en-US" dirty="0" smtClean="0"/>
              <a:t>Grabbing Mechanism</a:t>
            </a:r>
          </a:p>
          <a:p>
            <a:pPr lvl="1"/>
            <a:r>
              <a:rPr lang="en-US" dirty="0" smtClean="0"/>
              <a:t>Function: to pick up bins of shredded material</a:t>
            </a:r>
          </a:p>
          <a:p>
            <a:pPr lvl="1"/>
            <a:r>
              <a:rPr lang="en-US" dirty="0" smtClean="0"/>
              <a:t>Features: able to grasp bin, quickly picks up bins, able to hold the maximum weight of the bins</a:t>
            </a:r>
          </a:p>
          <a:p>
            <a:r>
              <a:rPr lang="en-US" dirty="0" smtClean="0"/>
              <a:t>Bin Content Determination Mechanism</a:t>
            </a:r>
          </a:p>
          <a:p>
            <a:pPr lvl="1"/>
            <a:r>
              <a:rPr lang="en-US" dirty="0" smtClean="0"/>
              <a:t>Function: to autonomously determine the contents of the bin of shredded material</a:t>
            </a:r>
          </a:p>
          <a:p>
            <a:pPr lvl="1"/>
            <a:r>
              <a:rPr lang="en-US" dirty="0" smtClean="0"/>
              <a:t>Features: accurate and quick in determination, autonomous</a:t>
            </a:r>
          </a:p>
          <a:p>
            <a:r>
              <a:rPr lang="en-US" dirty="0" smtClean="0"/>
              <a:t>Bin Storage</a:t>
            </a:r>
          </a:p>
          <a:p>
            <a:pPr lvl="1"/>
            <a:r>
              <a:rPr lang="en-US" dirty="0" smtClean="0"/>
              <a:t>Function: to hold the bins of shredded material while the robot moves from the shredder hopper to the final bin location</a:t>
            </a:r>
          </a:p>
          <a:p>
            <a:pPr lvl="1"/>
            <a:r>
              <a:rPr lang="en-US" dirty="0" smtClean="0"/>
              <a:t>Features: able to store bins without tipping/spilling materials, </a:t>
            </a:r>
          </a:p>
        </p:txBody>
      </p:sp>
    </p:spTree>
    <p:extLst>
      <p:ext uri="{BB962C8B-B14F-4D97-AF65-F5344CB8AC3E}">
        <p14:creationId xmlns:p14="http://schemas.microsoft.com/office/powerpoint/2010/main" val="10360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17152"/>
              </p:ext>
            </p:extLst>
          </p:nvPr>
        </p:nvGraphicFramePr>
        <p:xfrm>
          <a:off x="0" y="902755"/>
          <a:ext cx="12192000" cy="59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455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Sub-Component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Feature/Function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Technical</a:t>
                      </a:r>
                      <a:r>
                        <a:rPr lang="en-US" sz="1400" baseline="0" dirty="0" smtClean="0"/>
                        <a:t> Need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Technical 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Value</a:t>
                      </a:r>
                      <a:endParaRPr lang="en-US" sz="1400" dirty="0"/>
                    </a:p>
                  </a:txBody>
                  <a:tcPr/>
                </a:tc>
              </a:tr>
              <a:tr h="11597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Chassis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Sturdy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Compact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supported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Dimensions of chassis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support at least weight of heaviest bin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Can fit in shipping container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support twice the weight of the heaviest bin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Fits</a:t>
                      </a:r>
                      <a:r>
                        <a:rPr lang="en-US" sz="1400" baseline="0" dirty="0" smtClean="0"/>
                        <a:t> in shipping container with room to turn around</a:t>
                      </a:r>
                      <a:endParaRPr lang="en-US" sz="1400" dirty="0"/>
                    </a:p>
                  </a:txBody>
                  <a:tcPr/>
                </a:tc>
              </a:tr>
              <a:tr h="14216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Locomotion Mechanism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Able</a:t>
                      </a:r>
                      <a:r>
                        <a:rPr lang="en-US" sz="1400" baseline="0" dirty="0" smtClean="0"/>
                        <a:t> to go over uneven terrain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Move quickly from shredder hopper to final bin 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Height</a:t>
                      </a:r>
                      <a:r>
                        <a:rPr lang="en-US" sz="1400" baseline="0" dirty="0" smtClean="0"/>
                        <a:t> able to step over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step over bump of 0.5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inches or shorter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Move at least 18 feet every 60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step over bump</a:t>
                      </a:r>
                      <a:r>
                        <a:rPr lang="en-US" sz="1400" baseline="0" dirty="0" smtClean="0"/>
                        <a:t> of </a:t>
                      </a:r>
                      <a:r>
                        <a:rPr lang="en-US" sz="1400" baseline="0" dirty="0" smtClean="0"/>
                        <a:t>1 inches or shorter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Move at least 30</a:t>
                      </a:r>
                      <a:r>
                        <a:rPr lang="en-US" sz="1400" baseline="0" dirty="0" smtClean="0"/>
                        <a:t> feet every 60 seconds</a:t>
                      </a:r>
                      <a:endParaRPr lang="en-US" sz="1400" dirty="0"/>
                    </a:p>
                  </a:txBody>
                  <a:tcPr/>
                </a:tc>
              </a:tr>
              <a:tr h="14216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Grabbing Mechanism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Grasp bin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Dimensions able to grasp</a:t>
                      </a:r>
                    </a:p>
                    <a:p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Weight able to lift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Time to pick 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5cm x 5cm x 7cm</a:t>
                      </a:r>
                    </a:p>
                    <a:p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At least 125 grams</a:t>
                      </a:r>
                    </a:p>
                    <a:p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Less than 3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5cm x 5cm x 7cm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At least 250 grams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Less than 1 second</a:t>
                      </a:r>
                      <a:endParaRPr lang="en-US" sz="1400" dirty="0"/>
                    </a:p>
                  </a:txBody>
                  <a:tcPr/>
                </a:tc>
              </a:tr>
              <a:tr h="8978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 Content Determination</a:t>
                      </a:r>
                      <a:r>
                        <a:rPr lang="en-US" sz="1400" baseline="0" dirty="0" smtClean="0"/>
                        <a:t> Mechanism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Able to autonomously</a:t>
                      </a:r>
                      <a:r>
                        <a:rPr lang="en-US" sz="1400" baseline="0" dirty="0" smtClean="0"/>
                        <a:t> determine contents of bin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Quick in determination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r>
                        <a:rPr lang="en-US" sz="1400" baseline="0" dirty="0" smtClean="0"/>
                        <a:t> of determination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Time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Correct</a:t>
                      </a:r>
                      <a:r>
                        <a:rPr lang="en-US" sz="1400" baseline="0" dirty="0" smtClean="0"/>
                        <a:t> 75% of time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Less than 5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Correct 100% of time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second</a:t>
                      </a:r>
                      <a:endParaRPr lang="en-US" sz="1400" dirty="0"/>
                    </a:p>
                  </a:txBody>
                  <a:tcPr/>
                </a:tc>
              </a:tr>
              <a:tr h="455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 Storage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Stores without spilling</a:t>
                      </a:r>
                      <a:r>
                        <a:rPr lang="en-US" sz="1400" baseline="0" dirty="0" smtClean="0"/>
                        <a:t> contents of bin/tipping robot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 of spillage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than 20% of bin</a:t>
                      </a:r>
                      <a:r>
                        <a:rPr lang="en-US" sz="1400" baseline="0" dirty="0" smtClean="0"/>
                        <a:t> contents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0% of bin contents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309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SPECIFICATION REVIEW</vt:lpstr>
      <vt:lpstr>Project Management Information</vt:lpstr>
      <vt:lpstr>Project Management</vt:lpstr>
      <vt:lpstr>Project Management</vt:lpstr>
      <vt:lpstr>Sub-Components of Robot</vt:lpstr>
      <vt:lpstr>Metrics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 REVIEW</dc:title>
  <dc:creator>Kathryn Atherton</dc:creator>
  <cp:lastModifiedBy>Kathryn Atherton</cp:lastModifiedBy>
  <cp:revision>11</cp:revision>
  <dcterms:created xsi:type="dcterms:W3CDTF">2015-09-28T02:21:59Z</dcterms:created>
  <dcterms:modified xsi:type="dcterms:W3CDTF">2015-11-14T19:28:37Z</dcterms:modified>
</cp:coreProperties>
</file>