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897B-553D-46BC-AAE2-3FD598EF451C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C4B4-2896-4CA2-B988-07BFC4D6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9607" y="434715"/>
            <a:ext cx="10200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machine that can give a user a high five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receiving a high five, the robot needs to say “Good Job” and put it’s hand down for 5 seconds before raising it’s hand again, signifying that it wants another high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Continuously ask the user for a high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program can only be terminated from the brick.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after 10 seconds, the user does not give a high five, the robot must say “please” every 5 seconds until the user high fives the robot, then the cycle is reset.`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Schaefer</dc:creator>
  <cp:lastModifiedBy>Justin Schaefer</cp:lastModifiedBy>
  <cp:revision>3</cp:revision>
  <dcterms:created xsi:type="dcterms:W3CDTF">2016-01-22T18:50:18Z</dcterms:created>
  <dcterms:modified xsi:type="dcterms:W3CDTF">2016-01-22T19:44:22Z</dcterms:modified>
</cp:coreProperties>
</file>