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74" d="100"/>
          <a:sy n="74" d="100"/>
        </p:scale>
        <p:origin x="1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9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8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7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1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0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5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6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3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5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2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9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9607" y="434715"/>
            <a:ext cx="102008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machine that can give a user a high five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receiving a high five, the robot needs to say “Good Job” and put it’s hand down for 5 seconds before raising it’s hand again, signifying that it wants another high five.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Continuously ask the user for a high five.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program can only be terminated from the brick.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after 10 seconds, the user does not give a high five, the robot must say “please” every 5 seconds until the user high fives the robot, then the cycle is reset.`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 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105351"/>
              </p:ext>
            </p:extLst>
          </p:nvPr>
        </p:nvGraphicFramePr>
        <p:xfrm>
          <a:off x="838200" y="1825624"/>
          <a:ext cx="10515600" cy="4540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074234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435116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899111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10367346"/>
                    </a:ext>
                  </a:extLst>
                </a:gridCol>
              </a:tblGrid>
              <a:tr h="7333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791121"/>
                  </a:ext>
                </a:extLst>
              </a:tr>
              <a:tr h="1265762">
                <a:tc>
                  <a:txBody>
                    <a:bodyPr/>
                    <a:lstStyle/>
                    <a:p>
                      <a:r>
                        <a:rPr lang="en-US" dirty="0" smtClean="0"/>
                        <a:t>Sense High Five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Touch sensor in</a:t>
                      </a:r>
                      <a:r>
                        <a:rPr lang="en-US" baseline="0" dirty="0" smtClean="0"/>
                        <a:t> “palm”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Movement of motor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Touch sensor behind</a:t>
                      </a:r>
                      <a:r>
                        <a:rPr lang="en-US" b="1" baseline="0" dirty="0" smtClean="0"/>
                        <a:t> “arm”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928076"/>
                  </a:ext>
                </a:extLst>
              </a:tr>
              <a:tr h="733338">
                <a:tc>
                  <a:txBody>
                    <a:bodyPr/>
                    <a:lstStyle/>
                    <a:p>
                      <a:r>
                        <a:rPr lang="en-US" dirty="0" smtClean="0"/>
                        <a:t>“Arm”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Bar</a:t>
                      </a:r>
                      <a:r>
                        <a:rPr lang="en-US" b="1" baseline="0" dirty="0" smtClean="0"/>
                        <a:t> attached to motor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 bricks – straight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 bricks – bent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951236"/>
                  </a:ext>
                </a:extLst>
              </a:tr>
              <a:tr h="1808231">
                <a:tc>
                  <a:txBody>
                    <a:bodyPr/>
                    <a:lstStyle/>
                    <a:p>
                      <a:r>
                        <a:rPr lang="en-US" dirty="0" smtClean="0"/>
                        <a:t>“Hand”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lego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Square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lego</a:t>
                      </a:r>
                      <a:r>
                        <a:rPr lang="en-US" b="1" baseline="0" dirty="0" smtClean="0"/>
                        <a:t>, trapezoidal </a:t>
                      </a:r>
                      <a:r>
                        <a:rPr lang="en-US" b="1" baseline="0" dirty="0" err="1" smtClean="0"/>
                        <a:t>lego</a:t>
                      </a:r>
                      <a:r>
                        <a:rPr lang="en-US" b="1" baseline="0" dirty="0" smtClean="0"/>
                        <a:t>, tube pipes (“fingers”)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Claw pieces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492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96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pic>
        <p:nvPicPr>
          <p:cNvPr id="1026" name="Picture 2" descr="https://i.groupme.com/1125x1500.jpeg.b701587b72b74b898d616428d66df5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80"/>
          <a:stretch/>
        </p:blipFill>
        <p:spPr bwMode="auto">
          <a:xfrm>
            <a:off x="2410723" y="1276622"/>
            <a:ext cx="7370553" cy="533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99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868862"/>
              </p:ext>
            </p:extLst>
          </p:nvPr>
        </p:nvGraphicFramePr>
        <p:xfrm>
          <a:off x="838200" y="267423"/>
          <a:ext cx="105156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0332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239650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602560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890364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53364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Trial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for First Please (seconds)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Touch sensor activated?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in</a:t>
                      </a:r>
                      <a:r>
                        <a:rPr lang="en-US" baseline="0" dirty="0" smtClean="0"/>
                        <a:t> parallel position (seconds)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466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Pressure too light for robot to sense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13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Pressure was hard, but robot did not break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4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Pressure was hard, but hand did</a:t>
                      </a:r>
                      <a:r>
                        <a:rPr lang="en-US" baseline="0" dirty="0" smtClean="0"/>
                        <a:t> not break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7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Pressure was hard, but the timing was incompatible with logic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5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Pressure was hard,</a:t>
                      </a:r>
                      <a:r>
                        <a:rPr lang="en-US" baseline="0" dirty="0" smtClean="0"/>
                        <a:t> but hand did not break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03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Pressure was hard, but the timing was incompatible with logic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953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0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 waits 10 seconds, checks for touch sensor depression. </a:t>
            </a:r>
          </a:p>
          <a:p>
            <a:pPr lvl="1"/>
            <a:r>
              <a:rPr lang="en-US" dirty="0" smtClean="0"/>
              <a:t>If the touch sensor was depressed before this check, the robot does not register the high five, and says “please”. </a:t>
            </a:r>
          </a:p>
          <a:p>
            <a:pPr lvl="1"/>
            <a:r>
              <a:rPr lang="en-US" dirty="0" smtClean="0"/>
              <a:t>Any time after this, the high five is detected correctly.</a:t>
            </a:r>
          </a:p>
          <a:p>
            <a:pPr lvl="1"/>
            <a:r>
              <a:rPr lang="en-US" dirty="0" smtClean="0"/>
              <a:t>This problem was later resolved. </a:t>
            </a:r>
          </a:p>
          <a:p>
            <a:pPr lvl="1"/>
            <a:endParaRPr lang="en-US" dirty="0"/>
          </a:p>
          <a:p>
            <a:r>
              <a:rPr lang="en-US" dirty="0" smtClean="0"/>
              <a:t>Robot is unstable, prone to falling 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3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Code/Logic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84" t="16880" r="6399" b="29132"/>
          <a:stretch/>
        </p:blipFill>
        <p:spPr>
          <a:xfrm>
            <a:off x="642405" y="1871931"/>
            <a:ext cx="10907190" cy="387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5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328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Morph Chart</vt:lpstr>
      <vt:lpstr>Logic</vt:lpstr>
      <vt:lpstr>Testing</vt:lpstr>
      <vt:lpstr>Problems</vt:lpstr>
      <vt:lpstr>Final Code/Logic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Schaefer</dc:creator>
  <cp:lastModifiedBy>Kathryn Atherton</cp:lastModifiedBy>
  <cp:revision>6</cp:revision>
  <dcterms:created xsi:type="dcterms:W3CDTF">2016-01-22T18:50:18Z</dcterms:created>
  <dcterms:modified xsi:type="dcterms:W3CDTF">2016-01-22T20:03:30Z</dcterms:modified>
</cp:coreProperties>
</file>