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ECED-140A-4730-A633-A1CEF02E269F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53AA-9D1D-40F2-9C8B-56B3E576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from Team 45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835" y="1521103"/>
            <a:ext cx="811567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Must continuously measure the level of sound in surroundings</a:t>
            </a:r>
          </a:p>
          <a:p>
            <a:r>
              <a:rPr lang="en-US" dirty="0" smtClean="0"/>
              <a:t>Must set values for warning (almost excessive) and excessive amounts of sound</a:t>
            </a:r>
          </a:p>
          <a:p>
            <a:r>
              <a:rPr lang="en-US" dirty="0" smtClean="0"/>
              <a:t>Must clearly indicate which level the sound is currently on</a:t>
            </a:r>
          </a:p>
          <a:p>
            <a:r>
              <a:rPr lang="en-US" dirty="0" smtClean="0"/>
              <a:t>When sound changes levels, must indicate the change</a:t>
            </a:r>
          </a:p>
          <a:p>
            <a:r>
              <a:rPr lang="en-US" dirty="0" smtClean="0"/>
              <a:t>Basically, make a prototype for a better “teacher’s sound stoplight”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3098" y="6143703"/>
            <a:ext cx="568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http://ecx.images-amazon.com/images/I/414HLsroXDL.jpg</a:t>
            </a:r>
            <a:endParaRPr lang="en-US" dirty="0"/>
          </a:p>
        </p:txBody>
      </p:sp>
      <p:pic>
        <p:nvPicPr>
          <p:cNvPr id="1026" name="Picture 2" descr="http://ecx.images-amazon.com/images/I/414HLsroXD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07" y="1825625"/>
            <a:ext cx="2790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Requirements from Team 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from Team 45</dc:title>
  <dc:creator>Kathryn Atherton</dc:creator>
  <cp:lastModifiedBy>Kathryn Atherton</cp:lastModifiedBy>
  <cp:revision>3</cp:revision>
  <dcterms:created xsi:type="dcterms:W3CDTF">2016-01-22T18:49:14Z</dcterms:created>
  <dcterms:modified xsi:type="dcterms:W3CDTF">2016-01-22T19:45:48Z</dcterms:modified>
</cp:coreProperties>
</file>