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-120" y="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DC7D623-829E-4ABC-A86C-8E7E31FC26B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40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1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20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409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03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297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376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49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15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3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60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83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37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9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C7D623-829E-4ABC-A86C-8E7E31FC26B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3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Challenge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Team 45</a:t>
            </a:r>
          </a:p>
          <a:p>
            <a:r>
              <a:rPr lang="en-US" dirty="0" smtClean="0"/>
              <a:t>Kathryn Atherton</a:t>
            </a:r>
          </a:p>
          <a:p>
            <a:r>
              <a:rPr lang="en-US" dirty="0" smtClean="0"/>
              <a:t>Joshua Hahn</a:t>
            </a:r>
          </a:p>
          <a:p>
            <a:r>
              <a:rPr lang="en-US" dirty="0" smtClean="0"/>
              <a:t>Hannah </a:t>
            </a:r>
            <a:r>
              <a:rPr lang="en-US" dirty="0" err="1" smtClean="0"/>
              <a:t>Mackin</a:t>
            </a:r>
            <a:r>
              <a:rPr lang="en-US" dirty="0" smtClean="0"/>
              <a:t> </a:t>
            </a:r>
            <a:r>
              <a:rPr lang="en-US" dirty="0" err="1" smtClean="0"/>
              <a:t>Schenck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9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“Clapper” light switch </a:t>
            </a:r>
          </a:p>
          <a:p>
            <a:r>
              <a:rPr lang="en-US" dirty="0" smtClean="0"/>
              <a:t>Vibration sensor detects vibrations due to clapping and turns on or off and LED light depending on its current state. </a:t>
            </a:r>
          </a:p>
          <a:p>
            <a:r>
              <a:rPr lang="en-US" dirty="0" smtClean="0"/>
              <a:t>Arduino reads in input values from vibration sensor. </a:t>
            </a:r>
          </a:p>
          <a:p>
            <a:pPr lvl="1"/>
            <a:r>
              <a:rPr lang="en-US" dirty="0" smtClean="0"/>
              <a:t>If above a certain threshold, and if three acceptable inputs in a row, Arduino changes current state of LED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416093"/>
              </p:ext>
            </p:extLst>
          </p:nvPr>
        </p:nvGraphicFramePr>
        <p:xfrm>
          <a:off x="6085763" y="2275486"/>
          <a:ext cx="5266600" cy="3913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368">
                  <a:extLst>
                    <a:ext uri="{9D8B030D-6E8A-4147-A177-3AD203B41FA5}">
                      <a16:colId xmlns:a16="http://schemas.microsoft.com/office/drawing/2014/main" val="1637994872"/>
                    </a:ext>
                  </a:extLst>
                </a:gridCol>
                <a:gridCol w="1316368">
                  <a:extLst>
                    <a:ext uri="{9D8B030D-6E8A-4147-A177-3AD203B41FA5}">
                      <a16:colId xmlns:a16="http://schemas.microsoft.com/office/drawing/2014/main" val="2548935565"/>
                    </a:ext>
                  </a:extLst>
                </a:gridCol>
                <a:gridCol w="1316932">
                  <a:extLst>
                    <a:ext uri="{9D8B030D-6E8A-4147-A177-3AD203B41FA5}">
                      <a16:colId xmlns:a16="http://schemas.microsoft.com/office/drawing/2014/main" val="2730261483"/>
                    </a:ext>
                  </a:extLst>
                </a:gridCol>
                <a:gridCol w="1316932">
                  <a:extLst>
                    <a:ext uri="{9D8B030D-6E8A-4147-A177-3AD203B41FA5}">
                      <a16:colId xmlns:a16="http://schemas.microsoft.com/office/drawing/2014/main" val="148002448"/>
                    </a:ext>
                  </a:extLst>
                </a:gridCol>
              </a:tblGrid>
              <a:tr h="5999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Customer Need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Technical Need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Technical Requirement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Target 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3443078"/>
                  </a:ext>
                </a:extLst>
              </a:tr>
              <a:tr h="9067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Turns on/off after 3 claps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Times out of 10 claps are detected correctly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9/10 trials work correctly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10/10 trials work correctly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2150655"/>
                  </a:ext>
                </a:extLst>
              </a:tr>
              <a:tr h="5999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Sense a variety of clap vibrations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Vibration Intensity detected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Above the threshold of 30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Above the threshold of 30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140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90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s://i.groupme.com/1125x1500.jpeg.9e7f6d212d5c401c9665710863dd4c7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" t="39458" r="1371" b="29476"/>
          <a:stretch/>
        </p:blipFill>
        <p:spPr bwMode="auto">
          <a:xfrm>
            <a:off x="1295400" y="2556932"/>
            <a:ext cx="9601197" cy="36200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554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Logic Flowchart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8989" t="30755" r="2976" b="24801"/>
          <a:stretch/>
        </p:blipFill>
        <p:spPr>
          <a:xfrm>
            <a:off x="3254074" y="2509961"/>
            <a:ext cx="5683852" cy="37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0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Circuit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s://i.groupme.com/1125x1500.jpeg.181262ca1e374e948e600a0060985310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" t="15316" r="7074" b="13702"/>
          <a:stretch/>
        </p:blipFill>
        <p:spPr bwMode="auto">
          <a:xfrm>
            <a:off x="4123428" y="2487917"/>
            <a:ext cx="3933647" cy="37058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81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of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s://i.groupme.com/1125x1500.jpeg.bd68d454ddbe4c07b80970ac1b69b50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9" r="18167" b="15967"/>
          <a:stretch/>
        </p:blipFill>
        <p:spPr bwMode="auto">
          <a:xfrm>
            <a:off x="3952334" y="2285999"/>
            <a:ext cx="4277263" cy="4572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285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510768"/>
              </p:ext>
            </p:extLst>
          </p:nvPr>
        </p:nvGraphicFramePr>
        <p:xfrm>
          <a:off x="948907" y="2471195"/>
          <a:ext cx="10403454" cy="372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552">
                  <a:extLst>
                    <a:ext uri="{9D8B030D-6E8A-4147-A177-3AD203B41FA5}">
                      <a16:colId xmlns:a16="http://schemas.microsoft.com/office/drawing/2014/main" val="1526615092"/>
                    </a:ext>
                  </a:extLst>
                </a:gridCol>
                <a:gridCol w="2355499">
                  <a:extLst>
                    <a:ext uri="{9D8B030D-6E8A-4147-A177-3AD203B41FA5}">
                      <a16:colId xmlns:a16="http://schemas.microsoft.com/office/drawing/2014/main" val="2813030186"/>
                    </a:ext>
                  </a:extLst>
                </a:gridCol>
                <a:gridCol w="5731403">
                  <a:extLst>
                    <a:ext uri="{9D8B030D-6E8A-4147-A177-3AD203B41FA5}">
                      <a16:colId xmlns:a16="http://schemas.microsoft.com/office/drawing/2014/main" val="803652936"/>
                    </a:ext>
                  </a:extLst>
                </a:gridCol>
              </a:tblGrid>
              <a:tr h="703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r>
                        <a:rPr lang="en-US" baseline="0" dirty="0" smtClean="0"/>
                        <a:t> ROUND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THRESHOLD VALUE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OBSERVATIONS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13994"/>
                  </a:ext>
                </a:extLst>
              </a:tr>
              <a:tr h="703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LED</a:t>
                      </a:r>
                      <a:r>
                        <a:rPr lang="en-US" baseline="0" dirty="0" smtClean="0"/>
                        <a:t> only turned on if breadboard itself is knocked. Not sensitive to vibrations close to breadboard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66093"/>
                  </a:ext>
                </a:extLst>
              </a:tr>
              <a:tr h="703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LED turned</a:t>
                      </a:r>
                      <a:r>
                        <a:rPr lang="en-US" baseline="0" dirty="0" smtClean="0"/>
                        <a:t> on when the vibration sensor is lightly tapped, but still not sensitive enough to detect clapping vibrations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898017"/>
                  </a:ext>
                </a:extLst>
              </a:tr>
              <a:tr h="703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LED turned</a:t>
                      </a:r>
                      <a:r>
                        <a:rPr lang="en-US" baseline="0" dirty="0" smtClean="0"/>
                        <a:t> on after only two taps. Too sensitive to knocks.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72504"/>
                  </a:ext>
                </a:extLst>
              </a:tr>
              <a:tr h="703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LED turned</a:t>
                      </a:r>
                      <a:r>
                        <a:rPr lang="en-US" baseline="0" dirty="0" smtClean="0"/>
                        <a:t> on much more consistently. Does not detect claps, as originally planned, but works consistently with knocks or taps to the vibration sensor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2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14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Future steps to work with claps rather than taps/knocks:</a:t>
            </a:r>
          </a:p>
          <a:p>
            <a:pPr lvl="1"/>
            <a:r>
              <a:rPr lang="en-US" dirty="0" smtClean="0"/>
              <a:t>Set very low threshold and a maximum threshold to prevent very non-clapping vibrations from causing errors to the system (i.e. door slams, bumps)</a:t>
            </a:r>
          </a:p>
          <a:p>
            <a:r>
              <a:rPr lang="en-US" dirty="0" smtClean="0"/>
              <a:t>Other ideas for this design:</a:t>
            </a:r>
          </a:p>
          <a:p>
            <a:pPr lvl="1"/>
            <a:r>
              <a:rPr lang="en-US" dirty="0" smtClean="0"/>
              <a:t>Increase the amount of light for every tap detected</a:t>
            </a:r>
          </a:p>
          <a:p>
            <a:pPr lvl="1"/>
            <a:r>
              <a:rPr lang="en-US" dirty="0" smtClean="0"/>
              <a:t>Use multiple LED lights</a:t>
            </a:r>
          </a:p>
          <a:p>
            <a:pPr lvl="1"/>
            <a:r>
              <a:rPr lang="en-US" dirty="0" smtClean="0"/>
              <a:t>Use this to control the amount of light coming from the flashlight/nightlight/room/etc. depending on the amount of claps/taps detected</a:t>
            </a:r>
          </a:p>
        </p:txBody>
      </p:sp>
    </p:spTree>
    <p:extLst>
      <p:ext uri="{BB962C8B-B14F-4D97-AF65-F5344CB8AC3E}">
        <p14:creationId xmlns:p14="http://schemas.microsoft.com/office/powerpoint/2010/main" val="19228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79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307</TotalTime>
  <Words>302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Times New Roman</vt:lpstr>
      <vt:lpstr>Organic</vt:lpstr>
      <vt:lpstr>Design Challenge 3</vt:lpstr>
      <vt:lpstr>Device Function</vt:lpstr>
      <vt:lpstr>System Diagram</vt:lpstr>
      <vt:lpstr>Conceptual Logic Flowchart</vt:lpstr>
      <vt:lpstr>Prototype Circuit Design</vt:lpstr>
      <vt:lpstr>Image of Circuit</vt:lpstr>
      <vt:lpstr>Test Results</vt:lpstr>
      <vt:lpstr>Discussion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Challenge 3</dc:title>
  <dc:creator>Kathryn Atherton</dc:creator>
  <cp:lastModifiedBy>Kathryn Atherton</cp:lastModifiedBy>
  <cp:revision>7</cp:revision>
  <dcterms:created xsi:type="dcterms:W3CDTF">2016-03-09T18:29:58Z</dcterms:created>
  <dcterms:modified xsi:type="dcterms:W3CDTF">2016-03-10T21:04:40Z</dcterms:modified>
</cp:coreProperties>
</file>