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60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D623-829E-4ABC-A86C-8E7E31FC26B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D711-9314-4BAB-BDA9-5AA0E269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Challenge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45</a:t>
            </a:r>
          </a:p>
          <a:p>
            <a:r>
              <a:rPr lang="en-US" dirty="0" smtClean="0"/>
              <a:t>Kathryn Atherton</a:t>
            </a:r>
          </a:p>
          <a:p>
            <a:r>
              <a:rPr lang="en-US" dirty="0" smtClean="0"/>
              <a:t>Joshua Hahn</a:t>
            </a:r>
          </a:p>
          <a:p>
            <a:r>
              <a:rPr lang="en-US" dirty="0" smtClean="0"/>
              <a:t>Hannah </a:t>
            </a:r>
            <a:r>
              <a:rPr lang="en-US" dirty="0" err="1" smtClean="0"/>
              <a:t>Mackin</a:t>
            </a:r>
            <a:r>
              <a:rPr lang="en-US" dirty="0" smtClean="0"/>
              <a:t> </a:t>
            </a:r>
            <a:r>
              <a:rPr lang="en-US" dirty="0" err="1" smtClean="0"/>
              <a:t>Schenck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Challenge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 3</dc:title>
  <dc:creator>Kathryn Atherton</dc:creator>
  <cp:lastModifiedBy>Kathryn Atherton</cp:lastModifiedBy>
  <cp:revision>1</cp:revision>
  <dcterms:created xsi:type="dcterms:W3CDTF">2016-03-09T18:29:58Z</dcterms:created>
  <dcterms:modified xsi:type="dcterms:W3CDTF">2016-03-09T18:30:13Z</dcterms:modified>
</cp:coreProperties>
</file>