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e1e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e1e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5c1e1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5c1e1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5c1e1e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5c1e1e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5c1e1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5c1e1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5c1e1e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5c1e1e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5c1e1e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5c1e1e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5c1e1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5c1e1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5c1e1e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5c1e1e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5c1e1e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5c1e1e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Build a Bridge and Get Over It</a:t>
            </a:r>
            <a:endParaRPr sz="51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45 Design Challenge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1004150" y="19041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Questions, Comments, Concerns, Snarky Remarks?</a:t>
            </a: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London Bridge is Falling Down...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Ours Won’t Because We Have these Requirements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6300" y="2235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Parallelogram shape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Walkways should be 10 feet wide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Sides rise 5 feet above walkway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2.5 Factor of Safety against failure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Corner of the Street where the Bridge Lives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33420" l="34224" r="36488" t="32990"/>
          <a:stretch/>
        </p:blipFill>
        <p:spPr>
          <a:xfrm>
            <a:off x="1907912" y="444900"/>
            <a:ext cx="5328175" cy="3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317278">
            <a:off x="2190498" y="1338975"/>
            <a:ext cx="365226" cy="2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4230725"/>
            <a:ext cx="8510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Bridge -- Modeled after Engineering Fountain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“Let’s Put a Fountain in the Middle of the Street!” -- Josh Hahn, 4/18/2016, 1:45pm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13" y="722050"/>
            <a:ext cx="6835174" cy="30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">
            <a:off x="2366754" y="2534454"/>
            <a:ext cx="833186" cy="55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4230725"/>
            <a:ext cx="8127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Body Diagram of Entire System --It’s Freeeeeee... NOT Free-Fallin’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2431" l="17623" r="5818" t="6237"/>
          <a:stretch/>
        </p:blipFill>
        <p:spPr>
          <a:xfrm>
            <a:off x="1946775" y="577925"/>
            <a:ext cx="5250425" cy="31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1415">
            <a:off x="3194739" y="3220772"/>
            <a:ext cx="653988" cy="43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511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cost and design of the deck should not be accounted for, but the deck weighs 75 lbf/ft</a:t>
            </a:r>
            <a:r>
              <a:rPr baseline="30000" lang="en"/>
              <a:t>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Lateral and secondary bracing members do not need to be accounted for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truss members are flat with rectangular cross sections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of pedestrians modeled as uniform load with value of 85 lbf/ft</a:t>
            </a:r>
            <a:r>
              <a:rPr baseline="30000" lang="en"/>
              <a:t>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Assumptions</a:t>
            </a:r>
            <a:endParaRPr sz="48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300" y="657225"/>
            <a:ext cx="26289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weakest point was found, weight of bridge was taken into account, with cross-sectional area of 9 in</a:t>
            </a:r>
            <a:r>
              <a:rPr baseline="30000" lang="en"/>
              <a:t>2</a:t>
            </a:r>
            <a:endParaRPr baseline="300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determined the materials of the bridge and the total cost</a:t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the Weakest Link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E/F (equal)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Forces: 8000 lbf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‘Cuz we are Living in a Material World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it’s a Material ...Bridge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73218" l="2883" r="8651" t="13675"/>
          <a:stretch/>
        </p:blipFill>
        <p:spPr>
          <a:xfrm>
            <a:off x="82200" y="3407600"/>
            <a:ext cx="8989801" cy="7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$7,676.84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Money, Money, Money... MONEY! The Total Cost of a White Pine Wood Bridge with 18 Nail Joints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