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5486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7025" y="529476"/>
            <a:ext cx="5112600" cy="145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7020" y="2015378"/>
            <a:ext cx="51126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87020" y="786578"/>
            <a:ext cx="5112600" cy="139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87020" y="2241582"/>
            <a:ext cx="5112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87020" y="1529493"/>
            <a:ext cx="5112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87020" y="316462"/>
            <a:ext cx="5112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7020" y="819538"/>
            <a:ext cx="51126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87020" y="316462"/>
            <a:ext cx="5112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87020" y="819538"/>
            <a:ext cx="23997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899440" y="819538"/>
            <a:ext cx="23997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87020" y="316462"/>
            <a:ext cx="5112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87020" y="395093"/>
            <a:ext cx="16848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87020" y="988160"/>
            <a:ext cx="168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94150" y="320107"/>
            <a:ext cx="3820500" cy="29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89"/>
            <a:ext cx="2743200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59300" y="876924"/>
            <a:ext cx="24273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59300" y="1993298"/>
            <a:ext cx="24273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963700" y="514898"/>
            <a:ext cx="2302200" cy="26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87020" y="3008409"/>
            <a:ext cx="35991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7020" y="316462"/>
            <a:ext cx="5112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7020" y="819538"/>
            <a:ext cx="51126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083475" y="3316065"/>
            <a:ext cx="329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97325" y="3290200"/>
            <a:ext cx="1352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Katie Atherton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80225" y="3281975"/>
            <a:ext cx="1352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Josh Hahn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41700" y="3281975"/>
            <a:ext cx="166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Hannah Schenck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descr="han solo.jp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388" y="1964591"/>
            <a:ext cx="2138249" cy="132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y1.jp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314" y="1898675"/>
            <a:ext cx="1176725" cy="137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-8.jpg"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6" y="2117925"/>
            <a:ext cx="1570100" cy="10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27959" l="23158" r="67091" t="66161"/>
          <a:stretch/>
        </p:blipFill>
        <p:spPr>
          <a:xfrm>
            <a:off x="1674086" y="84200"/>
            <a:ext cx="2138227" cy="72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20657" l="8402" r="58891" t="73186"/>
          <a:stretch/>
        </p:blipFill>
        <p:spPr>
          <a:xfrm>
            <a:off x="400350" y="1294300"/>
            <a:ext cx="4685698" cy="4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7">
            <a:alphaModFix/>
          </a:blip>
          <a:srcRect b="19402" l="7498" r="69718" t="72309"/>
          <a:stretch/>
        </p:blipFill>
        <p:spPr>
          <a:xfrm>
            <a:off x="1010100" y="657000"/>
            <a:ext cx="3544191" cy="7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