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5486400" cy="3657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7573" y="685800"/>
            <a:ext cx="51434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87025" y="529475"/>
            <a:ext cx="5112600" cy="1459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87019" y="2015377"/>
            <a:ext cx="5112600" cy="56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5083474" y="3316065"/>
            <a:ext cx="329400" cy="27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87019" y="786577"/>
            <a:ext cx="5112600" cy="139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87019" y="2241582"/>
            <a:ext cx="5112600" cy="92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5083474" y="3316065"/>
            <a:ext cx="329400" cy="27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5083474" y="3316065"/>
            <a:ext cx="329400" cy="27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87019" y="1529493"/>
            <a:ext cx="5112600" cy="598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5083474" y="3316065"/>
            <a:ext cx="329400" cy="27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87019" y="316462"/>
            <a:ext cx="5112600" cy="40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87019" y="819537"/>
            <a:ext cx="5112600" cy="242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5083474" y="3316065"/>
            <a:ext cx="329400" cy="27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87019" y="316462"/>
            <a:ext cx="5112600" cy="40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87019" y="819537"/>
            <a:ext cx="2399699" cy="242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2899440" y="819537"/>
            <a:ext cx="2399699" cy="242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5083474" y="3316065"/>
            <a:ext cx="329400" cy="27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87019" y="316462"/>
            <a:ext cx="5112600" cy="40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5083474" y="3316065"/>
            <a:ext cx="329400" cy="27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87019" y="395093"/>
            <a:ext cx="1684800" cy="537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87019" y="988159"/>
            <a:ext cx="1684800" cy="22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5083474" y="3316065"/>
            <a:ext cx="329400" cy="27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94150" y="320106"/>
            <a:ext cx="3820499" cy="2909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5083474" y="3316065"/>
            <a:ext cx="329400" cy="27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743200" y="-88"/>
            <a:ext cx="2743199" cy="365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59300" y="876924"/>
            <a:ext cx="2427299" cy="1053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59300" y="1993297"/>
            <a:ext cx="2427299" cy="878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2963700" y="514897"/>
            <a:ext cx="2302200" cy="26276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5083474" y="3316065"/>
            <a:ext cx="329400" cy="27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87019" y="3008408"/>
            <a:ext cx="3599099" cy="430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5083474" y="3316065"/>
            <a:ext cx="329400" cy="27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87019" y="316462"/>
            <a:ext cx="5112600" cy="4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87019" y="819537"/>
            <a:ext cx="5112600" cy="242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083474" y="3316065"/>
            <a:ext cx="329400" cy="27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4097325" y="3290200"/>
            <a:ext cx="1352699" cy="21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Katie Atherton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080225" y="3281975"/>
            <a:ext cx="1352699" cy="21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Josh Hahn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-41700" y="3281975"/>
            <a:ext cx="1661399" cy="21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Hannah Schenck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387" y="1964591"/>
            <a:ext cx="2138248" cy="13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5313" y="1898675"/>
            <a:ext cx="1176724" cy="13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96" y="2117925"/>
            <a:ext cx="1570100" cy="10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6">
            <a:alphaModFix/>
          </a:blip>
          <a:srcRect l="23158" t="66161" r="67091" b="27959"/>
          <a:stretch/>
        </p:blipFill>
        <p:spPr>
          <a:xfrm>
            <a:off x="1674086" y="84200"/>
            <a:ext cx="2138227" cy="725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6">
            <a:alphaModFix/>
          </a:blip>
          <a:srcRect l="8402" t="73186" r="58891" b="20657"/>
          <a:stretch/>
        </p:blipFill>
        <p:spPr>
          <a:xfrm>
            <a:off x="400350" y="1294300"/>
            <a:ext cx="4685697" cy="4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7">
            <a:alphaModFix/>
          </a:blip>
          <a:srcRect l="7498" t="72309" r="69718" b="19402"/>
          <a:stretch/>
        </p:blipFill>
        <p:spPr>
          <a:xfrm>
            <a:off x="1010100" y="657000"/>
            <a:ext cx="3544190" cy="72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simple-light-2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Atherton</dc:creator>
  <cp:lastModifiedBy>Kathryn Atherton</cp:lastModifiedBy>
  <cp:revision>1</cp:revision>
  <dcterms:modified xsi:type="dcterms:W3CDTF">2016-01-19T01:02:13Z</dcterms:modified>
</cp:coreProperties>
</file>