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10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5b67203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5b67203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5b67203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5b67203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5b67203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5b67203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5b67203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5b67203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5b67203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5b67203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5b67203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5b67203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5b67203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5b67203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5b67203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5b67203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5b67203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5b67203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 for Driverless Cars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45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Kathryn Atherton, Joshua Hahn, Hannah Mackin Schenck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and Disadvantages of the Code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Determines path before movement begins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Error checking is good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Good Naming Convention within Code</a:t>
            </a:r>
            <a:endParaRPr/>
          </a:p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Disadvantages: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Robot can only turn in increments of 90 degrees.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Robot is facing West and wants to go North, it must turn 90 degrees three times.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Robot moves one block at a time, and waits 0.5 seconds per block moved.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Logic</a:t>
            </a:r>
            <a:endParaRPr/>
          </a:p>
        </p:txBody>
      </p:sp>
      <p:pic>
        <p:nvPicPr>
          <p:cNvPr descr="Blank Flowchart - New Page (1).png" id="69" name="Google Shape;69;p14"/>
          <p:cNvPicPr preferRelativeResize="0"/>
          <p:nvPr/>
        </p:nvPicPr>
        <p:blipFill rotWithShape="1">
          <a:blip r:embed="rId3">
            <a:alphaModFix/>
          </a:blip>
          <a:srcRect b="57804" l="0" r="0" t="0"/>
          <a:stretch/>
        </p:blipFill>
        <p:spPr>
          <a:xfrm>
            <a:off x="1199950" y="1105575"/>
            <a:ext cx="6882278" cy="3758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Details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Forward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Number of blocks to travel into degrees wheels need to turn (</a:t>
            </a:r>
            <a:r>
              <a:rPr i="1" lang="en"/>
              <a:t>degrees</a:t>
            </a:r>
            <a:r>
              <a:rPr lang="en"/>
              <a:t>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Reset Encoder Values to 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Target Values to </a:t>
            </a:r>
            <a:r>
              <a:rPr i="1" lang="en"/>
              <a:t>degrees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 on the motors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motors until target is reached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Stop for 1/2 second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Details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Right/Left 90 degrees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Number of blocks to travel into degrees wheels need to turn (</a:t>
            </a:r>
            <a:r>
              <a:rPr i="1" lang="en"/>
              <a:t>degrees</a:t>
            </a:r>
            <a:r>
              <a:rPr lang="en"/>
              <a:t>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Reset Encoder Values to 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Target Values to </a:t>
            </a:r>
            <a:r>
              <a:rPr i="1" lang="en"/>
              <a:t>degrees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motors to opposite directions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Turning Right -- (-50, 50)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Turning Left -- (50, -50)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 on the motors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motors until target is reached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Stop for 1/2 second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Details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PrintWaveFrontMap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Iterates through the map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Prints “R” for the robot’s current position, “G” for the goal, “X” for any obstacles, “*” for any square the robot has moved over, and the numbers for the wavefront search algorithm (explained later)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Details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WavefrontSearch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Finds location of the goal by setting currentWave to 2 and searching for currentWave value in the map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 in every direction around the goal.  If the square exists and contains a zero, it sets it to currentWave + 1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checking all directions, it increments currentWave, prints the map, and waits half a second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Repeats the process with currentWave = 3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Ends when there are no locations equal to the currentWave value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of PrintWavefrontMap at Beginning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9400"/>
            <a:ext cx="91440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Details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NavigateToGoal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Finds starting location of the robot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 in every square around the robot, searching for the lowest value not equal to 1 (a barrier) and setting nextDirection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Set’s the robot location to the square with the lowest value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Compares currentDirection to nextDirection to determine how it needs to turn.  It changes currentDirection as it turns in 90 degree increments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Moves forward 1 block and waits .5 seconds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Repeats until it reaches the goal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849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of PrintWavefrontMap after Robot Reaches Goal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37037" l="0" r="0" t="7838"/>
          <a:stretch/>
        </p:blipFill>
        <p:spPr>
          <a:xfrm>
            <a:off x="0" y="1780325"/>
            <a:ext cx="9144000" cy="25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