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Lst>
  <p:sldSz cy="32918400" cx="585216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5"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447" y="685800"/>
            <a:ext cx="60957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447" y="685800"/>
            <a:ext cx="6095700" cy="3429000"/>
          </a:xfrm>
          <a:custGeom>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1994933" y="4765280"/>
            <a:ext cx="54531600" cy="13136700"/>
          </a:xfrm>
          <a:prstGeom prst="rect">
            <a:avLst/>
          </a:prstGeom>
        </p:spPr>
        <p:txBody>
          <a:bodyPr anchorCtr="0" anchor="b" bIns="566150" lIns="566150" spcFirstLastPara="1" rIns="566150" wrap="square" tIns="566150"/>
          <a:lstStyle>
            <a:lvl1pPr lvl="0" algn="ctr">
              <a:spcBef>
                <a:spcPts val="0"/>
              </a:spcBef>
              <a:spcAft>
                <a:spcPts val="0"/>
              </a:spcAft>
              <a:buSzPts val="32200"/>
              <a:buNone/>
              <a:defRPr sz="32200"/>
            </a:lvl1pPr>
            <a:lvl2pPr lvl="1" algn="ctr">
              <a:spcBef>
                <a:spcPts val="0"/>
              </a:spcBef>
              <a:spcAft>
                <a:spcPts val="0"/>
              </a:spcAft>
              <a:buSzPts val="32200"/>
              <a:buNone/>
              <a:defRPr sz="32200"/>
            </a:lvl2pPr>
            <a:lvl3pPr lvl="2" algn="ctr">
              <a:spcBef>
                <a:spcPts val="0"/>
              </a:spcBef>
              <a:spcAft>
                <a:spcPts val="0"/>
              </a:spcAft>
              <a:buSzPts val="32200"/>
              <a:buNone/>
              <a:defRPr sz="32200"/>
            </a:lvl3pPr>
            <a:lvl4pPr lvl="3" algn="ctr">
              <a:spcBef>
                <a:spcPts val="0"/>
              </a:spcBef>
              <a:spcAft>
                <a:spcPts val="0"/>
              </a:spcAft>
              <a:buSzPts val="32200"/>
              <a:buNone/>
              <a:defRPr sz="32200"/>
            </a:lvl4pPr>
            <a:lvl5pPr lvl="4" algn="ctr">
              <a:spcBef>
                <a:spcPts val="0"/>
              </a:spcBef>
              <a:spcAft>
                <a:spcPts val="0"/>
              </a:spcAft>
              <a:buSzPts val="32200"/>
              <a:buNone/>
              <a:defRPr sz="32200"/>
            </a:lvl5pPr>
            <a:lvl6pPr lvl="5" algn="ctr">
              <a:spcBef>
                <a:spcPts val="0"/>
              </a:spcBef>
              <a:spcAft>
                <a:spcPts val="0"/>
              </a:spcAft>
              <a:buSzPts val="32200"/>
              <a:buNone/>
              <a:defRPr sz="32200"/>
            </a:lvl6pPr>
            <a:lvl7pPr lvl="6" algn="ctr">
              <a:spcBef>
                <a:spcPts val="0"/>
              </a:spcBef>
              <a:spcAft>
                <a:spcPts val="0"/>
              </a:spcAft>
              <a:buSzPts val="32200"/>
              <a:buNone/>
              <a:defRPr sz="32200"/>
            </a:lvl7pPr>
            <a:lvl8pPr lvl="7" algn="ctr">
              <a:spcBef>
                <a:spcPts val="0"/>
              </a:spcBef>
              <a:spcAft>
                <a:spcPts val="0"/>
              </a:spcAft>
              <a:buSzPts val="32200"/>
              <a:buNone/>
              <a:defRPr sz="32200"/>
            </a:lvl8pPr>
            <a:lvl9pPr lvl="8" algn="ctr">
              <a:spcBef>
                <a:spcPts val="0"/>
              </a:spcBef>
              <a:spcAft>
                <a:spcPts val="0"/>
              </a:spcAft>
              <a:buSzPts val="32200"/>
              <a:buNone/>
              <a:defRPr sz="32200"/>
            </a:lvl9pPr>
          </a:lstStyle>
          <a:p/>
        </p:txBody>
      </p:sp>
      <p:sp>
        <p:nvSpPr>
          <p:cNvPr id="11" name="Google Shape;11;p2"/>
          <p:cNvSpPr txBox="1"/>
          <p:nvPr>
            <p:ph idx="1" type="subTitle"/>
          </p:nvPr>
        </p:nvSpPr>
        <p:spPr>
          <a:xfrm>
            <a:off x="1994880" y="18138400"/>
            <a:ext cx="54531600" cy="5072700"/>
          </a:xfrm>
          <a:prstGeom prst="rect">
            <a:avLst/>
          </a:prstGeom>
        </p:spPr>
        <p:txBody>
          <a:bodyPr anchorCtr="0" anchor="t" bIns="566150" lIns="566150" spcFirstLastPara="1" rIns="566150" wrap="square" tIns="566150"/>
          <a:lstStyle>
            <a:lvl1pPr lvl="0" algn="ctr">
              <a:lnSpc>
                <a:spcPct val="100000"/>
              </a:lnSpc>
              <a:spcBef>
                <a:spcPts val="0"/>
              </a:spcBef>
              <a:spcAft>
                <a:spcPts val="0"/>
              </a:spcAft>
              <a:buSzPts val="17300"/>
              <a:buNone/>
              <a:defRPr sz="17300"/>
            </a:lvl1pPr>
            <a:lvl2pPr lvl="1" algn="ctr">
              <a:lnSpc>
                <a:spcPct val="100000"/>
              </a:lnSpc>
              <a:spcBef>
                <a:spcPts val="0"/>
              </a:spcBef>
              <a:spcAft>
                <a:spcPts val="0"/>
              </a:spcAft>
              <a:buSzPts val="17300"/>
              <a:buNone/>
              <a:defRPr sz="17300"/>
            </a:lvl2pPr>
            <a:lvl3pPr lvl="2" algn="ctr">
              <a:lnSpc>
                <a:spcPct val="100000"/>
              </a:lnSpc>
              <a:spcBef>
                <a:spcPts val="0"/>
              </a:spcBef>
              <a:spcAft>
                <a:spcPts val="0"/>
              </a:spcAft>
              <a:buSzPts val="17300"/>
              <a:buNone/>
              <a:defRPr sz="17300"/>
            </a:lvl3pPr>
            <a:lvl4pPr lvl="3" algn="ctr">
              <a:lnSpc>
                <a:spcPct val="100000"/>
              </a:lnSpc>
              <a:spcBef>
                <a:spcPts val="0"/>
              </a:spcBef>
              <a:spcAft>
                <a:spcPts val="0"/>
              </a:spcAft>
              <a:buSzPts val="17300"/>
              <a:buNone/>
              <a:defRPr sz="17300"/>
            </a:lvl4pPr>
            <a:lvl5pPr lvl="4" algn="ctr">
              <a:lnSpc>
                <a:spcPct val="100000"/>
              </a:lnSpc>
              <a:spcBef>
                <a:spcPts val="0"/>
              </a:spcBef>
              <a:spcAft>
                <a:spcPts val="0"/>
              </a:spcAft>
              <a:buSzPts val="17300"/>
              <a:buNone/>
              <a:defRPr sz="17300"/>
            </a:lvl5pPr>
            <a:lvl6pPr lvl="5" algn="ctr">
              <a:lnSpc>
                <a:spcPct val="100000"/>
              </a:lnSpc>
              <a:spcBef>
                <a:spcPts val="0"/>
              </a:spcBef>
              <a:spcAft>
                <a:spcPts val="0"/>
              </a:spcAft>
              <a:buSzPts val="17300"/>
              <a:buNone/>
              <a:defRPr sz="17300"/>
            </a:lvl6pPr>
            <a:lvl7pPr lvl="6" algn="ctr">
              <a:lnSpc>
                <a:spcPct val="100000"/>
              </a:lnSpc>
              <a:spcBef>
                <a:spcPts val="0"/>
              </a:spcBef>
              <a:spcAft>
                <a:spcPts val="0"/>
              </a:spcAft>
              <a:buSzPts val="17300"/>
              <a:buNone/>
              <a:defRPr sz="17300"/>
            </a:lvl7pPr>
            <a:lvl8pPr lvl="7" algn="ctr">
              <a:lnSpc>
                <a:spcPct val="100000"/>
              </a:lnSpc>
              <a:spcBef>
                <a:spcPts val="0"/>
              </a:spcBef>
              <a:spcAft>
                <a:spcPts val="0"/>
              </a:spcAft>
              <a:buSzPts val="17300"/>
              <a:buNone/>
              <a:defRPr sz="17300"/>
            </a:lvl8pPr>
            <a:lvl9pPr lvl="8" algn="ctr">
              <a:lnSpc>
                <a:spcPct val="100000"/>
              </a:lnSpc>
              <a:spcBef>
                <a:spcPts val="0"/>
              </a:spcBef>
              <a:spcAft>
                <a:spcPts val="0"/>
              </a:spcAft>
              <a:buSzPts val="17300"/>
              <a:buNone/>
              <a:defRPr sz="17300"/>
            </a:lvl9pPr>
          </a:lstStyle>
          <a:p/>
        </p:txBody>
      </p:sp>
      <p:sp>
        <p:nvSpPr>
          <p:cNvPr id="12" name="Google Shape;12;p2"/>
          <p:cNvSpPr txBox="1"/>
          <p:nvPr>
            <p:ph idx="12" type="sldNum"/>
          </p:nvPr>
        </p:nvSpPr>
        <p:spPr>
          <a:xfrm>
            <a:off x="54223730" y="29844588"/>
            <a:ext cx="3511500" cy="2519100"/>
          </a:xfrm>
          <a:prstGeom prst="rect">
            <a:avLst/>
          </a:prstGeom>
        </p:spPr>
        <p:txBody>
          <a:bodyPr anchorCtr="0" anchor="ctr" bIns="566150" lIns="566150" spcFirstLastPara="1" rIns="566150" wrap="square" tIns="56615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1994880" y="7079200"/>
            <a:ext cx="54531600" cy="12566400"/>
          </a:xfrm>
          <a:prstGeom prst="rect">
            <a:avLst/>
          </a:prstGeom>
        </p:spPr>
        <p:txBody>
          <a:bodyPr anchorCtr="0" anchor="b" bIns="566150" lIns="566150" spcFirstLastPara="1" rIns="566150" wrap="square" tIns="566150"/>
          <a:lstStyle>
            <a:lvl1pPr lvl="0" algn="ctr">
              <a:spcBef>
                <a:spcPts val="0"/>
              </a:spcBef>
              <a:spcAft>
                <a:spcPts val="0"/>
              </a:spcAft>
              <a:buSzPts val="74300"/>
              <a:buNone/>
              <a:defRPr sz="74300"/>
            </a:lvl1pPr>
            <a:lvl2pPr lvl="1" algn="ctr">
              <a:spcBef>
                <a:spcPts val="0"/>
              </a:spcBef>
              <a:spcAft>
                <a:spcPts val="0"/>
              </a:spcAft>
              <a:buSzPts val="74300"/>
              <a:buNone/>
              <a:defRPr sz="74300"/>
            </a:lvl2pPr>
            <a:lvl3pPr lvl="2" algn="ctr">
              <a:spcBef>
                <a:spcPts val="0"/>
              </a:spcBef>
              <a:spcAft>
                <a:spcPts val="0"/>
              </a:spcAft>
              <a:buSzPts val="74300"/>
              <a:buNone/>
              <a:defRPr sz="74300"/>
            </a:lvl3pPr>
            <a:lvl4pPr lvl="3" algn="ctr">
              <a:spcBef>
                <a:spcPts val="0"/>
              </a:spcBef>
              <a:spcAft>
                <a:spcPts val="0"/>
              </a:spcAft>
              <a:buSzPts val="74300"/>
              <a:buNone/>
              <a:defRPr sz="74300"/>
            </a:lvl4pPr>
            <a:lvl5pPr lvl="4" algn="ctr">
              <a:spcBef>
                <a:spcPts val="0"/>
              </a:spcBef>
              <a:spcAft>
                <a:spcPts val="0"/>
              </a:spcAft>
              <a:buSzPts val="74300"/>
              <a:buNone/>
              <a:defRPr sz="74300"/>
            </a:lvl5pPr>
            <a:lvl6pPr lvl="5" algn="ctr">
              <a:spcBef>
                <a:spcPts val="0"/>
              </a:spcBef>
              <a:spcAft>
                <a:spcPts val="0"/>
              </a:spcAft>
              <a:buSzPts val="74300"/>
              <a:buNone/>
              <a:defRPr sz="74300"/>
            </a:lvl6pPr>
            <a:lvl7pPr lvl="6" algn="ctr">
              <a:spcBef>
                <a:spcPts val="0"/>
              </a:spcBef>
              <a:spcAft>
                <a:spcPts val="0"/>
              </a:spcAft>
              <a:buSzPts val="74300"/>
              <a:buNone/>
              <a:defRPr sz="74300"/>
            </a:lvl7pPr>
            <a:lvl8pPr lvl="7" algn="ctr">
              <a:spcBef>
                <a:spcPts val="0"/>
              </a:spcBef>
              <a:spcAft>
                <a:spcPts val="0"/>
              </a:spcAft>
              <a:buSzPts val="74300"/>
              <a:buNone/>
              <a:defRPr sz="74300"/>
            </a:lvl8pPr>
            <a:lvl9pPr lvl="8" algn="ctr">
              <a:spcBef>
                <a:spcPts val="0"/>
              </a:spcBef>
              <a:spcAft>
                <a:spcPts val="0"/>
              </a:spcAft>
              <a:buSzPts val="74300"/>
              <a:buNone/>
              <a:defRPr sz="74300"/>
            </a:lvl9pPr>
          </a:lstStyle>
          <a:p>
            <a:r>
              <a:t>xx%</a:t>
            </a:r>
          </a:p>
        </p:txBody>
      </p:sp>
      <p:sp>
        <p:nvSpPr>
          <p:cNvPr id="46" name="Google Shape;46;p11"/>
          <p:cNvSpPr txBox="1"/>
          <p:nvPr>
            <p:ph idx="1" type="body"/>
          </p:nvPr>
        </p:nvSpPr>
        <p:spPr>
          <a:xfrm>
            <a:off x="1994880" y="20174240"/>
            <a:ext cx="54531600" cy="8325000"/>
          </a:xfrm>
          <a:prstGeom prst="rect">
            <a:avLst/>
          </a:prstGeom>
        </p:spPr>
        <p:txBody>
          <a:bodyPr anchorCtr="0" anchor="t" bIns="566150" lIns="566150" spcFirstLastPara="1" rIns="566150" wrap="square" tIns="566150"/>
          <a:lstStyle>
            <a:lvl1pPr indent="-933450" lvl="0" marL="457200" algn="ctr">
              <a:spcBef>
                <a:spcPts val="0"/>
              </a:spcBef>
              <a:spcAft>
                <a:spcPts val="0"/>
              </a:spcAft>
              <a:buSzPts val="11100"/>
              <a:buChar char="●"/>
              <a:defRPr/>
            </a:lvl1pPr>
            <a:lvl2pPr indent="-781050" lvl="1" marL="914400" algn="ctr">
              <a:spcBef>
                <a:spcPts val="9900"/>
              </a:spcBef>
              <a:spcAft>
                <a:spcPts val="0"/>
              </a:spcAft>
              <a:buSzPts val="8700"/>
              <a:buChar char="○"/>
              <a:defRPr/>
            </a:lvl2pPr>
            <a:lvl3pPr indent="-781050" lvl="2" marL="1371600" algn="ctr">
              <a:spcBef>
                <a:spcPts val="9900"/>
              </a:spcBef>
              <a:spcAft>
                <a:spcPts val="0"/>
              </a:spcAft>
              <a:buSzPts val="8700"/>
              <a:buChar char="■"/>
              <a:defRPr/>
            </a:lvl3pPr>
            <a:lvl4pPr indent="-781050" lvl="3" marL="1828800" algn="ctr">
              <a:spcBef>
                <a:spcPts val="9900"/>
              </a:spcBef>
              <a:spcAft>
                <a:spcPts val="0"/>
              </a:spcAft>
              <a:buSzPts val="8700"/>
              <a:buChar char="●"/>
              <a:defRPr/>
            </a:lvl4pPr>
            <a:lvl5pPr indent="-781050" lvl="4" marL="2286000" algn="ctr">
              <a:spcBef>
                <a:spcPts val="9900"/>
              </a:spcBef>
              <a:spcAft>
                <a:spcPts val="0"/>
              </a:spcAft>
              <a:buSzPts val="8700"/>
              <a:buChar char="○"/>
              <a:defRPr/>
            </a:lvl5pPr>
            <a:lvl6pPr indent="-781050" lvl="5" marL="2743200" algn="ctr">
              <a:spcBef>
                <a:spcPts val="9900"/>
              </a:spcBef>
              <a:spcAft>
                <a:spcPts val="0"/>
              </a:spcAft>
              <a:buSzPts val="8700"/>
              <a:buChar char="■"/>
              <a:defRPr/>
            </a:lvl6pPr>
            <a:lvl7pPr indent="-781050" lvl="6" marL="3200400" algn="ctr">
              <a:spcBef>
                <a:spcPts val="9900"/>
              </a:spcBef>
              <a:spcAft>
                <a:spcPts val="0"/>
              </a:spcAft>
              <a:buSzPts val="8700"/>
              <a:buChar char="●"/>
              <a:defRPr/>
            </a:lvl7pPr>
            <a:lvl8pPr indent="-781050" lvl="7" marL="3657600" algn="ctr">
              <a:spcBef>
                <a:spcPts val="9900"/>
              </a:spcBef>
              <a:spcAft>
                <a:spcPts val="0"/>
              </a:spcAft>
              <a:buSzPts val="8700"/>
              <a:buChar char="○"/>
              <a:defRPr/>
            </a:lvl8pPr>
            <a:lvl9pPr indent="-781050" lvl="8" marL="4114800" algn="ctr">
              <a:spcBef>
                <a:spcPts val="9900"/>
              </a:spcBef>
              <a:spcAft>
                <a:spcPts val="9900"/>
              </a:spcAft>
              <a:buSzPts val="8700"/>
              <a:buChar char="■"/>
              <a:defRPr/>
            </a:lvl9pPr>
          </a:lstStyle>
          <a:p/>
        </p:txBody>
      </p:sp>
      <p:sp>
        <p:nvSpPr>
          <p:cNvPr id="47" name="Google Shape;47;p11"/>
          <p:cNvSpPr txBox="1"/>
          <p:nvPr>
            <p:ph idx="12" type="sldNum"/>
          </p:nvPr>
        </p:nvSpPr>
        <p:spPr>
          <a:xfrm>
            <a:off x="54223730" y="29844588"/>
            <a:ext cx="3511500" cy="2519100"/>
          </a:xfrm>
          <a:prstGeom prst="rect">
            <a:avLst/>
          </a:prstGeom>
        </p:spPr>
        <p:txBody>
          <a:bodyPr anchorCtr="0" anchor="ctr" bIns="566150" lIns="566150" spcFirstLastPara="1" rIns="566150" wrap="square" tIns="56615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54223730" y="29844588"/>
            <a:ext cx="3511500" cy="2519100"/>
          </a:xfrm>
          <a:prstGeom prst="rect">
            <a:avLst/>
          </a:prstGeom>
        </p:spPr>
        <p:txBody>
          <a:bodyPr anchorCtr="0" anchor="ctr" bIns="566150" lIns="566150" spcFirstLastPara="1" rIns="566150" wrap="square" tIns="56615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1994880" y="13765440"/>
            <a:ext cx="54531600" cy="5387400"/>
          </a:xfrm>
          <a:prstGeom prst="rect">
            <a:avLst/>
          </a:prstGeom>
        </p:spPr>
        <p:txBody>
          <a:bodyPr anchorCtr="0" anchor="ctr" bIns="566150" lIns="566150" spcFirstLastPara="1" rIns="566150" wrap="square" tIns="566150"/>
          <a:lstStyle>
            <a:lvl1pPr lvl="0" algn="ctr">
              <a:spcBef>
                <a:spcPts val="0"/>
              </a:spcBef>
              <a:spcAft>
                <a:spcPts val="0"/>
              </a:spcAft>
              <a:buSzPts val="22300"/>
              <a:buNone/>
              <a:defRPr sz="22300"/>
            </a:lvl1pPr>
            <a:lvl2pPr lvl="1" algn="ctr">
              <a:spcBef>
                <a:spcPts val="0"/>
              </a:spcBef>
              <a:spcAft>
                <a:spcPts val="0"/>
              </a:spcAft>
              <a:buSzPts val="22300"/>
              <a:buNone/>
              <a:defRPr sz="22300"/>
            </a:lvl2pPr>
            <a:lvl3pPr lvl="2" algn="ctr">
              <a:spcBef>
                <a:spcPts val="0"/>
              </a:spcBef>
              <a:spcAft>
                <a:spcPts val="0"/>
              </a:spcAft>
              <a:buSzPts val="22300"/>
              <a:buNone/>
              <a:defRPr sz="22300"/>
            </a:lvl3pPr>
            <a:lvl4pPr lvl="3" algn="ctr">
              <a:spcBef>
                <a:spcPts val="0"/>
              </a:spcBef>
              <a:spcAft>
                <a:spcPts val="0"/>
              </a:spcAft>
              <a:buSzPts val="22300"/>
              <a:buNone/>
              <a:defRPr sz="22300"/>
            </a:lvl4pPr>
            <a:lvl5pPr lvl="4" algn="ctr">
              <a:spcBef>
                <a:spcPts val="0"/>
              </a:spcBef>
              <a:spcAft>
                <a:spcPts val="0"/>
              </a:spcAft>
              <a:buSzPts val="22300"/>
              <a:buNone/>
              <a:defRPr sz="22300"/>
            </a:lvl5pPr>
            <a:lvl6pPr lvl="5" algn="ctr">
              <a:spcBef>
                <a:spcPts val="0"/>
              </a:spcBef>
              <a:spcAft>
                <a:spcPts val="0"/>
              </a:spcAft>
              <a:buSzPts val="22300"/>
              <a:buNone/>
              <a:defRPr sz="22300"/>
            </a:lvl6pPr>
            <a:lvl7pPr lvl="6" algn="ctr">
              <a:spcBef>
                <a:spcPts val="0"/>
              </a:spcBef>
              <a:spcAft>
                <a:spcPts val="0"/>
              </a:spcAft>
              <a:buSzPts val="22300"/>
              <a:buNone/>
              <a:defRPr sz="22300"/>
            </a:lvl7pPr>
            <a:lvl8pPr lvl="7" algn="ctr">
              <a:spcBef>
                <a:spcPts val="0"/>
              </a:spcBef>
              <a:spcAft>
                <a:spcPts val="0"/>
              </a:spcAft>
              <a:buSzPts val="22300"/>
              <a:buNone/>
              <a:defRPr sz="22300"/>
            </a:lvl8pPr>
            <a:lvl9pPr lvl="8" algn="ctr">
              <a:spcBef>
                <a:spcPts val="0"/>
              </a:spcBef>
              <a:spcAft>
                <a:spcPts val="0"/>
              </a:spcAft>
              <a:buSzPts val="22300"/>
              <a:buNone/>
              <a:defRPr sz="22300"/>
            </a:lvl9pPr>
          </a:lstStyle>
          <a:p/>
        </p:txBody>
      </p:sp>
      <p:sp>
        <p:nvSpPr>
          <p:cNvPr id="15" name="Google Shape;15;p3"/>
          <p:cNvSpPr txBox="1"/>
          <p:nvPr>
            <p:ph idx="12" type="sldNum"/>
          </p:nvPr>
        </p:nvSpPr>
        <p:spPr>
          <a:xfrm>
            <a:off x="54223730" y="29844588"/>
            <a:ext cx="3511500" cy="2519100"/>
          </a:xfrm>
          <a:prstGeom prst="rect">
            <a:avLst/>
          </a:prstGeom>
        </p:spPr>
        <p:txBody>
          <a:bodyPr anchorCtr="0" anchor="ctr" bIns="566150" lIns="566150" spcFirstLastPara="1" rIns="566150" wrap="square" tIns="56615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1994880" y="2848160"/>
            <a:ext cx="54531600" cy="3665400"/>
          </a:xfrm>
          <a:prstGeom prst="rect">
            <a:avLst/>
          </a:prstGeom>
        </p:spPr>
        <p:txBody>
          <a:bodyPr anchorCtr="0" anchor="t" bIns="566150" lIns="566150" spcFirstLastPara="1" rIns="566150" wrap="square" tIns="566150"/>
          <a:lstStyle>
            <a:lvl1pPr lvl="0">
              <a:spcBef>
                <a:spcPts val="0"/>
              </a:spcBef>
              <a:spcAft>
                <a:spcPts val="0"/>
              </a:spcAft>
              <a:buSzPts val="17300"/>
              <a:buNone/>
              <a:defRPr/>
            </a:lvl1pPr>
            <a:lvl2pPr lvl="1">
              <a:spcBef>
                <a:spcPts val="0"/>
              </a:spcBef>
              <a:spcAft>
                <a:spcPts val="0"/>
              </a:spcAft>
              <a:buSzPts val="17300"/>
              <a:buNone/>
              <a:defRPr/>
            </a:lvl2pPr>
            <a:lvl3pPr lvl="2">
              <a:spcBef>
                <a:spcPts val="0"/>
              </a:spcBef>
              <a:spcAft>
                <a:spcPts val="0"/>
              </a:spcAft>
              <a:buSzPts val="17300"/>
              <a:buNone/>
              <a:defRPr/>
            </a:lvl3pPr>
            <a:lvl4pPr lvl="3">
              <a:spcBef>
                <a:spcPts val="0"/>
              </a:spcBef>
              <a:spcAft>
                <a:spcPts val="0"/>
              </a:spcAft>
              <a:buSzPts val="17300"/>
              <a:buNone/>
              <a:defRPr/>
            </a:lvl4pPr>
            <a:lvl5pPr lvl="4">
              <a:spcBef>
                <a:spcPts val="0"/>
              </a:spcBef>
              <a:spcAft>
                <a:spcPts val="0"/>
              </a:spcAft>
              <a:buSzPts val="17300"/>
              <a:buNone/>
              <a:defRPr/>
            </a:lvl5pPr>
            <a:lvl6pPr lvl="5">
              <a:spcBef>
                <a:spcPts val="0"/>
              </a:spcBef>
              <a:spcAft>
                <a:spcPts val="0"/>
              </a:spcAft>
              <a:buSzPts val="17300"/>
              <a:buNone/>
              <a:defRPr/>
            </a:lvl6pPr>
            <a:lvl7pPr lvl="6">
              <a:spcBef>
                <a:spcPts val="0"/>
              </a:spcBef>
              <a:spcAft>
                <a:spcPts val="0"/>
              </a:spcAft>
              <a:buSzPts val="17300"/>
              <a:buNone/>
              <a:defRPr/>
            </a:lvl7pPr>
            <a:lvl8pPr lvl="7">
              <a:spcBef>
                <a:spcPts val="0"/>
              </a:spcBef>
              <a:spcAft>
                <a:spcPts val="0"/>
              </a:spcAft>
              <a:buSzPts val="17300"/>
              <a:buNone/>
              <a:defRPr/>
            </a:lvl8pPr>
            <a:lvl9pPr lvl="8">
              <a:spcBef>
                <a:spcPts val="0"/>
              </a:spcBef>
              <a:spcAft>
                <a:spcPts val="0"/>
              </a:spcAft>
              <a:buSzPts val="17300"/>
              <a:buNone/>
              <a:defRPr/>
            </a:lvl9pPr>
          </a:lstStyle>
          <a:p/>
        </p:txBody>
      </p:sp>
      <p:sp>
        <p:nvSpPr>
          <p:cNvPr id="18" name="Google Shape;18;p4"/>
          <p:cNvSpPr txBox="1"/>
          <p:nvPr>
            <p:ph idx="1" type="body"/>
          </p:nvPr>
        </p:nvSpPr>
        <p:spPr>
          <a:xfrm>
            <a:off x="1994880" y="7375840"/>
            <a:ext cx="54531600" cy="21864900"/>
          </a:xfrm>
          <a:prstGeom prst="rect">
            <a:avLst/>
          </a:prstGeom>
        </p:spPr>
        <p:txBody>
          <a:bodyPr anchorCtr="0" anchor="t" bIns="566150" lIns="566150" spcFirstLastPara="1" rIns="566150" wrap="square" tIns="566150"/>
          <a:lstStyle>
            <a:lvl1pPr indent="-933450" lvl="0" marL="457200">
              <a:spcBef>
                <a:spcPts val="0"/>
              </a:spcBef>
              <a:spcAft>
                <a:spcPts val="0"/>
              </a:spcAft>
              <a:buSzPts val="11100"/>
              <a:buChar char="●"/>
              <a:defRPr/>
            </a:lvl1pPr>
            <a:lvl2pPr indent="-781050" lvl="1" marL="914400">
              <a:spcBef>
                <a:spcPts val="9900"/>
              </a:spcBef>
              <a:spcAft>
                <a:spcPts val="0"/>
              </a:spcAft>
              <a:buSzPts val="8700"/>
              <a:buChar char="○"/>
              <a:defRPr/>
            </a:lvl2pPr>
            <a:lvl3pPr indent="-781050" lvl="2" marL="1371600">
              <a:spcBef>
                <a:spcPts val="9900"/>
              </a:spcBef>
              <a:spcAft>
                <a:spcPts val="0"/>
              </a:spcAft>
              <a:buSzPts val="8700"/>
              <a:buChar char="■"/>
              <a:defRPr/>
            </a:lvl3pPr>
            <a:lvl4pPr indent="-781050" lvl="3" marL="1828800">
              <a:spcBef>
                <a:spcPts val="9900"/>
              </a:spcBef>
              <a:spcAft>
                <a:spcPts val="0"/>
              </a:spcAft>
              <a:buSzPts val="8700"/>
              <a:buChar char="●"/>
              <a:defRPr/>
            </a:lvl4pPr>
            <a:lvl5pPr indent="-781050" lvl="4" marL="2286000">
              <a:spcBef>
                <a:spcPts val="9900"/>
              </a:spcBef>
              <a:spcAft>
                <a:spcPts val="0"/>
              </a:spcAft>
              <a:buSzPts val="8700"/>
              <a:buChar char="○"/>
              <a:defRPr/>
            </a:lvl5pPr>
            <a:lvl6pPr indent="-781050" lvl="5" marL="2743200">
              <a:spcBef>
                <a:spcPts val="9900"/>
              </a:spcBef>
              <a:spcAft>
                <a:spcPts val="0"/>
              </a:spcAft>
              <a:buSzPts val="8700"/>
              <a:buChar char="■"/>
              <a:defRPr/>
            </a:lvl6pPr>
            <a:lvl7pPr indent="-781050" lvl="6" marL="3200400">
              <a:spcBef>
                <a:spcPts val="9900"/>
              </a:spcBef>
              <a:spcAft>
                <a:spcPts val="0"/>
              </a:spcAft>
              <a:buSzPts val="8700"/>
              <a:buChar char="●"/>
              <a:defRPr/>
            </a:lvl7pPr>
            <a:lvl8pPr indent="-781050" lvl="7" marL="3657600">
              <a:spcBef>
                <a:spcPts val="9900"/>
              </a:spcBef>
              <a:spcAft>
                <a:spcPts val="0"/>
              </a:spcAft>
              <a:buSzPts val="8700"/>
              <a:buChar char="○"/>
              <a:defRPr/>
            </a:lvl8pPr>
            <a:lvl9pPr indent="-781050" lvl="8" marL="4114800">
              <a:spcBef>
                <a:spcPts val="9900"/>
              </a:spcBef>
              <a:spcAft>
                <a:spcPts val="9900"/>
              </a:spcAft>
              <a:buSzPts val="8700"/>
              <a:buChar char="■"/>
              <a:defRPr/>
            </a:lvl9pPr>
          </a:lstStyle>
          <a:p/>
        </p:txBody>
      </p:sp>
      <p:sp>
        <p:nvSpPr>
          <p:cNvPr id="19" name="Google Shape;19;p4"/>
          <p:cNvSpPr txBox="1"/>
          <p:nvPr>
            <p:ph idx="12" type="sldNum"/>
          </p:nvPr>
        </p:nvSpPr>
        <p:spPr>
          <a:xfrm>
            <a:off x="54223730" y="29844588"/>
            <a:ext cx="3511500" cy="2519100"/>
          </a:xfrm>
          <a:prstGeom prst="rect">
            <a:avLst/>
          </a:prstGeom>
        </p:spPr>
        <p:txBody>
          <a:bodyPr anchorCtr="0" anchor="ctr" bIns="566150" lIns="566150" spcFirstLastPara="1" rIns="566150" wrap="square" tIns="56615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1994880" y="2848160"/>
            <a:ext cx="54531600" cy="3665400"/>
          </a:xfrm>
          <a:prstGeom prst="rect">
            <a:avLst/>
          </a:prstGeom>
        </p:spPr>
        <p:txBody>
          <a:bodyPr anchorCtr="0" anchor="t" bIns="566150" lIns="566150" spcFirstLastPara="1" rIns="566150" wrap="square" tIns="566150"/>
          <a:lstStyle>
            <a:lvl1pPr lvl="0">
              <a:spcBef>
                <a:spcPts val="0"/>
              </a:spcBef>
              <a:spcAft>
                <a:spcPts val="0"/>
              </a:spcAft>
              <a:buSzPts val="17300"/>
              <a:buNone/>
              <a:defRPr/>
            </a:lvl1pPr>
            <a:lvl2pPr lvl="1">
              <a:spcBef>
                <a:spcPts val="0"/>
              </a:spcBef>
              <a:spcAft>
                <a:spcPts val="0"/>
              </a:spcAft>
              <a:buSzPts val="17300"/>
              <a:buNone/>
              <a:defRPr/>
            </a:lvl2pPr>
            <a:lvl3pPr lvl="2">
              <a:spcBef>
                <a:spcPts val="0"/>
              </a:spcBef>
              <a:spcAft>
                <a:spcPts val="0"/>
              </a:spcAft>
              <a:buSzPts val="17300"/>
              <a:buNone/>
              <a:defRPr/>
            </a:lvl3pPr>
            <a:lvl4pPr lvl="3">
              <a:spcBef>
                <a:spcPts val="0"/>
              </a:spcBef>
              <a:spcAft>
                <a:spcPts val="0"/>
              </a:spcAft>
              <a:buSzPts val="17300"/>
              <a:buNone/>
              <a:defRPr/>
            </a:lvl4pPr>
            <a:lvl5pPr lvl="4">
              <a:spcBef>
                <a:spcPts val="0"/>
              </a:spcBef>
              <a:spcAft>
                <a:spcPts val="0"/>
              </a:spcAft>
              <a:buSzPts val="17300"/>
              <a:buNone/>
              <a:defRPr/>
            </a:lvl5pPr>
            <a:lvl6pPr lvl="5">
              <a:spcBef>
                <a:spcPts val="0"/>
              </a:spcBef>
              <a:spcAft>
                <a:spcPts val="0"/>
              </a:spcAft>
              <a:buSzPts val="17300"/>
              <a:buNone/>
              <a:defRPr/>
            </a:lvl6pPr>
            <a:lvl7pPr lvl="6">
              <a:spcBef>
                <a:spcPts val="0"/>
              </a:spcBef>
              <a:spcAft>
                <a:spcPts val="0"/>
              </a:spcAft>
              <a:buSzPts val="17300"/>
              <a:buNone/>
              <a:defRPr/>
            </a:lvl7pPr>
            <a:lvl8pPr lvl="7">
              <a:spcBef>
                <a:spcPts val="0"/>
              </a:spcBef>
              <a:spcAft>
                <a:spcPts val="0"/>
              </a:spcAft>
              <a:buSzPts val="17300"/>
              <a:buNone/>
              <a:defRPr/>
            </a:lvl8pPr>
            <a:lvl9pPr lvl="8">
              <a:spcBef>
                <a:spcPts val="0"/>
              </a:spcBef>
              <a:spcAft>
                <a:spcPts val="0"/>
              </a:spcAft>
              <a:buSzPts val="17300"/>
              <a:buNone/>
              <a:defRPr/>
            </a:lvl9pPr>
          </a:lstStyle>
          <a:p/>
        </p:txBody>
      </p:sp>
      <p:sp>
        <p:nvSpPr>
          <p:cNvPr id="22" name="Google Shape;22;p5"/>
          <p:cNvSpPr txBox="1"/>
          <p:nvPr>
            <p:ph idx="1" type="body"/>
          </p:nvPr>
        </p:nvSpPr>
        <p:spPr>
          <a:xfrm>
            <a:off x="1994880" y="7375840"/>
            <a:ext cx="25599600" cy="21864900"/>
          </a:xfrm>
          <a:prstGeom prst="rect">
            <a:avLst/>
          </a:prstGeom>
        </p:spPr>
        <p:txBody>
          <a:bodyPr anchorCtr="0" anchor="t" bIns="566150" lIns="566150" spcFirstLastPara="1" rIns="566150" wrap="square" tIns="566150"/>
          <a:lstStyle>
            <a:lvl1pPr indent="-781050" lvl="0" marL="457200">
              <a:spcBef>
                <a:spcPts val="0"/>
              </a:spcBef>
              <a:spcAft>
                <a:spcPts val="0"/>
              </a:spcAft>
              <a:buSzPts val="8700"/>
              <a:buChar char="●"/>
              <a:defRPr sz="8700"/>
            </a:lvl1pPr>
            <a:lvl2pPr indent="-698500" lvl="1" marL="914400">
              <a:spcBef>
                <a:spcPts val="9900"/>
              </a:spcBef>
              <a:spcAft>
                <a:spcPts val="0"/>
              </a:spcAft>
              <a:buSzPts val="7400"/>
              <a:buChar char="○"/>
              <a:defRPr sz="7400"/>
            </a:lvl2pPr>
            <a:lvl3pPr indent="-698500" lvl="2" marL="1371600">
              <a:spcBef>
                <a:spcPts val="9900"/>
              </a:spcBef>
              <a:spcAft>
                <a:spcPts val="0"/>
              </a:spcAft>
              <a:buSzPts val="7400"/>
              <a:buChar char="■"/>
              <a:defRPr sz="7400"/>
            </a:lvl3pPr>
            <a:lvl4pPr indent="-698500" lvl="3" marL="1828800">
              <a:spcBef>
                <a:spcPts val="9900"/>
              </a:spcBef>
              <a:spcAft>
                <a:spcPts val="0"/>
              </a:spcAft>
              <a:buSzPts val="7400"/>
              <a:buChar char="●"/>
              <a:defRPr sz="7400"/>
            </a:lvl4pPr>
            <a:lvl5pPr indent="-698500" lvl="4" marL="2286000">
              <a:spcBef>
                <a:spcPts val="9900"/>
              </a:spcBef>
              <a:spcAft>
                <a:spcPts val="0"/>
              </a:spcAft>
              <a:buSzPts val="7400"/>
              <a:buChar char="○"/>
              <a:defRPr sz="7400"/>
            </a:lvl5pPr>
            <a:lvl6pPr indent="-698500" lvl="5" marL="2743200">
              <a:spcBef>
                <a:spcPts val="9900"/>
              </a:spcBef>
              <a:spcAft>
                <a:spcPts val="0"/>
              </a:spcAft>
              <a:buSzPts val="7400"/>
              <a:buChar char="■"/>
              <a:defRPr sz="7400"/>
            </a:lvl6pPr>
            <a:lvl7pPr indent="-698500" lvl="6" marL="3200400">
              <a:spcBef>
                <a:spcPts val="9900"/>
              </a:spcBef>
              <a:spcAft>
                <a:spcPts val="0"/>
              </a:spcAft>
              <a:buSzPts val="7400"/>
              <a:buChar char="●"/>
              <a:defRPr sz="7400"/>
            </a:lvl7pPr>
            <a:lvl8pPr indent="-698500" lvl="7" marL="3657600">
              <a:spcBef>
                <a:spcPts val="9900"/>
              </a:spcBef>
              <a:spcAft>
                <a:spcPts val="0"/>
              </a:spcAft>
              <a:buSzPts val="7400"/>
              <a:buChar char="○"/>
              <a:defRPr sz="7400"/>
            </a:lvl8pPr>
            <a:lvl9pPr indent="-698500" lvl="8" marL="4114800">
              <a:spcBef>
                <a:spcPts val="9900"/>
              </a:spcBef>
              <a:spcAft>
                <a:spcPts val="9900"/>
              </a:spcAft>
              <a:buSzPts val="7400"/>
              <a:buChar char="■"/>
              <a:defRPr sz="7400"/>
            </a:lvl9pPr>
          </a:lstStyle>
          <a:p/>
        </p:txBody>
      </p:sp>
      <p:sp>
        <p:nvSpPr>
          <p:cNvPr id="23" name="Google Shape;23;p5"/>
          <p:cNvSpPr txBox="1"/>
          <p:nvPr>
            <p:ph idx="2" type="body"/>
          </p:nvPr>
        </p:nvSpPr>
        <p:spPr>
          <a:xfrm>
            <a:off x="30927360" y="7375840"/>
            <a:ext cx="25599600" cy="21864900"/>
          </a:xfrm>
          <a:prstGeom prst="rect">
            <a:avLst/>
          </a:prstGeom>
        </p:spPr>
        <p:txBody>
          <a:bodyPr anchorCtr="0" anchor="t" bIns="566150" lIns="566150" spcFirstLastPara="1" rIns="566150" wrap="square" tIns="566150"/>
          <a:lstStyle>
            <a:lvl1pPr indent="-781050" lvl="0" marL="457200">
              <a:spcBef>
                <a:spcPts val="0"/>
              </a:spcBef>
              <a:spcAft>
                <a:spcPts val="0"/>
              </a:spcAft>
              <a:buSzPts val="8700"/>
              <a:buChar char="●"/>
              <a:defRPr sz="8700"/>
            </a:lvl1pPr>
            <a:lvl2pPr indent="-698500" lvl="1" marL="914400">
              <a:spcBef>
                <a:spcPts val="9900"/>
              </a:spcBef>
              <a:spcAft>
                <a:spcPts val="0"/>
              </a:spcAft>
              <a:buSzPts val="7400"/>
              <a:buChar char="○"/>
              <a:defRPr sz="7400"/>
            </a:lvl2pPr>
            <a:lvl3pPr indent="-698500" lvl="2" marL="1371600">
              <a:spcBef>
                <a:spcPts val="9900"/>
              </a:spcBef>
              <a:spcAft>
                <a:spcPts val="0"/>
              </a:spcAft>
              <a:buSzPts val="7400"/>
              <a:buChar char="■"/>
              <a:defRPr sz="7400"/>
            </a:lvl3pPr>
            <a:lvl4pPr indent="-698500" lvl="3" marL="1828800">
              <a:spcBef>
                <a:spcPts val="9900"/>
              </a:spcBef>
              <a:spcAft>
                <a:spcPts val="0"/>
              </a:spcAft>
              <a:buSzPts val="7400"/>
              <a:buChar char="●"/>
              <a:defRPr sz="7400"/>
            </a:lvl4pPr>
            <a:lvl5pPr indent="-698500" lvl="4" marL="2286000">
              <a:spcBef>
                <a:spcPts val="9900"/>
              </a:spcBef>
              <a:spcAft>
                <a:spcPts val="0"/>
              </a:spcAft>
              <a:buSzPts val="7400"/>
              <a:buChar char="○"/>
              <a:defRPr sz="7400"/>
            </a:lvl5pPr>
            <a:lvl6pPr indent="-698500" lvl="5" marL="2743200">
              <a:spcBef>
                <a:spcPts val="9900"/>
              </a:spcBef>
              <a:spcAft>
                <a:spcPts val="0"/>
              </a:spcAft>
              <a:buSzPts val="7400"/>
              <a:buChar char="■"/>
              <a:defRPr sz="7400"/>
            </a:lvl6pPr>
            <a:lvl7pPr indent="-698500" lvl="6" marL="3200400">
              <a:spcBef>
                <a:spcPts val="9900"/>
              </a:spcBef>
              <a:spcAft>
                <a:spcPts val="0"/>
              </a:spcAft>
              <a:buSzPts val="7400"/>
              <a:buChar char="●"/>
              <a:defRPr sz="7400"/>
            </a:lvl7pPr>
            <a:lvl8pPr indent="-698500" lvl="7" marL="3657600">
              <a:spcBef>
                <a:spcPts val="9900"/>
              </a:spcBef>
              <a:spcAft>
                <a:spcPts val="0"/>
              </a:spcAft>
              <a:buSzPts val="7400"/>
              <a:buChar char="○"/>
              <a:defRPr sz="7400"/>
            </a:lvl8pPr>
            <a:lvl9pPr indent="-698500" lvl="8" marL="4114800">
              <a:spcBef>
                <a:spcPts val="9900"/>
              </a:spcBef>
              <a:spcAft>
                <a:spcPts val="9900"/>
              </a:spcAft>
              <a:buSzPts val="7400"/>
              <a:buChar char="■"/>
              <a:defRPr sz="7400"/>
            </a:lvl9pPr>
          </a:lstStyle>
          <a:p/>
        </p:txBody>
      </p:sp>
      <p:sp>
        <p:nvSpPr>
          <p:cNvPr id="24" name="Google Shape;24;p5"/>
          <p:cNvSpPr txBox="1"/>
          <p:nvPr>
            <p:ph idx="12" type="sldNum"/>
          </p:nvPr>
        </p:nvSpPr>
        <p:spPr>
          <a:xfrm>
            <a:off x="54223730" y="29844588"/>
            <a:ext cx="3511500" cy="2519100"/>
          </a:xfrm>
          <a:prstGeom prst="rect">
            <a:avLst/>
          </a:prstGeom>
        </p:spPr>
        <p:txBody>
          <a:bodyPr anchorCtr="0" anchor="ctr" bIns="566150" lIns="566150" spcFirstLastPara="1" rIns="566150" wrap="square" tIns="56615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1994880" y="2848160"/>
            <a:ext cx="54531600" cy="3665400"/>
          </a:xfrm>
          <a:prstGeom prst="rect">
            <a:avLst/>
          </a:prstGeom>
        </p:spPr>
        <p:txBody>
          <a:bodyPr anchorCtr="0" anchor="t" bIns="566150" lIns="566150" spcFirstLastPara="1" rIns="566150" wrap="square" tIns="566150"/>
          <a:lstStyle>
            <a:lvl1pPr lvl="0">
              <a:spcBef>
                <a:spcPts val="0"/>
              </a:spcBef>
              <a:spcAft>
                <a:spcPts val="0"/>
              </a:spcAft>
              <a:buSzPts val="17300"/>
              <a:buNone/>
              <a:defRPr/>
            </a:lvl1pPr>
            <a:lvl2pPr lvl="1">
              <a:spcBef>
                <a:spcPts val="0"/>
              </a:spcBef>
              <a:spcAft>
                <a:spcPts val="0"/>
              </a:spcAft>
              <a:buSzPts val="17300"/>
              <a:buNone/>
              <a:defRPr/>
            </a:lvl2pPr>
            <a:lvl3pPr lvl="2">
              <a:spcBef>
                <a:spcPts val="0"/>
              </a:spcBef>
              <a:spcAft>
                <a:spcPts val="0"/>
              </a:spcAft>
              <a:buSzPts val="17300"/>
              <a:buNone/>
              <a:defRPr/>
            </a:lvl3pPr>
            <a:lvl4pPr lvl="3">
              <a:spcBef>
                <a:spcPts val="0"/>
              </a:spcBef>
              <a:spcAft>
                <a:spcPts val="0"/>
              </a:spcAft>
              <a:buSzPts val="17300"/>
              <a:buNone/>
              <a:defRPr/>
            </a:lvl4pPr>
            <a:lvl5pPr lvl="4">
              <a:spcBef>
                <a:spcPts val="0"/>
              </a:spcBef>
              <a:spcAft>
                <a:spcPts val="0"/>
              </a:spcAft>
              <a:buSzPts val="17300"/>
              <a:buNone/>
              <a:defRPr/>
            </a:lvl5pPr>
            <a:lvl6pPr lvl="5">
              <a:spcBef>
                <a:spcPts val="0"/>
              </a:spcBef>
              <a:spcAft>
                <a:spcPts val="0"/>
              </a:spcAft>
              <a:buSzPts val="17300"/>
              <a:buNone/>
              <a:defRPr/>
            </a:lvl6pPr>
            <a:lvl7pPr lvl="6">
              <a:spcBef>
                <a:spcPts val="0"/>
              </a:spcBef>
              <a:spcAft>
                <a:spcPts val="0"/>
              </a:spcAft>
              <a:buSzPts val="17300"/>
              <a:buNone/>
              <a:defRPr/>
            </a:lvl7pPr>
            <a:lvl8pPr lvl="7">
              <a:spcBef>
                <a:spcPts val="0"/>
              </a:spcBef>
              <a:spcAft>
                <a:spcPts val="0"/>
              </a:spcAft>
              <a:buSzPts val="17300"/>
              <a:buNone/>
              <a:defRPr/>
            </a:lvl8pPr>
            <a:lvl9pPr lvl="8">
              <a:spcBef>
                <a:spcPts val="0"/>
              </a:spcBef>
              <a:spcAft>
                <a:spcPts val="0"/>
              </a:spcAft>
              <a:buSzPts val="17300"/>
              <a:buNone/>
              <a:defRPr/>
            </a:lvl9pPr>
          </a:lstStyle>
          <a:p/>
        </p:txBody>
      </p:sp>
      <p:sp>
        <p:nvSpPr>
          <p:cNvPr id="27" name="Google Shape;27;p6"/>
          <p:cNvSpPr txBox="1"/>
          <p:nvPr>
            <p:ph idx="12" type="sldNum"/>
          </p:nvPr>
        </p:nvSpPr>
        <p:spPr>
          <a:xfrm>
            <a:off x="54223730" y="29844588"/>
            <a:ext cx="3511500" cy="2519100"/>
          </a:xfrm>
          <a:prstGeom prst="rect">
            <a:avLst/>
          </a:prstGeom>
        </p:spPr>
        <p:txBody>
          <a:bodyPr anchorCtr="0" anchor="ctr" bIns="566150" lIns="566150" spcFirstLastPara="1" rIns="566150" wrap="square" tIns="56615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1994880" y="3555840"/>
            <a:ext cx="17971200" cy="4836600"/>
          </a:xfrm>
          <a:prstGeom prst="rect">
            <a:avLst/>
          </a:prstGeom>
        </p:spPr>
        <p:txBody>
          <a:bodyPr anchorCtr="0" anchor="b" bIns="566150" lIns="566150" spcFirstLastPara="1" rIns="566150" wrap="square" tIns="566150"/>
          <a:lstStyle>
            <a:lvl1pPr lvl="0">
              <a:spcBef>
                <a:spcPts val="0"/>
              </a:spcBef>
              <a:spcAft>
                <a:spcPts val="0"/>
              </a:spcAft>
              <a:buSzPts val="14900"/>
              <a:buNone/>
              <a:defRPr sz="14900"/>
            </a:lvl1pPr>
            <a:lvl2pPr lvl="1">
              <a:spcBef>
                <a:spcPts val="0"/>
              </a:spcBef>
              <a:spcAft>
                <a:spcPts val="0"/>
              </a:spcAft>
              <a:buSzPts val="14900"/>
              <a:buNone/>
              <a:defRPr sz="14900"/>
            </a:lvl2pPr>
            <a:lvl3pPr lvl="2">
              <a:spcBef>
                <a:spcPts val="0"/>
              </a:spcBef>
              <a:spcAft>
                <a:spcPts val="0"/>
              </a:spcAft>
              <a:buSzPts val="14900"/>
              <a:buNone/>
              <a:defRPr sz="14900"/>
            </a:lvl3pPr>
            <a:lvl4pPr lvl="3">
              <a:spcBef>
                <a:spcPts val="0"/>
              </a:spcBef>
              <a:spcAft>
                <a:spcPts val="0"/>
              </a:spcAft>
              <a:buSzPts val="14900"/>
              <a:buNone/>
              <a:defRPr sz="14900"/>
            </a:lvl4pPr>
            <a:lvl5pPr lvl="4">
              <a:spcBef>
                <a:spcPts val="0"/>
              </a:spcBef>
              <a:spcAft>
                <a:spcPts val="0"/>
              </a:spcAft>
              <a:buSzPts val="14900"/>
              <a:buNone/>
              <a:defRPr sz="14900"/>
            </a:lvl5pPr>
            <a:lvl6pPr lvl="5">
              <a:spcBef>
                <a:spcPts val="0"/>
              </a:spcBef>
              <a:spcAft>
                <a:spcPts val="0"/>
              </a:spcAft>
              <a:buSzPts val="14900"/>
              <a:buNone/>
              <a:defRPr sz="14900"/>
            </a:lvl6pPr>
            <a:lvl7pPr lvl="6">
              <a:spcBef>
                <a:spcPts val="0"/>
              </a:spcBef>
              <a:spcAft>
                <a:spcPts val="0"/>
              </a:spcAft>
              <a:buSzPts val="14900"/>
              <a:buNone/>
              <a:defRPr sz="14900"/>
            </a:lvl7pPr>
            <a:lvl8pPr lvl="7">
              <a:spcBef>
                <a:spcPts val="0"/>
              </a:spcBef>
              <a:spcAft>
                <a:spcPts val="0"/>
              </a:spcAft>
              <a:buSzPts val="14900"/>
              <a:buNone/>
              <a:defRPr sz="14900"/>
            </a:lvl8pPr>
            <a:lvl9pPr lvl="8">
              <a:spcBef>
                <a:spcPts val="0"/>
              </a:spcBef>
              <a:spcAft>
                <a:spcPts val="0"/>
              </a:spcAft>
              <a:buSzPts val="14900"/>
              <a:buNone/>
              <a:defRPr sz="14900"/>
            </a:lvl9pPr>
          </a:lstStyle>
          <a:p/>
        </p:txBody>
      </p:sp>
      <p:sp>
        <p:nvSpPr>
          <p:cNvPr id="30" name="Google Shape;30;p7"/>
          <p:cNvSpPr txBox="1"/>
          <p:nvPr>
            <p:ph idx="1" type="body"/>
          </p:nvPr>
        </p:nvSpPr>
        <p:spPr>
          <a:xfrm>
            <a:off x="1994880" y="8893440"/>
            <a:ext cx="17971200" cy="20348100"/>
          </a:xfrm>
          <a:prstGeom prst="rect">
            <a:avLst/>
          </a:prstGeom>
        </p:spPr>
        <p:txBody>
          <a:bodyPr anchorCtr="0" anchor="t" bIns="566150" lIns="566150" spcFirstLastPara="1" rIns="566150" wrap="square" tIns="566150"/>
          <a:lstStyle>
            <a:lvl1pPr indent="-698500" lvl="0" marL="457200">
              <a:spcBef>
                <a:spcPts val="0"/>
              </a:spcBef>
              <a:spcAft>
                <a:spcPts val="0"/>
              </a:spcAft>
              <a:buSzPts val="7400"/>
              <a:buChar char="●"/>
              <a:defRPr sz="7400"/>
            </a:lvl1pPr>
            <a:lvl2pPr indent="-698500" lvl="1" marL="914400">
              <a:spcBef>
                <a:spcPts val="9900"/>
              </a:spcBef>
              <a:spcAft>
                <a:spcPts val="0"/>
              </a:spcAft>
              <a:buSzPts val="7400"/>
              <a:buChar char="○"/>
              <a:defRPr sz="7400"/>
            </a:lvl2pPr>
            <a:lvl3pPr indent="-698500" lvl="2" marL="1371600">
              <a:spcBef>
                <a:spcPts val="9900"/>
              </a:spcBef>
              <a:spcAft>
                <a:spcPts val="0"/>
              </a:spcAft>
              <a:buSzPts val="7400"/>
              <a:buChar char="■"/>
              <a:defRPr sz="7400"/>
            </a:lvl3pPr>
            <a:lvl4pPr indent="-698500" lvl="3" marL="1828800">
              <a:spcBef>
                <a:spcPts val="9900"/>
              </a:spcBef>
              <a:spcAft>
                <a:spcPts val="0"/>
              </a:spcAft>
              <a:buSzPts val="7400"/>
              <a:buChar char="●"/>
              <a:defRPr sz="7400"/>
            </a:lvl4pPr>
            <a:lvl5pPr indent="-698500" lvl="4" marL="2286000">
              <a:spcBef>
                <a:spcPts val="9900"/>
              </a:spcBef>
              <a:spcAft>
                <a:spcPts val="0"/>
              </a:spcAft>
              <a:buSzPts val="7400"/>
              <a:buChar char="○"/>
              <a:defRPr sz="7400"/>
            </a:lvl5pPr>
            <a:lvl6pPr indent="-698500" lvl="5" marL="2743200">
              <a:spcBef>
                <a:spcPts val="9900"/>
              </a:spcBef>
              <a:spcAft>
                <a:spcPts val="0"/>
              </a:spcAft>
              <a:buSzPts val="7400"/>
              <a:buChar char="■"/>
              <a:defRPr sz="7400"/>
            </a:lvl6pPr>
            <a:lvl7pPr indent="-698500" lvl="6" marL="3200400">
              <a:spcBef>
                <a:spcPts val="9900"/>
              </a:spcBef>
              <a:spcAft>
                <a:spcPts val="0"/>
              </a:spcAft>
              <a:buSzPts val="7400"/>
              <a:buChar char="●"/>
              <a:defRPr sz="7400"/>
            </a:lvl7pPr>
            <a:lvl8pPr indent="-698500" lvl="7" marL="3657600">
              <a:spcBef>
                <a:spcPts val="9900"/>
              </a:spcBef>
              <a:spcAft>
                <a:spcPts val="0"/>
              </a:spcAft>
              <a:buSzPts val="7400"/>
              <a:buChar char="○"/>
              <a:defRPr sz="7400"/>
            </a:lvl8pPr>
            <a:lvl9pPr indent="-698500" lvl="8" marL="4114800">
              <a:spcBef>
                <a:spcPts val="9900"/>
              </a:spcBef>
              <a:spcAft>
                <a:spcPts val="9900"/>
              </a:spcAft>
              <a:buSzPts val="7400"/>
              <a:buChar char="■"/>
              <a:defRPr sz="7400"/>
            </a:lvl9pPr>
          </a:lstStyle>
          <a:p/>
        </p:txBody>
      </p:sp>
      <p:sp>
        <p:nvSpPr>
          <p:cNvPr id="31" name="Google Shape;31;p7"/>
          <p:cNvSpPr txBox="1"/>
          <p:nvPr>
            <p:ph idx="12" type="sldNum"/>
          </p:nvPr>
        </p:nvSpPr>
        <p:spPr>
          <a:xfrm>
            <a:off x="54223730" y="29844588"/>
            <a:ext cx="3511500" cy="2519100"/>
          </a:xfrm>
          <a:prstGeom prst="rect">
            <a:avLst/>
          </a:prstGeom>
        </p:spPr>
        <p:txBody>
          <a:bodyPr anchorCtr="0" anchor="ctr" bIns="566150" lIns="566150" spcFirstLastPara="1" rIns="566150" wrap="square" tIns="56615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3137600" y="2880960"/>
            <a:ext cx="40754100" cy="26181000"/>
          </a:xfrm>
          <a:prstGeom prst="rect">
            <a:avLst/>
          </a:prstGeom>
        </p:spPr>
        <p:txBody>
          <a:bodyPr anchorCtr="0" anchor="ctr" bIns="566150" lIns="566150" spcFirstLastPara="1" rIns="566150" wrap="square" tIns="566150"/>
          <a:lstStyle>
            <a:lvl1pPr lvl="0">
              <a:spcBef>
                <a:spcPts val="0"/>
              </a:spcBef>
              <a:spcAft>
                <a:spcPts val="0"/>
              </a:spcAft>
              <a:buSzPts val="29700"/>
              <a:buNone/>
              <a:defRPr sz="29700"/>
            </a:lvl1pPr>
            <a:lvl2pPr lvl="1">
              <a:spcBef>
                <a:spcPts val="0"/>
              </a:spcBef>
              <a:spcAft>
                <a:spcPts val="0"/>
              </a:spcAft>
              <a:buSzPts val="29700"/>
              <a:buNone/>
              <a:defRPr sz="29700"/>
            </a:lvl2pPr>
            <a:lvl3pPr lvl="2">
              <a:spcBef>
                <a:spcPts val="0"/>
              </a:spcBef>
              <a:spcAft>
                <a:spcPts val="0"/>
              </a:spcAft>
              <a:buSzPts val="29700"/>
              <a:buNone/>
              <a:defRPr sz="29700"/>
            </a:lvl3pPr>
            <a:lvl4pPr lvl="3">
              <a:spcBef>
                <a:spcPts val="0"/>
              </a:spcBef>
              <a:spcAft>
                <a:spcPts val="0"/>
              </a:spcAft>
              <a:buSzPts val="29700"/>
              <a:buNone/>
              <a:defRPr sz="29700"/>
            </a:lvl4pPr>
            <a:lvl5pPr lvl="4">
              <a:spcBef>
                <a:spcPts val="0"/>
              </a:spcBef>
              <a:spcAft>
                <a:spcPts val="0"/>
              </a:spcAft>
              <a:buSzPts val="29700"/>
              <a:buNone/>
              <a:defRPr sz="29700"/>
            </a:lvl5pPr>
            <a:lvl6pPr lvl="5">
              <a:spcBef>
                <a:spcPts val="0"/>
              </a:spcBef>
              <a:spcAft>
                <a:spcPts val="0"/>
              </a:spcAft>
              <a:buSzPts val="29700"/>
              <a:buNone/>
              <a:defRPr sz="29700"/>
            </a:lvl6pPr>
            <a:lvl7pPr lvl="6">
              <a:spcBef>
                <a:spcPts val="0"/>
              </a:spcBef>
              <a:spcAft>
                <a:spcPts val="0"/>
              </a:spcAft>
              <a:buSzPts val="29700"/>
              <a:buNone/>
              <a:defRPr sz="29700"/>
            </a:lvl7pPr>
            <a:lvl8pPr lvl="7">
              <a:spcBef>
                <a:spcPts val="0"/>
              </a:spcBef>
              <a:spcAft>
                <a:spcPts val="0"/>
              </a:spcAft>
              <a:buSzPts val="29700"/>
              <a:buNone/>
              <a:defRPr sz="29700"/>
            </a:lvl8pPr>
            <a:lvl9pPr lvl="8">
              <a:spcBef>
                <a:spcPts val="0"/>
              </a:spcBef>
              <a:spcAft>
                <a:spcPts val="0"/>
              </a:spcAft>
              <a:buSzPts val="29700"/>
              <a:buNone/>
              <a:defRPr sz="29700"/>
            </a:lvl9pPr>
          </a:lstStyle>
          <a:p/>
        </p:txBody>
      </p:sp>
      <p:sp>
        <p:nvSpPr>
          <p:cNvPr id="34" name="Google Shape;34;p8"/>
          <p:cNvSpPr txBox="1"/>
          <p:nvPr>
            <p:ph idx="12" type="sldNum"/>
          </p:nvPr>
        </p:nvSpPr>
        <p:spPr>
          <a:xfrm>
            <a:off x="54223730" y="29844588"/>
            <a:ext cx="3511500" cy="2519100"/>
          </a:xfrm>
          <a:prstGeom prst="rect">
            <a:avLst/>
          </a:prstGeom>
        </p:spPr>
        <p:txBody>
          <a:bodyPr anchorCtr="0" anchor="ctr" bIns="566150" lIns="566150" spcFirstLastPara="1" rIns="566150" wrap="square" tIns="56615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29260800" y="-800"/>
            <a:ext cx="29260800" cy="32918400"/>
          </a:xfrm>
          <a:prstGeom prst="rect">
            <a:avLst/>
          </a:prstGeom>
          <a:solidFill>
            <a:schemeClr val="lt2"/>
          </a:solidFill>
          <a:ln>
            <a:noFill/>
          </a:ln>
        </p:spPr>
        <p:txBody>
          <a:bodyPr anchorCtr="0" anchor="ctr" bIns="566150" lIns="566150" spcFirstLastPara="1" rIns="566150" wrap="square" tIns="566150">
            <a:noAutofit/>
          </a:bodyPr>
          <a:lstStyle/>
          <a:p>
            <a:pPr indent="0" lvl="0" marL="0">
              <a:spcBef>
                <a:spcPts val="0"/>
              </a:spcBef>
              <a:spcAft>
                <a:spcPts val="0"/>
              </a:spcAft>
              <a:buNone/>
            </a:pPr>
            <a:r>
              <a:t/>
            </a:r>
            <a:endParaRPr/>
          </a:p>
        </p:txBody>
      </p:sp>
      <p:sp>
        <p:nvSpPr>
          <p:cNvPr id="37" name="Google Shape;37;p9"/>
          <p:cNvSpPr txBox="1"/>
          <p:nvPr>
            <p:ph type="title"/>
          </p:nvPr>
        </p:nvSpPr>
        <p:spPr>
          <a:xfrm>
            <a:off x="1699200" y="7892320"/>
            <a:ext cx="25889100" cy="9486900"/>
          </a:xfrm>
          <a:prstGeom prst="rect">
            <a:avLst/>
          </a:prstGeom>
        </p:spPr>
        <p:txBody>
          <a:bodyPr anchorCtr="0" anchor="b" bIns="566150" lIns="566150" spcFirstLastPara="1" rIns="566150" wrap="square" tIns="566150"/>
          <a:lstStyle>
            <a:lvl1pPr lvl="0" algn="ctr">
              <a:spcBef>
                <a:spcPts val="0"/>
              </a:spcBef>
              <a:spcAft>
                <a:spcPts val="0"/>
              </a:spcAft>
              <a:buSzPts val="26000"/>
              <a:buNone/>
              <a:defRPr sz="26000"/>
            </a:lvl1pPr>
            <a:lvl2pPr lvl="1" algn="ctr">
              <a:spcBef>
                <a:spcPts val="0"/>
              </a:spcBef>
              <a:spcAft>
                <a:spcPts val="0"/>
              </a:spcAft>
              <a:buSzPts val="26000"/>
              <a:buNone/>
              <a:defRPr sz="26000"/>
            </a:lvl2pPr>
            <a:lvl3pPr lvl="2" algn="ctr">
              <a:spcBef>
                <a:spcPts val="0"/>
              </a:spcBef>
              <a:spcAft>
                <a:spcPts val="0"/>
              </a:spcAft>
              <a:buSzPts val="26000"/>
              <a:buNone/>
              <a:defRPr sz="26000"/>
            </a:lvl3pPr>
            <a:lvl4pPr lvl="3" algn="ctr">
              <a:spcBef>
                <a:spcPts val="0"/>
              </a:spcBef>
              <a:spcAft>
                <a:spcPts val="0"/>
              </a:spcAft>
              <a:buSzPts val="26000"/>
              <a:buNone/>
              <a:defRPr sz="26000"/>
            </a:lvl4pPr>
            <a:lvl5pPr lvl="4" algn="ctr">
              <a:spcBef>
                <a:spcPts val="0"/>
              </a:spcBef>
              <a:spcAft>
                <a:spcPts val="0"/>
              </a:spcAft>
              <a:buSzPts val="26000"/>
              <a:buNone/>
              <a:defRPr sz="26000"/>
            </a:lvl5pPr>
            <a:lvl6pPr lvl="5" algn="ctr">
              <a:spcBef>
                <a:spcPts val="0"/>
              </a:spcBef>
              <a:spcAft>
                <a:spcPts val="0"/>
              </a:spcAft>
              <a:buSzPts val="26000"/>
              <a:buNone/>
              <a:defRPr sz="26000"/>
            </a:lvl6pPr>
            <a:lvl7pPr lvl="6" algn="ctr">
              <a:spcBef>
                <a:spcPts val="0"/>
              </a:spcBef>
              <a:spcAft>
                <a:spcPts val="0"/>
              </a:spcAft>
              <a:buSzPts val="26000"/>
              <a:buNone/>
              <a:defRPr sz="26000"/>
            </a:lvl7pPr>
            <a:lvl8pPr lvl="7" algn="ctr">
              <a:spcBef>
                <a:spcPts val="0"/>
              </a:spcBef>
              <a:spcAft>
                <a:spcPts val="0"/>
              </a:spcAft>
              <a:buSzPts val="26000"/>
              <a:buNone/>
              <a:defRPr sz="26000"/>
            </a:lvl8pPr>
            <a:lvl9pPr lvl="8" algn="ctr">
              <a:spcBef>
                <a:spcPts val="0"/>
              </a:spcBef>
              <a:spcAft>
                <a:spcPts val="0"/>
              </a:spcAft>
              <a:buSzPts val="26000"/>
              <a:buNone/>
              <a:defRPr sz="26000"/>
            </a:lvl9pPr>
          </a:lstStyle>
          <a:p/>
        </p:txBody>
      </p:sp>
      <p:sp>
        <p:nvSpPr>
          <p:cNvPr id="38" name="Google Shape;38;p9"/>
          <p:cNvSpPr txBox="1"/>
          <p:nvPr>
            <p:ph idx="1" type="subTitle"/>
          </p:nvPr>
        </p:nvSpPr>
        <p:spPr>
          <a:xfrm>
            <a:off x="1699200" y="17939680"/>
            <a:ext cx="25889100" cy="7904700"/>
          </a:xfrm>
          <a:prstGeom prst="rect">
            <a:avLst/>
          </a:prstGeom>
        </p:spPr>
        <p:txBody>
          <a:bodyPr anchorCtr="0" anchor="t" bIns="566150" lIns="566150" spcFirstLastPara="1" rIns="566150" wrap="square" tIns="566150"/>
          <a:lstStyle>
            <a:lvl1pPr lvl="0" algn="ctr">
              <a:lnSpc>
                <a:spcPct val="100000"/>
              </a:lnSpc>
              <a:spcBef>
                <a:spcPts val="0"/>
              </a:spcBef>
              <a:spcAft>
                <a:spcPts val="0"/>
              </a:spcAft>
              <a:buSzPts val="13000"/>
              <a:buNone/>
              <a:defRPr sz="13000"/>
            </a:lvl1pPr>
            <a:lvl2pPr lvl="1" algn="ctr">
              <a:lnSpc>
                <a:spcPct val="100000"/>
              </a:lnSpc>
              <a:spcBef>
                <a:spcPts val="0"/>
              </a:spcBef>
              <a:spcAft>
                <a:spcPts val="0"/>
              </a:spcAft>
              <a:buSzPts val="13000"/>
              <a:buNone/>
              <a:defRPr sz="13000"/>
            </a:lvl2pPr>
            <a:lvl3pPr lvl="2" algn="ctr">
              <a:lnSpc>
                <a:spcPct val="100000"/>
              </a:lnSpc>
              <a:spcBef>
                <a:spcPts val="0"/>
              </a:spcBef>
              <a:spcAft>
                <a:spcPts val="0"/>
              </a:spcAft>
              <a:buSzPts val="13000"/>
              <a:buNone/>
              <a:defRPr sz="13000"/>
            </a:lvl3pPr>
            <a:lvl4pPr lvl="3" algn="ctr">
              <a:lnSpc>
                <a:spcPct val="100000"/>
              </a:lnSpc>
              <a:spcBef>
                <a:spcPts val="0"/>
              </a:spcBef>
              <a:spcAft>
                <a:spcPts val="0"/>
              </a:spcAft>
              <a:buSzPts val="13000"/>
              <a:buNone/>
              <a:defRPr sz="13000"/>
            </a:lvl4pPr>
            <a:lvl5pPr lvl="4" algn="ctr">
              <a:lnSpc>
                <a:spcPct val="100000"/>
              </a:lnSpc>
              <a:spcBef>
                <a:spcPts val="0"/>
              </a:spcBef>
              <a:spcAft>
                <a:spcPts val="0"/>
              </a:spcAft>
              <a:buSzPts val="13000"/>
              <a:buNone/>
              <a:defRPr sz="13000"/>
            </a:lvl5pPr>
            <a:lvl6pPr lvl="5" algn="ctr">
              <a:lnSpc>
                <a:spcPct val="100000"/>
              </a:lnSpc>
              <a:spcBef>
                <a:spcPts val="0"/>
              </a:spcBef>
              <a:spcAft>
                <a:spcPts val="0"/>
              </a:spcAft>
              <a:buSzPts val="13000"/>
              <a:buNone/>
              <a:defRPr sz="13000"/>
            </a:lvl6pPr>
            <a:lvl7pPr lvl="6" algn="ctr">
              <a:lnSpc>
                <a:spcPct val="100000"/>
              </a:lnSpc>
              <a:spcBef>
                <a:spcPts val="0"/>
              </a:spcBef>
              <a:spcAft>
                <a:spcPts val="0"/>
              </a:spcAft>
              <a:buSzPts val="13000"/>
              <a:buNone/>
              <a:defRPr sz="13000"/>
            </a:lvl7pPr>
            <a:lvl8pPr lvl="7" algn="ctr">
              <a:lnSpc>
                <a:spcPct val="100000"/>
              </a:lnSpc>
              <a:spcBef>
                <a:spcPts val="0"/>
              </a:spcBef>
              <a:spcAft>
                <a:spcPts val="0"/>
              </a:spcAft>
              <a:buSzPts val="13000"/>
              <a:buNone/>
              <a:defRPr sz="13000"/>
            </a:lvl8pPr>
            <a:lvl9pPr lvl="8" algn="ctr">
              <a:lnSpc>
                <a:spcPct val="100000"/>
              </a:lnSpc>
              <a:spcBef>
                <a:spcPts val="0"/>
              </a:spcBef>
              <a:spcAft>
                <a:spcPts val="0"/>
              </a:spcAft>
              <a:buSzPts val="13000"/>
              <a:buNone/>
              <a:defRPr sz="13000"/>
            </a:lvl9pPr>
          </a:lstStyle>
          <a:p/>
        </p:txBody>
      </p:sp>
      <p:sp>
        <p:nvSpPr>
          <p:cNvPr id="39" name="Google Shape;39;p9"/>
          <p:cNvSpPr txBox="1"/>
          <p:nvPr>
            <p:ph idx="2" type="body"/>
          </p:nvPr>
        </p:nvSpPr>
        <p:spPr>
          <a:xfrm>
            <a:off x="31612800" y="4634080"/>
            <a:ext cx="24556800" cy="23648700"/>
          </a:xfrm>
          <a:prstGeom prst="rect">
            <a:avLst/>
          </a:prstGeom>
        </p:spPr>
        <p:txBody>
          <a:bodyPr anchorCtr="0" anchor="ctr" bIns="566150" lIns="566150" spcFirstLastPara="1" rIns="566150" wrap="square" tIns="566150"/>
          <a:lstStyle>
            <a:lvl1pPr indent="-933450" lvl="0" marL="457200">
              <a:spcBef>
                <a:spcPts val="0"/>
              </a:spcBef>
              <a:spcAft>
                <a:spcPts val="0"/>
              </a:spcAft>
              <a:buSzPts val="11100"/>
              <a:buChar char="●"/>
              <a:defRPr/>
            </a:lvl1pPr>
            <a:lvl2pPr indent="-781050" lvl="1" marL="914400">
              <a:spcBef>
                <a:spcPts val="9900"/>
              </a:spcBef>
              <a:spcAft>
                <a:spcPts val="0"/>
              </a:spcAft>
              <a:buSzPts val="8700"/>
              <a:buChar char="○"/>
              <a:defRPr/>
            </a:lvl2pPr>
            <a:lvl3pPr indent="-781050" lvl="2" marL="1371600">
              <a:spcBef>
                <a:spcPts val="9900"/>
              </a:spcBef>
              <a:spcAft>
                <a:spcPts val="0"/>
              </a:spcAft>
              <a:buSzPts val="8700"/>
              <a:buChar char="■"/>
              <a:defRPr/>
            </a:lvl3pPr>
            <a:lvl4pPr indent="-781050" lvl="3" marL="1828800">
              <a:spcBef>
                <a:spcPts val="9900"/>
              </a:spcBef>
              <a:spcAft>
                <a:spcPts val="0"/>
              </a:spcAft>
              <a:buSzPts val="8700"/>
              <a:buChar char="●"/>
              <a:defRPr/>
            </a:lvl4pPr>
            <a:lvl5pPr indent="-781050" lvl="4" marL="2286000">
              <a:spcBef>
                <a:spcPts val="9900"/>
              </a:spcBef>
              <a:spcAft>
                <a:spcPts val="0"/>
              </a:spcAft>
              <a:buSzPts val="8700"/>
              <a:buChar char="○"/>
              <a:defRPr/>
            </a:lvl5pPr>
            <a:lvl6pPr indent="-781050" lvl="5" marL="2743200">
              <a:spcBef>
                <a:spcPts val="9900"/>
              </a:spcBef>
              <a:spcAft>
                <a:spcPts val="0"/>
              </a:spcAft>
              <a:buSzPts val="8700"/>
              <a:buChar char="■"/>
              <a:defRPr/>
            </a:lvl6pPr>
            <a:lvl7pPr indent="-781050" lvl="6" marL="3200400">
              <a:spcBef>
                <a:spcPts val="9900"/>
              </a:spcBef>
              <a:spcAft>
                <a:spcPts val="0"/>
              </a:spcAft>
              <a:buSzPts val="8700"/>
              <a:buChar char="●"/>
              <a:defRPr/>
            </a:lvl7pPr>
            <a:lvl8pPr indent="-781050" lvl="7" marL="3657600">
              <a:spcBef>
                <a:spcPts val="9900"/>
              </a:spcBef>
              <a:spcAft>
                <a:spcPts val="0"/>
              </a:spcAft>
              <a:buSzPts val="8700"/>
              <a:buChar char="○"/>
              <a:defRPr/>
            </a:lvl8pPr>
            <a:lvl9pPr indent="-781050" lvl="8" marL="4114800">
              <a:spcBef>
                <a:spcPts val="9900"/>
              </a:spcBef>
              <a:spcAft>
                <a:spcPts val="9900"/>
              </a:spcAft>
              <a:buSzPts val="8700"/>
              <a:buChar char="■"/>
              <a:defRPr/>
            </a:lvl9pPr>
          </a:lstStyle>
          <a:p/>
        </p:txBody>
      </p:sp>
      <p:sp>
        <p:nvSpPr>
          <p:cNvPr id="40" name="Google Shape;40;p9"/>
          <p:cNvSpPr txBox="1"/>
          <p:nvPr>
            <p:ph idx="12" type="sldNum"/>
          </p:nvPr>
        </p:nvSpPr>
        <p:spPr>
          <a:xfrm>
            <a:off x="54223730" y="29844588"/>
            <a:ext cx="3511500" cy="2519100"/>
          </a:xfrm>
          <a:prstGeom prst="rect">
            <a:avLst/>
          </a:prstGeom>
        </p:spPr>
        <p:txBody>
          <a:bodyPr anchorCtr="0" anchor="ctr" bIns="566150" lIns="566150" spcFirstLastPara="1" rIns="566150" wrap="square" tIns="56615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1994880" y="27075680"/>
            <a:ext cx="38392500" cy="3872700"/>
          </a:xfrm>
          <a:prstGeom prst="rect">
            <a:avLst/>
          </a:prstGeom>
        </p:spPr>
        <p:txBody>
          <a:bodyPr anchorCtr="0" anchor="ctr" bIns="566150" lIns="566150" spcFirstLastPara="1" rIns="566150" wrap="square" tIns="566150"/>
          <a:lstStyle>
            <a:lvl1pPr indent="-228600" lvl="0" marL="457200">
              <a:lnSpc>
                <a:spcPct val="100000"/>
              </a:lnSpc>
              <a:spcBef>
                <a:spcPts val="0"/>
              </a:spcBef>
              <a:spcAft>
                <a:spcPts val="0"/>
              </a:spcAft>
              <a:buSzPts val="11100"/>
              <a:buNone/>
              <a:defRPr/>
            </a:lvl1pPr>
          </a:lstStyle>
          <a:p/>
        </p:txBody>
      </p:sp>
      <p:sp>
        <p:nvSpPr>
          <p:cNvPr id="43" name="Google Shape;43;p10"/>
          <p:cNvSpPr txBox="1"/>
          <p:nvPr>
            <p:ph idx="12" type="sldNum"/>
          </p:nvPr>
        </p:nvSpPr>
        <p:spPr>
          <a:xfrm>
            <a:off x="54223730" y="29844588"/>
            <a:ext cx="3511500" cy="2519100"/>
          </a:xfrm>
          <a:prstGeom prst="rect">
            <a:avLst/>
          </a:prstGeom>
        </p:spPr>
        <p:txBody>
          <a:bodyPr anchorCtr="0" anchor="ctr" bIns="566150" lIns="566150" spcFirstLastPara="1" rIns="566150" wrap="square" tIns="56615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1994880" y="2848160"/>
            <a:ext cx="54531600" cy="3665400"/>
          </a:xfrm>
          <a:prstGeom prst="rect">
            <a:avLst/>
          </a:prstGeom>
          <a:noFill/>
          <a:ln>
            <a:noFill/>
          </a:ln>
        </p:spPr>
        <p:txBody>
          <a:bodyPr anchorCtr="0" anchor="t" bIns="566150" lIns="566150" spcFirstLastPara="1" rIns="566150" wrap="square" tIns="566150"/>
          <a:lstStyle>
            <a:lvl1pPr lvl="0">
              <a:spcBef>
                <a:spcPts val="0"/>
              </a:spcBef>
              <a:spcAft>
                <a:spcPts val="0"/>
              </a:spcAft>
              <a:buClr>
                <a:schemeClr val="dk1"/>
              </a:buClr>
              <a:buSzPts val="17300"/>
              <a:buNone/>
              <a:defRPr sz="17300">
                <a:solidFill>
                  <a:schemeClr val="dk1"/>
                </a:solidFill>
              </a:defRPr>
            </a:lvl1pPr>
            <a:lvl2pPr lvl="1">
              <a:spcBef>
                <a:spcPts val="0"/>
              </a:spcBef>
              <a:spcAft>
                <a:spcPts val="0"/>
              </a:spcAft>
              <a:buClr>
                <a:schemeClr val="dk1"/>
              </a:buClr>
              <a:buSzPts val="17300"/>
              <a:buNone/>
              <a:defRPr sz="17300">
                <a:solidFill>
                  <a:schemeClr val="dk1"/>
                </a:solidFill>
              </a:defRPr>
            </a:lvl2pPr>
            <a:lvl3pPr lvl="2">
              <a:spcBef>
                <a:spcPts val="0"/>
              </a:spcBef>
              <a:spcAft>
                <a:spcPts val="0"/>
              </a:spcAft>
              <a:buClr>
                <a:schemeClr val="dk1"/>
              </a:buClr>
              <a:buSzPts val="17300"/>
              <a:buNone/>
              <a:defRPr sz="17300">
                <a:solidFill>
                  <a:schemeClr val="dk1"/>
                </a:solidFill>
              </a:defRPr>
            </a:lvl3pPr>
            <a:lvl4pPr lvl="3">
              <a:spcBef>
                <a:spcPts val="0"/>
              </a:spcBef>
              <a:spcAft>
                <a:spcPts val="0"/>
              </a:spcAft>
              <a:buClr>
                <a:schemeClr val="dk1"/>
              </a:buClr>
              <a:buSzPts val="17300"/>
              <a:buNone/>
              <a:defRPr sz="17300">
                <a:solidFill>
                  <a:schemeClr val="dk1"/>
                </a:solidFill>
              </a:defRPr>
            </a:lvl4pPr>
            <a:lvl5pPr lvl="4">
              <a:spcBef>
                <a:spcPts val="0"/>
              </a:spcBef>
              <a:spcAft>
                <a:spcPts val="0"/>
              </a:spcAft>
              <a:buClr>
                <a:schemeClr val="dk1"/>
              </a:buClr>
              <a:buSzPts val="17300"/>
              <a:buNone/>
              <a:defRPr sz="17300">
                <a:solidFill>
                  <a:schemeClr val="dk1"/>
                </a:solidFill>
              </a:defRPr>
            </a:lvl5pPr>
            <a:lvl6pPr lvl="5">
              <a:spcBef>
                <a:spcPts val="0"/>
              </a:spcBef>
              <a:spcAft>
                <a:spcPts val="0"/>
              </a:spcAft>
              <a:buClr>
                <a:schemeClr val="dk1"/>
              </a:buClr>
              <a:buSzPts val="17300"/>
              <a:buNone/>
              <a:defRPr sz="17300">
                <a:solidFill>
                  <a:schemeClr val="dk1"/>
                </a:solidFill>
              </a:defRPr>
            </a:lvl6pPr>
            <a:lvl7pPr lvl="6">
              <a:spcBef>
                <a:spcPts val="0"/>
              </a:spcBef>
              <a:spcAft>
                <a:spcPts val="0"/>
              </a:spcAft>
              <a:buClr>
                <a:schemeClr val="dk1"/>
              </a:buClr>
              <a:buSzPts val="17300"/>
              <a:buNone/>
              <a:defRPr sz="17300">
                <a:solidFill>
                  <a:schemeClr val="dk1"/>
                </a:solidFill>
              </a:defRPr>
            </a:lvl7pPr>
            <a:lvl8pPr lvl="7">
              <a:spcBef>
                <a:spcPts val="0"/>
              </a:spcBef>
              <a:spcAft>
                <a:spcPts val="0"/>
              </a:spcAft>
              <a:buClr>
                <a:schemeClr val="dk1"/>
              </a:buClr>
              <a:buSzPts val="17300"/>
              <a:buNone/>
              <a:defRPr sz="17300">
                <a:solidFill>
                  <a:schemeClr val="dk1"/>
                </a:solidFill>
              </a:defRPr>
            </a:lvl8pPr>
            <a:lvl9pPr lvl="8">
              <a:spcBef>
                <a:spcPts val="0"/>
              </a:spcBef>
              <a:spcAft>
                <a:spcPts val="0"/>
              </a:spcAft>
              <a:buClr>
                <a:schemeClr val="dk1"/>
              </a:buClr>
              <a:buSzPts val="17300"/>
              <a:buNone/>
              <a:defRPr sz="17300">
                <a:solidFill>
                  <a:schemeClr val="dk1"/>
                </a:solidFill>
              </a:defRPr>
            </a:lvl9pPr>
          </a:lstStyle>
          <a:p/>
        </p:txBody>
      </p:sp>
      <p:sp>
        <p:nvSpPr>
          <p:cNvPr id="7" name="Google Shape;7;p1"/>
          <p:cNvSpPr txBox="1"/>
          <p:nvPr>
            <p:ph idx="1" type="body"/>
          </p:nvPr>
        </p:nvSpPr>
        <p:spPr>
          <a:xfrm>
            <a:off x="1994880" y="7375840"/>
            <a:ext cx="54531600" cy="21864900"/>
          </a:xfrm>
          <a:prstGeom prst="rect">
            <a:avLst/>
          </a:prstGeom>
          <a:noFill/>
          <a:ln>
            <a:noFill/>
          </a:ln>
        </p:spPr>
        <p:txBody>
          <a:bodyPr anchorCtr="0" anchor="t" bIns="566150" lIns="566150" spcFirstLastPara="1" rIns="566150" wrap="square" tIns="566150"/>
          <a:lstStyle>
            <a:lvl1pPr indent="-933450" lvl="0" marL="457200">
              <a:lnSpc>
                <a:spcPct val="115000"/>
              </a:lnSpc>
              <a:spcBef>
                <a:spcPts val="0"/>
              </a:spcBef>
              <a:spcAft>
                <a:spcPts val="0"/>
              </a:spcAft>
              <a:buClr>
                <a:schemeClr val="dk2"/>
              </a:buClr>
              <a:buSzPts val="11100"/>
              <a:buChar char="●"/>
              <a:defRPr sz="11100">
                <a:solidFill>
                  <a:schemeClr val="dk2"/>
                </a:solidFill>
              </a:defRPr>
            </a:lvl1pPr>
            <a:lvl2pPr indent="-781050" lvl="1" marL="914400">
              <a:lnSpc>
                <a:spcPct val="115000"/>
              </a:lnSpc>
              <a:spcBef>
                <a:spcPts val="9900"/>
              </a:spcBef>
              <a:spcAft>
                <a:spcPts val="0"/>
              </a:spcAft>
              <a:buClr>
                <a:schemeClr val="dk2"/>
              </a:buClr>
              <a:buSzPts val="8700"/>
              <a:buChar char="○"/>
              <a:defRPr sz="8700">
                <a:solidFill>
                  <a:schemeClr val="dk2"/>
                </a:solidFill>
              </a:defRPr>
            </a:lvl2pPr>
            <a:lvl3pPr indent="-781050" lvl="2" marL="1371600">
              <a:lnSpc>
                <a:spcPct val="115000"/>
              </a:lnSpc>
              <a:spcBef>
                <a:spcPts val="9900"/>
              </a:spcBef>
              <a:spcAft>
                <a:spcPts val="0"/>
              </a:spcAft>
              <a:buClr>
                <a:schemeClr val="dk2"/>
              </a:buClr>
              <a:buSzPts val="8700"/>
              <a:buChar char="■"/>
              <a:defRPr sz="8700">
                <a:solidFill>
                  <a:schemeClr val="dk2"/>
                </a:solidFill>
              </a:defRPr>
            </a:lvl3pPr>
            <a:lvl4pPr indent="-781050" lvl="3" marL="1828800">
              <a:lnSpc>
                <a:spcPct val="115000"/>
              </a:lnSpc>
              <a:spcBef>
                <a:spcPts val="9900"/>
              </a:spcBef>
              <a:spcAft>
                <a:spcPts val="0"/>
              </a:spcAft>
              <a:buClr>
                <a:schemeClr val="dk2"/>
              </a:buClr>
              <a:buSzPts val="8700"/>
              <a:buChar char="●"/>
              <a:defRPr sz="8700">
                <a:solidFill>
                  <a:schemeClr val="dk2"/>
                </a:solidFill>
              </a:defRPr>
            </a:lvl4pPr>
            <a:lvl5pPr indent="-781050" lvl="4" marL="2286000">
              <a:lnSpc>
                <a:spcPct val="115000"/>
              </a:lnSpc>
              <a:spcBef>
                <a:spcPts val="9900"/>
              </a:spcBef>
              <a:spcAft>
                <a:spcPts val="0"/>
              </a:spcAft>
              <a:buClr>
                <a:schemeClr val="dk2"/>
              </a:buClr>
              <a:buSzPts val="8700"/>
              <a:buChar char="○"/>
              <a:defRPr sz="8700">
                <a:solidFill>
                  <a:schemeClr val="dk2"/>
                </a:solidFill>
              </a:defRPr>
            </a:lvl5pPr>
            <a:lvl6pPr indent="-781050" lvl="5" marL="2743200">
              <a:lnSpc>
                <a:spcPct val="115000"/>
              </a:lnSpc>
              <a:spcBef>
                <a:spcPts val="9900"/>
              </a:spcBef>
              <a:spcAft>
                <a:spcPts val="0"/>
              </a:spcAft>
              <a:buClr>
                <a:schemeClr val="dk2"/>
              </a:buClr>
              <a:buSzPts val="8700"/>
              <a:buChar char="■"/>
              <a:defRPr sz="8700">
                <a:solidFill>
                  <a:schemeClr val="dk2"/>
                </a:solidFill>
              </a:defRPr>
            </a:lvl6pPr>
            <a:lvl7pPr indent="-781050" lvl="6" marL="3200400">
              <a:lnSpc>
                <a:spcPct val="115000"/>
              </a:lnSpc>
              <a:spcBef>
                <a:spcPts val="9900"/>
              </a:spcBef>
              <a:spcAft>
                <a:spcPts val="0"/>
              </a:spcAft>
              <a:buClr>
                <a:schemeClr val="dk2"/>
              </a:buClr>
              <a:buSzPts val="8700"/>
              <a:buChar char="●"/>
              <a:defRPr sz="8700">
                <a:solidFill>
                  <a:schemeClr val="dk2"/>
                </a:solidFill>
              </a:defRPr>
            </a:lvl7pPr>
            <a:lvl8pPr indent="-781050" lvl="7" marL="3657600">
              <a:lnSpc>
                <a:spcPct val="115000"/>
              </a:lnSpc>
              <a:spcBef>
                <a:spcPts val="9900"/>
              </a:spcBef>
              <a:spcAft>
                <a:spcPts val="0"/>
              </a:spcAft>
              <a:buClr>
                <a:schemeClr val="dk2"/>
              </a:buClr>
              <a:buSzPts val="8700"/>
              <a:buChar char="○"/>
              <a:defRPr sz="8700">
                <a:solidFill>
                  <a:schemeClr val="dk2"/>
                </a:solidFill>
              </a:defRPr>
            </a:lvl8pPr>
            <a:lvl9pPr indent="-781050" lvl="8" marL="4114800">
              <a:lnSpc>
                <a:spcPct val="115000"/>
              </a:lnSpc>
              <a:spcBef>
                <a:spcPts val="9900"/>
              </a:spcBef>
              <a:spcAft>
                <a:spcPts val="9900"/>
              </a:spcAft>
              <a:buClr>
                <a:schemeClr val="dk2"/>
              </a:buClr>
              <a:buSzPts val="8700"/>
              <a:buChar char="■"/>
              <a:defRPr sz="8700">
                <a:solidFill>
                  <a:schemeClr val="dk2"/>
                </a:solidFill>
              </a:defRPr>
            </a:lvl9pPr>
          </a:lstStyle>
          <a:p/>
        </p:txBody>
      </p:sp>
      <p:sp>
        <p:nvSpPr>
          <p:cNvPr id="8" name="Google Shape;8;p1"/>
          <p:cNvSpPr txBox="1"/>
          <p:nvPr>
            <p:ph idx="12" type="sldNum"/>
          </p:nvPr>
        </p:nvSpPr>
        <p:spPr>
          <a:xfrm>
            <a:off x="54223730" y="29844588"/>
            <a:ext cx="3511500" cy="2519100"/>
          </a:xfrm>
          <a:prstGeom prst="rect">
            <a:avLst/>
          </a:prstGeom>
          <a:noFill/>
          <a:ln>
            <a:noFill/>
          </a:ln>
        </p:spPr>
        <p:txBody>
          <a:bodyPr anchorCtr="0" anchor="ctr" bIns="566150" lIns="566150" spcFirstLastPara="1" rIns="566150" wrap="square" tIns="566150">
            <a:noAutofit/>
          </a:bodyPr>
          <a:lstStyle>
            <a:lvl1pPr lvl="0" algn="r">
              <a:buNone/>
              <a:defRPr sz="6200">
                <a:solidFill>
                  <a:schemeClr val="dk2"/>
                </a:solidFill>
              </a:defRPr>
            </a:lvl1pPr>
            <a:lvl2pPr lvl="1" algn="r">
              <a:buNone/>
              <a:defRPr sz="6200">
                <a:solidFill>
                  <a:schemeClr val="dk2"/>
                </a:solidFill>
              </a:defRPr>
            </a:lvl2pPr>
            <a:lvl3pPr lvl="2" algn="r">
              <a:buNone/>
              <a:defRPr sz="6200">
                <a:solidFill>
                  <a:schemeClr val="dk2"/>
                </a:solidFill>
              </a:defRPr>
            </a:lvl3pPr>
            <a:lvl4pPr lvl="3" algn="r">
              <a:buNone/>
              <a:defRPr sz="6200">
                <a:solidFill>
                  <a:schemeClr val="dk2"/>
                </a:solidFill>
              </a:defRPr>
            </a:lvl4pPr>
            <a:lvl5pPr lvl="4" algn="r">
              <a:buNone/>
              <a:defRPr sz="6200">
                <a:solidFill>
                  <a:schemeClr val="dk2"/>
                </a:solidFill>
              </a:defRPr>
            </a:lvl5pPr>
            <a:lvl6pPr lvl="5" algn="r">
              <a:buNone/>
              <a:defRPr sz="6200">
                <a:solidFill>
                  <a:schemeClr val="dk2"/>
                </a:solidFill>
              </a:defRPr>
            </a:lvl6pPr>
            <a:lvl7pPr lvl="6" algn="r">
              <a:buNone/>
              <a:defRPr sz="6200">
                <a:solidFill>
                  <a:schemeClr val="dk2"/>
                </a:solidFill>
              </a:defRPr>
            </a:lvl7pPr>
            <a:lvl8pPr lvl="7" algn="r">
              <a:buNone/>
              <a:defRPr sz="6200">
                <a:solidFill>
                  <a:schemeClr val="dk2"/>
                </a:solidFill>
              </a:defRPr>
            </a:lvl8pPr>
            <a:lvl9pPr lvl="8" algn="r">
              <a:buNone/>
              <a:defRPr sz="6200">
                <a:solidFill>
                  <a:schemeClr val="dk2"/>
                </a:solidFill>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image" Target="../media/image4.jpg"/><Relationship Id="rId4" Type="http://schemas.openxmlformats.org/officeDocument/2006/relationships/image" Target="../media/image1.png"/><Relationship Id="rId5" Type="http://schemas.openxmlformats.org/officeDocument/2006/relationships/image" Target="../media/image3.png"/><Relationship Id="rId6"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D9EAD3"/>
        </a:solidFill>
      </p:bgPr>
    </p:bg>
    <p:spTree>
      <p:nvGrpSpPr>
        <p:cNvPr id="53" name="Shape 53"/>
        <p:cNvGrpSpPr/>
        <p:nvPr/>
      </p:nvGrpSpPr>
      <p:grpSpPr>
        <a:xfrm>
          <a:off x="0" y="0"/>
          <a:ext cx="0" cy="0"/>
          <a:chOff x="0" y="0"/>
          <a:chExt cx="0" cy="0"/>
        </a:xfrm>
      </p:grpSpPr>
      <p:sp>
        <p:nvSpPr>
          <p:cNvPr id="54" name="Google Shape;54;p13"/>
          <p:cNvSpPr txBox="1"/>
          <p:nvPr/>
        </p:nvSpPr>
        <p:spPr>
          <a:xfrm>
            <a:off x="736425" y="589150"/>
            <a:ext cx="57147000" cy="5081400"/>
          </a:xfrm>
          <a:prstGeom prst="rect">
            <a:avLst/>
          </a:prstGeom>
          <a:solidFill>
            <a:srgbClr val="C9DAF8"/>
          </a:solidFill>
          <a:ln cap="flat" cmpd="sng" w="114300">
            <a:solidFill>
              <a:srgbClr val="6D9EEB"/>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12000"/>
              <a:t>Modeling Hydro Solar Storage Systems</a:t>
            </a:r>
            <a:endParaRPr b="1" sz="12000"/>
          </a:p>
          <a:p>
            <a:pPr indent="0" lvl="0" marL="0" rtl="0" algn="ctr">
              <a:spcBef>
                <a:spcPts val="0"/>
              </a:spcBef>
              <a:spcAft>
                <a:spcPts val="0"/>
              </a:spcAft>
              <a:buNone/>
            </a:pPr>
            <a:r>
              <a:rPr lang="en" sz="9600"/>
              <a:t>Kathryn Atherton, Joshua Hahn, Hannah Mackin Schenck</a:t>
            </a:r>
            <a:endParaRPr sz="9600"/>
          </a:p>
          <a:p>
            <a:pPr indent="0" lvl="0" marL="0" algn="ctr">
              <a:spcBef>
                <a:spcPts val="0"/>
              </a:spcBef>
              <a:spcAft>
                <a:spcPts val="0"/>
              </a:spcAft>
              <a:buNone/>
            </a:pPr>
            <a:r>
              <a:rPr lang="en" sz="9600"/>
              <a:t>Purdue College of Engineering, Purdue Honors College</a:t>
            </a:r>
            <a:endParaRPr sz="9600"/>
          </a:p>
        </p:txBody>
      </p:sp>
      <p:sp>
        <p:nvSpPr>
          <p:cNvPr id="55" name="Google Shape;55;p13"/>
          <p:cNvSpPr txBox="1"/>
          <p:nvPr/>
        </p:nvSpPr>
        <p:spPr>
          <a:xfrm>
            <a:off x="736425" y="6406925"/>
            <a:ext cx="16127700" cy="25922100"/>
          </a:xfrm>
          <a:prstGeom prst="rect">
            <a:avLst/>
          </a:prstGeom>
          <a:solidFill>
            <a:srgbClr val="C9DAF8"/>
          </a:solidFill>
          <a:ln cap="flat" cmpd="sng" w="114300">
            <a:solidFill>
              <a:srgbClr val="6D9EEB"/>
            </a:solidFill>
            <a:prstDash val="solid"/>
            <a:round/>
            <a:headEnd len="sm" w="sm" type="none"/>
            <a:tailEnd len="sm" w="sm" type="none"/>
          </a:ln>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56" name="Google Shape;56;p13"/>
          <p:cNvSpPr txBox="1"/>
          <p:nvPr/>
        </p:nvSpPr>
        <p:spPr>
          <a:xfrm>
            <a:off x="18778950" y="6406925"/>
            <a:ext cx="21215400" cy="25922100"/>
          </a:xfrm>
          <a:prstGeom prst="rect">
            <a:avLst/>
          </a:prstGeom>
          <a:solidFill>
            <a:srgbClr val="C9DAF8"/>
          </a:solidFill>
          <a:ln cap="flat" cmpd="sng" w="114300">
            <a:solidFill>
              <a:srgbClr val="6D9EEB"/>
            </a:solidFill>
            <a:prstDash val="solid"/>
            <a:round/>
            <a:headEnd len="sm" w="sm" type="none"/>
            <a:tailEnd len="sm" w="sm" type="none"/>
          </a:ln>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57" name="Google Shape;57;p13"/>
          <p:cNvSpPr txBox="1"/>
          <p:nvPr/>
        </p:nvSpPr>
        <p:spPr>
          <a:xfrm>
            <a:off x="41694750" y="6406925"/>
            <a:ext cx="16127700" cy="25922100"/>
          </a:xfrm>
          <a:prstGeom prst="rect">
            <a:avLst/>
          </a:prstGeom>
          <a:solidFill>
            <a:srgbClr val="C9DAF8"/>
          </a:solidFill>
          <a:ln cap="flat" cmpd="sng" w="114300">
            <a:solidFill>
              <a:srgbClr val="6D9EEB"/>
            </a:solidFill>
            <a:prstDash val="solid"/>
            <a:round/>
            <a:headEnd len="sm" w="sm" type="none"/>
            <a:tailEnd len="sm" w="sm" type="none"/>
          </a:ln>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58" name="Google Shape;58;p13"/>
          <p:cNvSpPr txBox="1"/>
          <p:nvPr/>
        </p:nvSpPr>
        <p:spPr>
          <a:xfrm>
            <a:off x="736425" y="6406925"/>
            <a:ext cx="16127700" cy="1767600"/>
          </a:xfrm>
          <a:prstGeom prst="rect">
            <a:avLst/>
          </a:prstGeom>
          <a:solidFill>
            <a:srgbClr val="6D9EEB"/>
          </a:solidFill>
          <a:ln cap="flat" cmpd="sng" w="114300">
            <a:solidFill>
              <a:srgbClr val="6D9EEB"/>
            </a:solidFill>
            <a:prstDash val="solid"/>
            <a:round/>
            <a:headEnd len="sm" w="sm" type="none"/>
            <a:tailEnd len="sm" w="sm" type="none"/>
          </a:ln>
        </p:spPr>
        <p:txBody>
          <a:bodyPr anchorCtr="0" anchor="t" bIns="91425" lIns="91425" spcFirstLastPara="1" rIns="91425" wrap="square" tIns="91425">
            <a:noAutofit/>
          </a:bodyPr>
          <a:lstStyle/>
          <a:p>
            <a:pPr indent="0" lvl="0" marL="0" algn="ctr">
              <a:spcBef>
                <a:spcPts val="0"/>
              </a:spcBef>
              <a:spcAft>
                <a:spcPts val="0"/>
              </a:spcAft>
              <a:buNone/>
            </a:pPr>
            <a:r>
              <a:rPr b="1" lang="en" sz="9600"/>
              <a:t>Goals of Project </a:t>
            </a:r>
            <a:endParaRPr b="1" sz="9600"/>
          </a:p>
        </p:txBody>
      </p:sp>
      <p:sp>
        <p:nvSpPr>
          <p:cNvPr id="59" name="Google Shape;59;p13"/>
          <p:cNvSpPr txBox="1"/>
          <p:nvPr/>
        </p:nvSpPr>
        <p:spPr>
          <a:xfrm>
            <a:off x="41694750" y="6406925"/>
            <a:ext cx="16127700" cy="1767600"/>
          </a:xfrm>
          <a:prstGeom prst="rect">
            <a:avLst/>
          </a:prstGeom>
          <a:solidFill>
            <a:srgbClr val="6D9EEB"/>
          </a:solidFill>
          <a:ln cap="flat" cmpd="sng" w="114300">
            <a:solidFill>
              <a:srgbClr val="6D9EEB"/>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9600"/>
              <a:t>Factors</a:t>
            </a:r>
            <a:endParaRPr b="1" sz="9600"/>
          </a:p>
        </p:txBody>
      </p:sp>
      <p:sp>
        <p:nvSpPr>
          <p:cNvPr id="60" name="Google Shape;60;p13"/>
          <p:cNvSpPr txBox="1"/>
          <p:nvPr/>
        </p:nvSpPr>
        <p:spPr>
          <a:xfrm>
            <a:off x="18778950" y="6406925"/>
            <a:ext cx="21215400" cy="1767600"/>
          </a:xfrm>
          <a:prstGeom prst="rect">
            <a:avLst/>
          </a:prstGeom>
          <a:solidFill>
            <a:srgbClr val="6D9EEB"/>
          </a:solidFill>
          <a:ln cap="flat" cmpd="sng" w="114300">
            <a:solidFill>
              <a:srgbClr val="6D9EEB"/>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9600"/>
              <a:t>Model</a:t>
            </a:r>
            <a:endParaRPr b="1" sz="9600"/>
          </a:p>
        </p:txBody>
      </p:sp>
      <p:pic>
        <p:nvPicPr>
          <p:cNvPr id="61" name="Google Shape;61;p13"/>
          <p:cNvPicPr preferRelativeResize="0"/>
          <p:nvPr/>
        </p:nvPicPr>
        <p:blipFill>
          <a:blip r:embed="rId3">
            <a:alphaModFix/>
          </a:blip>
          <a:stretch>
            <a:fillRect/>
          </a:stretch>
        </p:blipFill>
        <p:spPr>
          <a:xfrm>
            <a:off x="1399200" y="1147525"/>
            <a:ext cx="10321400" cy="3964675"/>
          </a:xfrm>
          <a:prstGeom prst="rect">
            <a:avLst/>
          </a:prstGeom>
          <a:noFill/>
          <a:ln>
            <a:noFill/>
          </a:ln>
        </p:spPr>
      </p:pic>
      <p:pic>
        <p:nvPicPr>
          <p:cNvPr descr="Image result for purdue honors college logo" id="62" name="Google Shape;62;p13"/>
          <p:cNvPicPr preferRelativeResize="0"/>
          <p:nvPr/>
        </p:nvPicPr>
        <p:blipFill>
          <a:blip r:embed="rId4">
            <a:alphaModFix/>
          </a:blip>
          <a:stretch>
            <a:fillRect/>
          </a:stretch>
        </p:blipFill>
        <p:spPr>
          <a:xfrm>
            <a:off x="47032600" y="1147525"/>
            <a:ext cx="10321400" cy="3964675"/>
          </a:xfrm>
          <a:prstGeom prst="rect">
            <a:avLst/>
          </a:prstGeom>
          <a:noFill/>
          <a:ln>
            <a:noFill/>
          </a:ln>
        </p:spPr>
      </p:pic>
      <p:sp>
        <p:nvSpPr>
          <p:cNvPr id="63" name="Google Shape;63;p13"/>
          <p:cNvSpPr txBox="1"/>
          <p:nvPr/>
        </p:nvSpPr>
        <p:spPr>
          <a:xfrm>
            <a:off x="1067775" y="8174525"/>
            <a:ext cx="15465000" cy="3964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sz="5800"/>
              <a:t>Objective: model a system to store solar energy in the form of potential energy</a:t>
            </a:r>
            <a:endParaRPr b="1" sz="5800"/>
          </a:p>
          <a:p>
            <a:pPr indent="-596900" lvl="0" marL="457200" rtl="0">
              <a:spcBef>
                <a:spcPts val="0"/>
              </a:spcBef>
              <a:spcAft>
                <a:spcPts val="0"/>
              </a:spcAft>
              <a:buSzPts val="5800"/>
              <a:buChar char="●"/>
            </a:pPr>
            <a:r>
              <a:rPr lang="en" sz="5800"/>
              <a:t>Minimize energy losses in system</a:t>
            </a:r>
            <a:endParaRPr sz="5800"/>
          </a:p>
          <a:p>
            <a:pPr indent="-596900" lvl="1" marL="914400" rtl="0">
              <a:spcBef>
                <a:spcPts val="0"/>
              </a:spcBef>
              <a:spcAft>
                <a:spcPts val="0"/>
              </a:spcAft>
              <a:buSzPts val="5800"/>
              <a:buChar char="○"/>
            </a:pPr>
            <a:r>
              <a:rPr lang="en" sz="5800"/>
              <a:t>Loss due to inefficiency in turbine and pump</a:t>
            </a:r>
            <a:endParaRPr sz="5800"/>
          </a:p>
          <a:p>
            <a:pPr indent="-596900" lvl="1" marL="914400" rtl="0">
              <a:spcBef>
                <a:spcPts val="0"/>
              </a:spcBef>
              <a:spcAft>
                <a:spcPts val="0"/>
              </a:spcAft>
              <a:buSzPts val="5800"/>
              <a:buChar char="○"/>
            </a:pPr>
            <a:r>
              <a:rPr lang="en" sz="5800"/>
              <a:t>Loss due to pipe friction</a:t>
            </a:r>
            <a:endParaRPr sz="5800"/>
          </a:p>
          <a:p>
            <a:pPr indent="-596900" lvl="1" marL="914400" rtl="0">
              <a:spcBef>
                <a:spcPts val="0"/>
              </a:spcBef>
              <a:spcAft>
                <a:spcPts val="0"/>
              </a:spcAft>
              <a:buSzPts val="5800"/>
              <a:buChar char="○"/>
            </a:pPr>
            <a:r>
              <a:rPr lang="en" sz="5800"/>
              <a:t>Loss due to bends in pipes</a:t>
            </a:r>
            <a:endParaRPr sz="5800"/>
          </a:p>
          <a:p>
            <a:pPr indent="-596900" lvl="0" marL="457200" rtl="0">
              <a:spcBef>
                <a:spcPts val="0"/>
              </a:spcBef>
              <a:spcAft>
                <a:spcPts val="0"/>
              </a:spcAft>
              <a:buSzPts val="5800"/>
              <a:buChar char="●"/>
            </a:pPr>
            <a:r>
              <a:rPr lang="en" sz="5800"/>
              <a:t>Minimize cost of total system</a:t>
            </a:r>
            <a:endParaRPr sz="5800"/>
          </a:p>
          <a:p>
            <a:pPr indent="-596900" lvl="0" marL="457200" rtl="0">
              <a:spcBef>
                <a:spcPts val="0"/>
              </a:spcBef>
              <a:spcAft>
                <a:spcPts val="0"/>
              </a:spcAft>
              <a:buSzPts val="5800"/>
              <a:buChar char="●"/>
            </a:pPr>
            <a:r>
              <a:rPr lang="en" sz="5800"/>
              <a:t>Fill and empty in reasonable amount of time</a:t>
            </a:r>
            <a:endParaRPr sz="5800"/>
          </a:p>
          <a:p>
            <a:pPr indent="-596900" lvl="0" marL="457200" rtl="0">
              <a:spcBef>
                <a:spcPts val="0"/>
              </a:spcBef>
              <a:spcAft>
                <a:spcPts val="0"/>
              </a:spcAft>
              <a:buSzPts val="5800"/>
              <a:buChar char="●"/>
            </a:pPr>
            <a:r>
              <a:rPr b="1" lang="en" sz="5800"/>
              <a:t>Priority: Optimize Ratio of Cost to Loss</a:t>
            </a:r>
            <a:endParaRPr b="1" sz="5800"/>
          </a:p>
        </p:txBody>
      </p:sp>
      <p:sp>
        <p:nvSpPr>
          <p:cNvPr id="64" name="Google Shape;64;p13"/>
          <p:cNvSpPr txBox="1"/>
          <p:nvPr/>
        </p:nvSpPr>
        <p:spPr>
          <a:xfrm>
            <a:off x="736450" y="16689600"/>
            <a:ext cx="16127700" cy="1767600"/>
          </a:xfrm>
          <a:prstGeom prst="rect">
            <a:avLst/>
          </a:prstGeom>
          <a:solidFill>
            <a:srgbClr val="6D9EEB"/>
          </a:solidFill>
          <a:ln cap="flat" cmpd="sng" w="114300">
            <a:solidFill>
              <a:srgbClr val="6D9EEB"/>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9600"/>
              <a:t>Design Approach</a:t>
            </a:r>
            <a:endParaRPr b="1" sz="9600"/>
          </a:p>
        </p:txBody>
      </p:sp>
      <p:sp>
        <p:nvSpPr>
          <p:cNvPr id="65" name="Google Shape;65;p13"/>
          <p:cNvSpPr txBox="1"/>
          <p:nvPr/>
        </p:nvSpPr>
        <p:spPr>
          <a:xfrm>
            <a:off x="41663700" y="20404675"/>
            <a:ext cx="16127700" cy="1767600"/>
          </a:xfrm>
          <a:prstGeom prst="rect">
            <a:avLst/>
          </a:prstGeom>
          <a:solidFill>
            <a:srgbClr val="6D9EEB"/>
          </a:solidFill>
          <a:ln cap="flat" cmpd="sng" w="114300">
            <a:solidFill>
              <a:srgbClr val="6D9EEB"/>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9600"/>
              <a:t>References</a:t>
            </a:r>
            <a:endParaRPr b="1" sz="9600"/>
          </a:p>
          <a:p>
            <a:pPr indent="0" lvl="0" marL="0" rtl="0" algn="ctr">
              <a:spcBef>
                <a:spcPts val="0"/>
              </a:spcBef>
              <a:spcAft>
                <a:spcPts val="0"/>
              </a:spcAft>
              <a:buNone/>
            </a:pPr>
            <a:r>
              <a:t/>
            </a:r>
            <a:endParaRPr b="1" sz="9600"/>
          </a:p>
        </p:txBody>
      </p:sp>
      <p:sp>
        <p:nvSpPr>
          <p:cNvPr id="66" name="Google Shape;66;p13"/>
          <p:cNvSpPr txBox="1"/>
          <p:nvPr/>
        </p:nvSpPr>
        <p:spPr>
          <a:xfrm>
            <a:off x="41694750" y="28211175"/>
            <a:ext cx="16127700" cy="1767600"/>
          </a:xfrm>
          <a:prstGeom prst="rect">
            <a:avLst/>
          </a:prstGeom>
          <a:solidFill>
            <a:srgbClr val="6D9EEB"/>
          </a:solidFill>
          <a:ln cap="flat" cmpd="sng" w="114300">
            <a:solidFill>
              <a:srgbClr val="6D9EEB"/>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9600"/>
              <a:t>Acknowledgements</a:t>
            </a:r>
            <a:endParaRPr b="1" sz="9600"/>
          </a:p>
        </p:txBody>
      </p:sp>
      <p:sp>
        <p:nvSpPr>
          <p:cNvPr id="67" name="Google Shape;67;p13"/>
          <p:cNvSpPr txBox="1"/>
          <p:nvPr/>
        </p:nvSpPr>
        <p:spPr>
          <a:xfrm>
            <a:off x="1067775" y="29476275"/>
            <a:ext cx="15465000" cy="2720100"/>
          </a:xfrm>
          <a:prstGeom prst="rect">
            <a:avLst/>
          </a:prstGeom>
          <a:noFill/>
          <a:ln>
            <a:noFill/>
          </a:ln>
        </p:spPr>
        <p:txBody>
          <a:bodyPr anchorCtr="0" anchor="t" bIns="91425" lIns="91425" spcFirstLastPara="1" rIns="91425" wrap="square" tIns="91425">
            <a:noAutofit/>
          </a:bodyPr>
          <a:lstStyle/>
          <a:p>
            <a:pPr indent="-609600" lvl="0" marL="457200" rtl="0">
              <a:spcBef>
                <a:spcPts val="0"/>
              </a:spcBef>
              <a:spcAft>
                <a:spcPts val="0"/>
              </a:spcAft>
              <a:buSzPts val="6000"/>
              <a:buChar char="●"/>
            </a:pPr>
            <a:r>
              <a:rPr lang="en" sz="6000"/>
              <a:t>Total Cost of Model: $585,938.00</a:t>
            </a:r>
            <a:endParaRPr sz="6000"/>
          </a:p>
          <a:p>
            <a:pPr indent="-609600" lvl="0" marL="457200" rtl="0">
              <a:spcBef>
                <a:spcPts val="0"/>
              </a:spcBef>
              <a:spcAft>
                <a:spcPts val="0"/>
              </a:spcAft>
              <a:buSzPts val="6000"/>
              <a:buChar char="●"/>
            </a:pPr>
            <a:r>
              <a:rPr lang="en" sz="6000"/>
              <a:t>Efficiency of Model: 70%</a:t>
            </a:r>
            <a:endParaRPr sz="6000"/>
          </a:p>
          <a:p>
            <a:pPr indent="-609600" lvl="0" marL="457200" rtl="0">
              <a:spcBef>
                <a:spcPts val="0"/>
              </a:spcBef>
              <a:spcAft>
                <a:spcPts val="0"/>
              </a:spcAft>
              <a:buSzPts val="6000"/>
              <a:buChar char="●"/>
            </a:pPr>
            <a:r>
              <a:rPr lang="en" sz="6000"/>
              <a:t>Ratio of Cost to Efficiency: $8,370.54</a:t>
            </a:r>
            <a:endParaRPr sz="6000"/>
          </a:p>
        </p:txBody>
      </p:sp>
      <p:sp>
        <p:nvSpPr>
          <p:cNvPr id="68" name="Google Shape;68;p13"/>
          <p:cNvSpPr txBox="1"/>
          <p:nvPr/>
        </p:nvSpPr>
        <p:spPr>
          <a:xfrm>
            <a:off x="1053600" y="18506363"/>
            <a:ext cx="15465000" cy="3964800"/>
          </a:xfrm>
          <a:prstGeom prst="rect">
            <a:avLst/>
          </a:prstGeom>
          <a:noFill/>
          <a:ln>
            <a:noFill/>
          </a:ln>
        </p:spPr>
        <p:txBody>
          <a:bodyPr anchorCtr="0" anchor="t" bIns="91425" lIns="91425" spcFirstLastPara="1" rIns="91425" wrap="square" tIns="91425">
            <a:noAutofit/>
          </a:bodyPr>
          <a:lstStyle/>
          <a:p>
            <a:pPr indent="-609600" lvl="0" marL="457200" rtl="0">
              <a:spcBef>
                <a:spcPts val="0"/>
              </a:spcBef>
              <a:spcAft>
                <a:spcPts val="0"/>
              </a:spcAft>
              <a:buSzPts val="6000"/>
              <a:buChar char="●"/>
            </a:pPr>
            <a:r>
              <a:rPr lang="en" sz="6000"/>
              <a:t>Research equations and possible factors in design</a:t>
            </a:r>
            <a:endParaRPr sz="6000"/>
          </a:p>
          <a:p>
            <a:pPr indent="-609600" lvl="0" marL="457200" rtl="0">
              <a:spcBef>
                <a:spcPts val="0"/>
              </a:spcBef>
              <a:spcAft>
                <a:spcPts val="0"/>
              </a:spcAft>
              <a:buSzPts val="6000"/>
              <a:buChar char="●"/>
            </a:pPr>
            <a:r>
              <a:rPr lang="en" sz="6000"/>
              <a:t>Choose factors that are most relevant to the performance of the design</a:t>
            </a:r>
            <a:endParaRPr sz="6000"/>
          </a:p>
          <a:p>
            <a:pPr indent="-609600" lvl="0" marL="457200" rtl="0">
              <a:spcBef>
                <a:spcPts val="0"/>
              </a:spcBef>
              <a:spcAft>
                <a:spcPts val="0"/>
              </a:spcAft>
              <a:buSzPts val="6000"/>
              <a:buChar char="●"/>
            </a:pPr>
            <a:r>
              <a:rPr lang="en" sz="6000"/>
              <a:t>Create an outline of the model based on the known values</a:t>
            </a:r>
            <a:endParaRPr sz="6000"/>
          </a:p>
          <a:p>
            <a:pPr indent="-609600" lvl="0" marL="457200" rtl="0">
              <a:spcBef>
                <a:spcPts val="0"/>
              </a:spcBef>
              <a:spcAft>
                <a:spcPts val="0"/>
              </a:spcAft>
              <a:buSzPts val="6000"/>
              <a:buChar char="●"/>
            </a:pPr>
            <a:r>
              <a:rPr lang="en" sz="6000"/>
              <a:t>Decide upon parts that balance low cost and high efficiency</a:t>
            </a:r>
            <a:endParaRPr sz="6000"/>
          </a:p>
          <a:p>
            <a:pPr indent="-609600" lvl="0" marL="457200" rtl="0">
              <a:spcBef>
                <a:spcPts val="0"/>
              </a:spcBef>
              <a:spcAft>
                <a:spcPts val="0"/>
              </a:spcAft>
              <a:buSzPts val="6000"/>
              <a:buChar char="●"/>
            </a:pPr>
            <a:r>
              <a:rPr lang="en" sz="6000"/>
              <a:t>Finalize model with chosen parts</a:t>
            </a:r>
            <a:endParaRPr sz="6000"/>
          </a:p>
          <a:p>
            <a:pPr indent="-609600" lvl="0" marL="457200" rtl="0">
              <a:spcBef>
                <a:spcPts val="0"/>
              </a:spcBef>
              <a:spcAft>
                <a:spcPts val="0"/>
              </a:spcAft>
              <a:buSzPts val="6000"/>
              <a:buChar char="●"/>
            </a:pPr>
            <a:r>
              <a:rPr lang="en" sz="6000"/>
              <a:t>Estimate cost of construction</a:t>
            </a:r>
            <a:endParaRPr sz="6000"/>
          </a:p>
        </p:txBody>
      </p:sp>
      <p:sp>
        <p:nvSpPr>
          <p:cNvPr id="69" name="Google Shape;69;p13"/>
          <p:cNvSpPr txBox="1"/>
          <p:nvPr/>
        </p:nvSpPr>
        <p:spPr>
          <a:xfrm>
            <a:off x="722250" y="27771400"/>
            <a:ext cx="16127700" cy="1767600"/>
          </a:xfrm>
          <a:prstGeom prst="rect">
            <a:avLst/>
          </a:prstGeom>
          <a:solidFill>
            <a:srgbClr val="6D9EEB"/>
          </a:solidFill>
          <a:ln cap="flat" cmpd="sng" w="114300">
            <a:solidFill>
              <a:srgbClr val="6D9EEB"/>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9600"/>
              <a:t>Cost and Efficiency </a:t>
            </a:r>
            <a:endParaRPr b="1" sz="9600"/>
          </a:p>
        </p:txBody>
      </p:sp>
      <p:sp>
        <p:nvSpPr>
          <p:cNvPr id="70" name="Google Shape;70;p13"/>
          <p:cNvSpPr txBox="1"/>
          <p:nvPr/>
        </p:nvSpPr>
        <p:spPr>
          <a:xfrm>
            <a:off x="41909175" y="8174525"/>
            <a:ext cx="15913200" cy="3964800"/>
          </a:xfrm>
          <a:prstGeom prst="rect">
            <a:avLst/>
          </a:prstGeom>
          <a:noFill/>
          <a:ln>
            <a:noFill/>
          </a:ln>
        </p:spPr>
        <p:txBody>
          <a:bodyPr anchorCtr="0" anchor="t" bIns="91425" lIns="91425" spcFirstLastPara="1" rIns="91425" wrap="square" tIns="91425">
            <a:noAutofit/>
          </a:bodyPr>
          <a:lstStyle/>
          <a:p>
            <a:pPr indent="-609600" lvl="0" marL="457200" marR="0" rtl="0" algn="l">
              <a:lnSpc>
                <a:spcPct val="100000"/>
              </a:lnSpc>
              <a:spcBef>
                <a:spcPts val="0"/>
              </a:spcBef>
              <a:spcAft>
                <a:spcPts val="0"/>
              </a:spcAft>
              <a:buClr>
                <a:srgbClr val="000000"/>
              </a:buClr>
              <a:buSzPts val="6000"/>
              <a:buFont typeface="Arial"/>
              <a:buChar char="●"/>
            </a:pPr>
            <a:r>
              <a:rPr lang="en" sz="6000"/>
              <a:t>Environmental: budget of sites 1 and 3</a:t>
            </a:r>
            <a:endParaRPr sz="6000"/>
          </a:p>
          <a:p>
            <a:pPr indent="-609600" lvl="0" marL="457200" marR="0" rtl="0" algn="l">
              <a:lnSpc>
                <a:spcPct val="100000"/>
              </a:lnSpc>
              <a:spcBef>
                <a:spcPts val="0"/>
              </a:spcBef>
              <a:spcAft>
                <a:spcPts val="0"/>
              </a:spcAft>
              <a:buSzPts val="6000"/>
              <a:buChar char="●"/>
            </a:pPr>
            <a:r>
              <a:rPr lang="en" sz="6000"/>
              <a:t>Social: rejection of site 2</a:t>
            </a:r>
            <a:endParaRPr sz="6000"/>
          </a:p>
          <a:p>
            <a:pPr indent="-609600" lvl="0" marL="457200" marR="0" rtl="0" algn="l">
              <a:lnSpc>
                <a:spcPct val="100000"/>
              </a:lnSpc>
              <a:spcBef>
                <a:spcPts val="0"/>
              </a:spcBef>
              <a:spcAft>
                <a:spcPts val="0"/>
              </a:spcAft>
              <a:buSzPts val="6000"/>
              <a:buChar char="●"/>
            </a:pPr>
            <a:r>
              <a:rPr lang="en" sz="6000"/>
              <a:t>Cost-to-loss ratio: choosing parts</a:t>
            </a:r>
            <a:endParaRPr sz="6000"/>
          </a:p>
          <a:p>
            <a:pPr indent="-609600" lvl="0" marL="457200" marR="0" rtl="0" algn="l">
              <a:lnSpc>
                <a:spcPct val="100000"/>
              </a:lnSpc>
              <a:spcBef>
                <a:spcPts val="0"/>
              </a:spcBef>
              <a:spcAft>
                <a:spcPts val="0"/>
              </a:spcAft>
              <a:buSzPts val="6000"/>
              <a:buChar char="●"/>
            </a:pPr>
            <a:r>
              <a:rPr lang="en" sz="6000"/>
              <a:t>Practicality: choosing flow rates, rejection of site 1 </a:t>
            </a:r>
            <a:endParaRPr sz="6000"/>
          </a:p>
        </p:txBody>
      </p:sp>
      <p:sp>
        <p:nvSpPr>
          <p:cNvPr id="71" name="Google Shape;71;p13"/>
          <p:cNvSpPr txBox="1"/>
          <p:nvPr/>
        </p:nvSpPr>
        <p:spPr>
          <a:xfrm>
            <a:off x="18747938" y="17368500"/>
            <a:ext cx="21215400" cy="1395300"/>
          </a:xfrm>
          <a:prstGeom prst="rect">
            <a:avLst/>
          </a:prstGeom>
          <a:solidFill>
            <a:srgbClr val="6D9EEB"/>
          </a:solidFill>
          <a:ln cap="flat" cmpd="sng" w="114300">
            <a:solidFill>
              <a:srgbClr val="6D9EEB"/>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7200"/>
              <a:t>Model Inputs and Outputs</a:t>
            </a:r>
            <a:endParaRPr sz="7200"/>
          </a:p>
        </p:txBody>
      </p:sp>
      <p:sp>
        <p:nvSpPr>
          <p:cNvPr id="72" name="Google Shape;72;p13"/>
          <p:cNvSpPr txBox="1"/>
          <p:nvPr/>
        </p:nvSpPr>
        <p:spPr>
          <a:xfrm>
            <a:off x="18778950" y="8539050"/>
            <a:ext cx="21215400" cy="1395300"/>
          </a:xfrm>
          <a:prstGeom prst="rect">
            <a:avLst/>
          </a:prstGeom>
          <a:solidFill>
            <a:srgbClr val="6D9EEB"/>
          </a:solidFill>
          <a:ln cap="flat" cmpd="sng" w="114300">
            <a:solidFill>
              <a:srgbClr val="6D9EEB"/>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7200"/>
              <a:t>Site Illustration</a:t>
            </a:r>
            <a:endParaRPr sz="7200"/>
          </a:p>
          <a:p>
            <a:pPr indent="0" lvl="0" marL="0" rtl="0" algn="ctr">
              <a:spcBef>
                <a:spcPts val="0"/>
              </a:spcBef>
              <a:spcAft>
                <a:spcPts val="0"/>
              </a:spcAft>
              <a:buNone/>
            </a:pPr>
            <a:r>
              <a:t/>
            </a:r>
            <a:endParaRPr sz="7200"/>
          </a:p>
        </p:txBody>
      </p:sp>
      <p:sp>
        <p:nvSpPr>
          <p:cNvPr id="73" name="Google Shape;73;p13"/>
          <p:cNvSpPr txBox="1"/>
          <p:nvPr/>
        </p:nvSpPr>
        <p:spPr>
          <a:xfrm>
            <a:off x="41694750" y="22172275"/>
            <a:ext cx="15913200" cy="3964800"/>
          </a:xfrm>
          <a:prstGeom prst="rect">
            <a:avLst/>
          </a:prstGeom>
          <a:noFill/>
          <a:ln>
            <a:noFill/>
          </a:ln>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sz="3000">
                <a:solidFill>
                  <a:srgbClr val="323232"/>
                </a:solidFill>
              </a:rPr>
              <a:t>Evaporation from Water Surfaces. (n.d.). Retrieved March 23, 2016, from http://www.engineeringtoolbox.com/evaporation-water-surface-d_690.html</a:t>
            </a:r>
            <a:endParaRPr sz="3000">
              <a:solidFill>
                <a:srgbClr val="323232"/>
              </a:solidFill>
            </a:endParaRPr>
          </a:p>
          <a:p>
            <a:pPr indent="0" lvl="0" marL="0" rtl="0">
              <a:lnSpc>
                <a:spcPct val="115000"/>
              </a:lnSpc>
              <a:spcBef>
                <a:spcPts val="0"/>
              </a:spcBef>
              <a:spcAft>
                <a:spcPts val="0"/>
              </a:spcAft>
              <a:buNone/>
            </a:pPr>
            <a:r>
              <a:rPr lang="en" sz="3000">
                <a:solidFill>
                  <a:srgbClr val="323232"/>
                </a:solidFill>
              </a:rPr>
              <a:t>Fairley, P. (2015, March 18). A Pumped Hydro Energy-Storage Renaissance. Retrieved March 22, 2016, from http://spectrum.ieee.org/energy/policy/a-pumped-hydro-energystorage-renaissance</a:t>
            </a:r>
            <a:endParaRPr sz="3000">
              <a:solidFill>
                <a:srgbClr val="323232"/>
              </a:solidFill>
            </a:endParaRPr>
          </a:p>
          <a:p>
            <a:pPr indent="0" lvl="0" marL="0" rtl="0">
              <a:lnSpc>
                <a:spcPct val="115000"/>
              </a:lnSpc>
              <a:spcBef>
                <a:spcPts val="0"/>
              </a:spcBef>
              <a:spcAft>
                <a:spcPts val="0"/>
              </a:spcAft>
              <a:buNone/>
            </a:pPr>
            <a:r>
              <a:rPr lang="en" sz="3000">
                <a:solidFill>
                  <a:srgbClr val="323232"/>
                </a:solidFill>
              </a:rPr>
              <a:t>Hazen-Williams Equation - calculate Head Loss in Water Pipes. (n.d.). Retrieved March 23, 2016, from http://www.engineeringtoolbox.com/hazen-williams-water-d_797.html</a:t>
            </a:r>
            <a:endParaRPr sz="3000">
              <a:solidFill>
                <a:srgbClr val="323232"/>
              </a:solidFill>
            </a:endParaRPr>
          </a:p>
          <a:p>
            <a:pPr indent="0" lvl="0" marL="0" rtl="0">
              <a:lnSpc>
                <a:spcPct val="115000"/>
              </a:lnSpc>
              <a:spcBef>
                <a:spcPts val="0"/>
              </a:spcBef>
              <a:spcAft>
                <a:spcPts val="0"/>
              </a:spcAft>
              <a:buNone/>
            </a:pPr>
            <a:r>
              <a:rPr lang="en" sz="3000">
                <a:solidFill>
                  <a:srgbClr val="323232"/>
                </a:solidFill>
              </a:rPr>
              <a:t>Make Solar Energy Economical. (n.d.). Retrieved March 22, 2016, from http://www.engineeringchallenges.org/challenges/solar.aspx</a:t>
            </a:r>
            <a:endParaRPr sz="3000">
              <a:solidFill>
                <a:srgbClr val="323232"/>
              </a:solidFill>
            </a:endParaRPr>
          </a:p>
          <a:p>
            <a:pPr indent="0" lvl="0" marL="0" rtl="0">
              <a:lnSpc>
                <a:spcPct val="115000"/>
              </a:lnSpc>
              <a:spcBef>
                <a:spcPts val="0"/>
              </a:spcBef>
              <a:spcAft>
                <a:spcPts val="0"/>
              </a:spcAft>
              <a:buNone/>
            </a:pPr>
            <a:r>
              <a:rPr lang="en" sz="3000">
                <a:solidFill>
                  <a:srgbClr val="323232"/>
                </a:solidFill>
              </a:rPr>
              <a:t>Minor Loss Coefficients in Pipes and Tubes Components (n.d.). Retrieved March 23, 2016 from http://www.engineeringtoolbox.com/minor-loss-coefficients-pipes-d_626.html</a:t>
            </a:r>
            <a:endParaRPr sz="3000">
              <a:solidFill>
                <a:srgbClr val="323232"/>
              </a:solidFill>
            </a:endParaRPr>
          </a:p>
          <a:p>
            <a:pPr indent="0" lvl="0" marL="914400" rtl="0">
              <a:lnSpc>
                <a:spcPct val="115000"/>
              </a:lnSpc>
              <a:spcBef>
                <a:spcPts val="0"/>
              </a:spcBef>
              <a:spcAft>
                <a:spcPts val="0"/>
              </a:spcAft>
              <a:buNone/>
            </a:pPr>
            <a:r>
              <a:t/>
            </a:r>
            <a:endParaRPr sz="3000">
              <a:solidFill>
                <a:srgbClr val="323232"/>
              </a:solidFill>
            </a:endParaRPr>
          </a:p>
        </p:txBody>
      </p:sp>
      <p:sp>
        <p:nvSpPr>
          <p:cNvPr id="74" name="Google Shape;74;p13"/>
          <p:cNvSpPr txBox="1"/>
          <p:nvPr/>
        </p:nvSpPr>
        <p:spPr>
          <a:xfrm>
            <a:off x="41694750" y="29978775"/>
            <a:ext cx="15913200" cy="2350200"/>
          </a:xfrm>
          <a:prstGeom prst="rect">
            <a:avLst/>
          </a:prstGeom>
          <a:noFill/>
          <a:ln>
            <a:noFill/>
          </a:ln>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sz="3000">
                <a:solidFill>
                  <a:srgbClr val="323232"/>
                </a:solidFill>
              </a:rPr>
              <a:t>We would like to thank Dr. Nauman for his entertaining and educational lectures, our Grad TA, Michael for his lectures and one-on-one help with all of our various problems during this project, our Peer TA, Peter for giving us feedback on all of our work, and  our Peer Mentors for giving us guidance and motivation throughout the semester.</a:t>
            </a:r>
            <a:endParaRPr sz="3000">
              <a:solidFill>
                <a:srgbClr val="323232"/>
              </a:solidFill>
            </a:endParaRPr>
          </a:p>
        </p:txBody>
      </p:sp>
      <p:pic>
        <p:nvPicPr>
          <p:cNvPr id="75" name="Google Shape;75;p13"/>
          <p:cNvPicPr preferRelativeResize="0"/>
          <p:nvPr/>
        </p:nvPicPr>
        <p:blipFill rotWithShape="1">
          <a:blip r:embed="rId5">
            <a:alphaModFix/>
          </a:blip>
          <a:srcRect b="33630" l="7502" r="69679" t="23539"/>
          <a:stretch/>
        </p:blipFill>
        <p:spPr>
          <a:xfrm>
            <a:off x="23058375" y="18839998"/>
            <a:ext cx="12656539" cy="13363801"/>
          </a:xfrm>
          <a:prstGeom prst="rect">
            <a:avLst/>
          </a:prstGeom>
          <a:noFill/>
          <a:ln cap="flat" cmpd="sng" w="114300">
            <a:solidFill>
              <a:srgbClr val="6D9EEB"/>
            </a:solidFill>
            <a:prstDash val="solid"/>
            <a:round/>
            <a:headEnd len="sm" w="sm" type="none"/>
            <a:tailEnd len="sm" w="sm" type="none"/>
          </a:ln>
        </p:spPr>
      </p:pic>
      <p:pic>
        <p:nvPicPr>
          <p:cNvPr id="76" name="Google Shape;76;p13"/>
          <p:cNvPicPr preferRelativeResize="0"/>
          <p:nvPr/>
        </p:nvPicPr>
        <p:blipFill rotWithShape="1">
          <a:blip r:embed="rId6">
            <a:alphaModFix/>
          </a:blip>
          <a:srcRect b="13250" l="16293" r="41053" t="46717"/>
          <a:stretch/>
        </p:blipFill>
        <p:spPr>
          <a:xfrm>
            <a:off x="22951163" y="10310400"/>
            <a:ext cx="12656549" cy="6682046"/>
          </a:xfrm>
          <a:prstGeom prst="rect">
            <a:avLst/>
          </a:prstGeom>
          <a:noFill/>
          <a:ln cap="flat" cmpd="sng" w="114300">
            <a:solidFill>
              <a:srgbClr val="6D9EEB"/>
            </a:solidFill>
            <a:prstDash val="solid"/>
            <a:round/>
            <a:headEnd len="sm" w="sm" type="none"/>
            <a:tailEnd len="sm" w="sm" type="none"/>
          </a:ln>
        </p:spPr>
      </p:pic>
      <p:sp>
        <p:nvSpPr>
          <p:cNvPr id="77" name="Google Shape;77;p13"/>
          <p:cNvSpPr txBox="1"/>
          <p:nvPr/>
        </p:nvSpPr>
        <p:spPr>
          <a:xfrm>
            <a:off x="41802000" y="13146600"/>
            <a:ext cx="15913200" cy="1767600"/>
          </a:xfrm>
          <a:prstGeom prst="rect">
            <a:avLst/>
          </a:prstGeom>
          <a:solidFill>
            <a:srgbClr val="6D9EEB"/>
          </a:solidFill>
          <a:ln cap="flat" cmpd="sng" w="114300">
            <a:solidFill>
              <a:srgbClr val="6D9EEB"/>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9600"/>
              <a:t>Conclusions</a:t>
            </a:r>
            <a:endParaRPr b="1" sz="9600"/>
          </a:p>
        </p:txBody>
      </p:sp>
      <p:sp>
        <p:nvSpPr>
          <p:cNvPr id="78" name="Google Shape;78;p13"/>
          <p:cNvSpPr txBox="1"/>
          <p:nvPr/>
        </p:nvSpPr>
        <p:spPr>
          <a:xfrm>
            <a:off x="41923350" y="14876938"/>
            <a:ext cx="15913200" cy="3964800"/>
          </a:xfrm>
          <a:prstGeom prst="rect">
            <a:avLst/>
          </a:prstGeom>
          <a:noFill/>
          <a:ln>
            <a:noFill/>
          </a:ln>
        </p:spPr>
        <p:txBody>
          <a:bodyPr anchorCtr="0" anchor="t" bIns="91425" lIns="91425" spcFirstLastPara="1" rIns="91425" wrap="square" tIns="91425">
            <a:noAutofit/>
          </a:bodyPr>
          <a:lstStyle/>
          <a:p>
            <a:pPr indent="-609600" lvl="0" marL="457200" marR="0" rtl="0" algn="l">
              <a:lnSpc>
                <a:spcPct val="100000"/>
              </a:lnSpc>
              <a:spcBef>
                <a:spcPts val="0"/>
              </a:spcBef>
              <a:spcAft>
                <a:spcPts val="0"/>
              </a:spcAft>
              <a:buClr>
                <a:srgbClr val="000000"/>
              </a:buClr>
              <a:buSzPts val="6000"/>
              <a:buFont typeface="Arial"/>
              <a:buChar char="●"/>
            </a:pPr>
            <a:r>
              <a:rPr lang="en" sz="6000"/>
              <a:t>Used most cost-effective materials in the most practical site</a:t>
            </a:r>
            <a:endParaRPr sz="6000"/>
          </a:p>
          <a:p>
            <a:pPr indent="-609600" lvl="0" marL="457200" marR="0" rtl="0" algn="l">
              <a:lnSpc>
                <a:spcPct val="100000"/>
              </a:lnSpc>
              <a:spcBef>
                <a:spcPts val="0"/>
              </a:spcBef>
              <a:spcAft>
                <a:spcPts val="0"/>
              </a:spcAft>
              <a:buSzPts val="6000"/>
              <a:buChar char="●"/>
            </a:pPr>
            <a:r>
              <a:rPr lang="en" sz="6000"/>
              <a:t>Efficiency is fairly high for current technology</a:t>
            </a:r>
            <a:endParaRPr sz="6000"/>
          </a:p>
          <a:p>
            <a:pPr indent="-609600" lvl="0" marL="457200" marR="0" rtl="0" algn="l">
              <a:lnSpc>
                <a:spcPct val="100000"/>
              </a:lnSpc>
              <a:spcBef>
                <a:spcPts val="0"/>
              </a:spcBef>
              <a:spcAft>
                <a:spcPts val="0"/>
              </a:spcAft>
              <a:buSzPts val="6000"/>
              <a:buChar char="●"/>
            </a:pPr>
            <a:r>
              <a:rPr lang="en" sz="6000"/>
              <a:t>The ratio of cost to efficiency could be better, but that can improve as technology advances</a:t>
            </a:r>
            <a:endParaRPr sz="6000"/>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