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84048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291840" y="6285233"/>
            <a:ext cx="37307519" cy="1337056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1400"/>
              <a:buFont typeface="Calibri"/>
              <a:buNone/>
              <a:defRPr b="0" i="0" sz="2880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3" name="Google Shape;13;p2"/>
          <p:cNvSpPr txBox="1"/>
          <p:nvPr>
            <p:ph idx="1" type="subTitle"/>
          </p:nvPr>
        </p:nvSpPr>
        <p:spPr>
          <a:xfrm>
            <a:off x="5486400" y="20171413"/>
            <a:ext cx="32918401" cy="9272267"/>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4800"/>
              </a:spcBef>
              <a:spcAft>
                <a:spcPts val="0"/>
              </a:spcAft>
              <a:buClr>
                <a:schemeClr val="dk1"/>
              </a:buClr>
              <a:buSzPts val="1400"/>
              <a:buFont typeface="Arial"/>
              <a:buNone/>
              <a:defRPr b="0" i="0" sz="11520" u="none" cap="none" strike="noStrike">
                <a:solidFill>
                  <a:schemeClr val="dk1"/>
                </a:solidFill>
                <a:latin typeface="Calibri"/>
                <a:ea typeface="Calibri"/>
                <a:cs typeface="Calibri"/>
                <a:sym typeface="Calibri"/>
              </a:defRPr>
            </a:lvl1pPr>
            <a:lvl2pPr indent="-10160" lvl="1" marL="2194560" marR="0" rtl="0" algn="ctr">
              <a:lnSpc>
                <a:spcPct val="90000"/>
              </a:lnSpc>
              <a:spcBef>
                <a:spcPts val="2400"/>
              </a:spcBef>
              <a:spcAft>
                <a:spcPts val="0"/>
              </a:spcAft>
              <a:buClr>
                <a:schemeClr val="dk1"/>
              </a:buClr>
              <a:buSzPts val="1400"/>
              <a:buFont typeface="Arial"/>
              <a:buNone/>
              <a:defRPr b="0" i="0" sz="9600" u="none" cap="none" strike="noStrike">
                <a:solidFill>
                  <a:schemeClr val="dk1"/>
                </a:solidFill>
                <a:latin typeface="Calibri"/>
                <a:ea typeface="Calibri"/>
                <a:cs typeface="Calibri"/>
                <a:sym typeface="Calibri"/>
              </a:defRPr>
            </a:lvl2pPr>
            <a:lvl3pPr indent="-7620" lvl="2" marL="4389120" marR="0" rtl="0" algn="ctr">
              <a:lnSpc>
                <a:spcPct val="90000"/>
              </a:lnSpc>
              <a:spcBef>
                <a:spcPts val="2400"/>
              </a:spcBef>
              <a:spcAft>
                <a:spcPts val="0"/>
              </a:spcAft>
              <a:buClr>
                <a:schemeClr val="dk1"/>
              </a:buClr>
              <a:buSzPts val="1400"/>
              <a:buFont typeface="Arial"/>
              <a:buNone/>
              <a:defRPr b="0" i="0" sz="8640" u="none" cap="none" strike="noStrike">
                <a:solidFill>
                  <a:schemeClr val="dk1"/>
                </a:solidFill>
                <a:latin typeface="Calibri"/>
                <a:ea typeface="Calibri"/>
                <a:cs typeface="Calibri"/>
                <a:sym typeface="Calibri"/>
              </a:defRPr>
            </a:lvl3pPr>
            <a:lvl4pPr indent="-5080" lvl="3" marL="6583680" marR="0" rtl="0" algn="ctr">
              <a:lnSpc>
                <a:spcPct val="90000"/>
              </a:lnSpc>
              <a:spcBef>
                <a:spcPts val="2400"/>
              </a:spcBef>
              <a:spcAft>
                <a:spcPts val="0"/>
              </a:spcAft>
              <a:buClr>
                <a:schemeClr val="dk1"/>
              </a:buClr>
              <a:buSzPts val="1400"/>
              <a:buFont typeface="Arial"/>
              <a:buNone/>
              <a:defRPr b="0" i="0" sz="7680" u="none" cap="none" strike="noStrike">
                <a:solidFill>
                  <a:schemeClr val="dk1"/>
                </a:solidFill>
                <a:latin typeface="Calibri"/>
                <a:ea typeface="Calibri"/>
                <a:cs typeface="Calibri"/>
                <a:sym typeface="Calibri"/>
              </a:defRPr>
            </a:lvl4pPr>
            <a:lvl5pPr indent="-2540" lvl="4" marL="8778240" marR="0" rtl="0" algn="ctr">
              <a:lnSpc>
                <a:spcPct val="90000"/>
              </a:lnSpc>
              <a:spcBef>
                <a:spcPts val="2400"/>
              </a:spcBef>
              <a:spcAft>
                <a:spcPts val="0"/>
              </a:spcAft>
              <a:buClr>
                <a:schemeClr val="dk1"/>
              </a:buClr>
              <a:buSzPts val="1400"/>
              <a:buFont typeface="Arial"/>
              <a:buNone/>
              <a:defRPr b="0" i="0" sz="7680" u="none" cap="none" strike="noStrike">
                <a:solidFill>
                  <a:schemeClr val="dk1"/>
                </a:solidFill>
                <a:latin typeface="Calibri"/>
                <a:ea typeface="Calibri"/>
                <a:cs typeface="Calibri"/>
                <a:sym typeface="Calibri"/>
              </a:defRPr>
            </a:lvl5pPr>
            <a:lvl6pPr indent="0" lvl="5" marL="10972800" marR="0" rtl="0" algn="ctr">
              <a:lnSpc>
                <a:spcPct val="90000"/>
              </a:lnSpc>
              <a:spcBef>
                <a:spcPts val="2400"/>
              </a:spcBef>
              <a:spcAft>
                <a:spcPts val="0"/>
              </a:spcAft>
              <a:buClr>
                <a:schemeClr val="dk1"/>
              </a:buClr>
              <a:buSzPts val="1400"/>
              <a:buFont typeface="Arial"/>
              <a:buNone/>
              <a:defRPr b="0" i="0" sz="7680" u="none" cap="none" strike="noStrike">
                <a:solidFill>
                  <a:schemeClr val="dk1"/>
                </a:solidFill>
                <a:latin typeface="Calibri"/>
                <a:ea typeface="Calibri"/>
                <a:cs typeface="Calibri"/>
                <a:sym typeface="Calibri"/>
              </a:defRPr>
            </a:lvl6pPr>
            <a:lvl7pPr indent="-10160" lvl="6" marL="13167361" marR="0" rtl="0" algn="ctr">
              <a:lnSpc>
                <a:spcPct val="90000"/>
              </a:lnSpc>
              <a:spcBef>
                <a:spcPts val="2400"/>
              </a:spcBef>
              <a:spcAft>
                <a:spcPts val="0"/>
              </a:spcAft>
              <a:buClr>
                <a:schemeClr val="dk1"/>
              </a:buClr>
              <a:buSzPts val="1400"/>
              <a:buFont typeface="Arial"/>
              <a:buNone/>
              <a:defRPr b="0" i="0" sz="7680" u="none" cap="none" strike="noStrike">
                <a:solidFill>
                  <a:schemeClr val="dk1"/>
                </a:solidFill>
                <a:latin typeface="Calibri"/>
                <a:ea typeface="Calibri"/>
                <a:cs typeface="Calibri"/>
                <a:sym typeface="Calibri"/>
              </a:defRPr>
            </a:lvl7pPr>
            <a:lvl8pPr indent="-7619" lvl="7" marL="15361920" marR="0" rtl="0" algn="ctr">
              <a:lnSpc>
                <a:spcPct val="90000"/>
              </a:lnSpc>
              <a:spcBef>
                <a:spcPts val="2400"/>
              </a:spcBef>
              <a:spcAft>
                <a:spcPts val="0"/>
              </a:spcAft>
              <a:buClr>
                <a:schemeClr val="dk1"/>
              </a:buClr>
              <a:buSzPts val="1400"/>
              <a:buFont typeface="Arial"/>
              <a:buNone/>
              <a:defRPr b="0" i="0" sz="7680" u="none" cap="none" strike="noStrike">
                <a:solidFill>
                  <a:schemeClr val="dk1"/>
                </a:solidFill>
                <a:latin typeface="Calibri"/>
                <a:ea typeface="Calibri"/>
                <a:cs typeface="Calibri"/>
                <a:sym typeface="Calibri"/>
              </a:defRPr>
            </a:lvl8pPr>
            <a:lvl9pPr indent="-5080" lvl="8" marL="17556480" marR="0" rtl="0" algn="ctr">
              <a:lnSpc>
                <a:spcPct val="90000"/>
              </a:lnSpc>
              <a:spcBef>
                <a:spcPts val="2400"/>
              </a:spcBef>
              <a:spcAft>
                <a:spcPts val="0"/>
              </a:spcAft>
              <a:buClr>
                <a:schemeClr val="dk1"/>
              </a:buClr>
              <a:buSzPts val="1400"/>
              <a:buFont typeface="Arial"/>
              <a:buNone/>
              <a:defRPr b="0" i="0" sz="768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017520" y="2044708"/>
            <a:ext cx="37856160" cy="7423153"/>
          </a:xfrm>
          <a:prstGeom prst="rect">
            <a:avLst/>
          </a:prstGeom>
          <a:noFill/>
          <a:ln>
            <a:noFill/>
          </a:ln>
        </p:spPr>
        <p:txBody>
          <a:bodyPr anchorCtr="0" anchor="ctr" bIns="91425" lIns="91425" spcFirstLastPara="1" rIns="91425" wrap="square" tIns="91425"/>
          <a:lstStyle>
            <a:lvl1pPr lvl="0" rtl="0" algn="l">
              <a:lnSpc>
                <a:spcPct val="90000"/>
              </a:lnSpc>
              <a:spcBef>
                <a:spcPts val="0"/>
              </a:spcBef>
              <a:spcAft>
                <a:spcPts val="0"/>
              </a:spcAft>
              <a:buClr>
                <a:schemeClr val="dk1"/>
              </a:buClr>
              <a:buSzPts val="1400"/>
              <a:buFont typeface="Calibri"/>
              <a:buNone/>
              <a:defRPr sz="2112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0" name="Google Shape;70;p11"/>
          <p:cNvSpPr txBox="1"/>
          <p:nvPr>
            <p:ph idx="1" type="body"/>
          </p:nvPr>
        </p:nvSpPr>
        <p:spPr>
          <a:xfrm rot="5400000">
            <a:off x="9761855" y="3479166"/>
            <a:ext cx="24367493" cy="37856160"/>
          </a:xfrm>
          <a:prstGeom prst="rect">
            <a:avLst/>
          </a:prstGeom>
          <a:noFill/>
          <a:ln>
            <a:noFill/>
          </a:ln>
        </p:spPr>
        <p:txBody>
          <a:bodyPr anchorCtr="0" anchor="t" bIns="91425" lIns="91425" spcFirstLastPara="1" rIns="91425" wrap="square" tIns="91425"/>
          <a:lstStyle>
            <a:lvl1pPr indent="-317500" lvl="0" marL="457200" rtl="0" algn="l">
              <a:lnSpc>
                <a:spcPct val="90000"/>
              </a:lnSpc>
              <a:spcBef>
                <a:spcPts val="4800"/>
              </a:spcBef>
              <a:spcAft>
                <a:spcPts val="0"/>
              </a:spcAft>
              <a:buClr>
                <a:schemeClr val="dk1"/>
              </a:buClr>
              <a:buSzPts val="1400"/>
              <a:buFont typeface="Arial"/>
              <a:buChar char="•"/>
              <a:defRPr sz="13439">
                <a:solidFill>
                  <a:schemeClr val="dk1"/>
                </a:solidFill>
                <a:latin typeface="Calibri"/>
                <a:ea typeface="Calibri"/>
                <a:cs typeface="Calibri"/>
                <a:sym typeface="Calibri"/>
              </a:defRPr>
            </a:lvl1pPr>
            <a:lvl2pPr indent="-317500" lvl="1" marL="914400" rtl="0" algn="l">
              <a:lnSpc>
                <a:spcPct val="90000"/>
              </a:lnSpc>
              <a:spcBef>
                <a:spcPts val="2400"/>
              </a:spcBef>
              <a:spcAft>
                <a:spcPts val="0"/>
              </a:spcAft>
              <a:buClr>
                <a:schemeClr val="dk1"/>
              </a:buClr>
              <a:buSzPts val="1400"/>
              <a:buFont typeface="Arial"/>
              <a:buChar char="•"/>
              <a:defRPr sz="11520">
                <a:solidFill>
                  <a:schemeClr val="dk1"/>
                </a:solidFill>
                <a:latin typeface="Calibri"/>
                <a:ea typeface="Calibri"/>
                <a:cs typeface="Calibri"/>
                <a:sym typeface="Calibri"/>
              </a:defRPr>
            </a:lvl2pPr>
            <a:lvl3pPr indent="-317500" lvl="2" marL="1371600" rtl="0" algn="l">
              <a:lnSpc>
                <a:spcPct val="90000"/>
              </a:lnSpc>
              <a:spcBef>
                <a:spcPts val="2400"/>
              </a:spcBef>
              <a:spcAft>
                <a:spcPts val="0"/>
              </a:spcAft>
              <a:buClr>
                <a:schemeClr val="dk1"/>
              </a:buClr>
              <a:buSzPts val="1400"/>
              <a:buFont typeface="Arial"/>
              <a:buChar char="•"/>
              <a:defRPr sz="9600">
                <a:solidFill>
                  <a:schemeClr val="dk1"/>
                </a:solidFill>
                <a:latin typeface="Calibri"/>
                <a:ea typeface="Calibri"/>
                <a:cs typeface="Calibri"/>
                <a:sym typeface="Calibri"/>
              </a:defRPr>
            </a:lvl3pPr>
            <a:lvl4pPr indent="-317500" lvl="3" marL="1828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4pPr>
            <a:lvl5pPr indent="-317500" lvl="4" marL="22860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5pPr>
            <a:lvl6pPr indent="-317500" lvl="5" marL="27432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6pPr>
            <a:lvl7pPr indent="-317500" lvl="6" marL="32004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7pPr>
            <a:lvl8pPr indent="-317500" lvl="7" marL="36576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8pPr>
            <a:lvl9pPr indent="-317500" lvl="8" marL="4114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9868515" y="13585827"/>
            <a:ext cx="32546293" cy="9464040"/>
          </a:xfrm>
          <a:prstGeom prst="rect">
            <a:avLst/>
          </a:prstGeom>
          <a:noFill/>
          <a:ln>
            <a:noFill/>
          </a:ln>
        </p:spPr>
        <p:txBody>
          <a:bodyPr anchorCtr="0" anchor="ctr" bIns="91425" lIns="91425" spcFirstLastPara="1" rIns="91425" wrap="square" tIns="91425"/>
          <a:lstStyle>
            <a:lvl1pPr lvl="0" rtl="0" algn="l">
              <a:lnSpc>
                <a:spcPct val="90000"/>
              </a:lnSpc>
              <a:spcBef>
                <a:spcPts val="0"/>
              </a:spcBef>
              <a:spcAft>
                <a:spcPts val="0"/>
              </a:spcAft>
              <a:buClr>
                <a:schemeClr val="dk1"/>
              </a:buClr>
              <a:buSzPts val="1400"/>
              <a:buFont typeface="Calibri"/>
              <a:buNone/>
              <a:defRPr sz="2112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6" name="Google Shape;76;p12"/>
          <p:cNvSpPr txBox="1"/>
          <p:nvPr>
            <p:ph idx="1" type="body"/>
          </p:nvPr>
        </p:nvSpPr>
        <p:spPr>
          <a:xfrm rot="5400000">
            <a:off x="666116" y="4396106"/>
            <a:ext cx="32546293" cy="27843481"/>
          </a:xfrm>
          <a:prstGeom prst="rect">
            <a:avLst/>
          </a:prstGeom>
          <a:noFill/>
          <a:ln>
            <a:noFill/>
          </a:ln>
        </p:spPr>
        <p:txBody>
          <a:bodyPr anchorCtr="0" anchor="t" bIns="91425" lIns="91425" spcFirstLastPara="1" rIns="91425" wrap="square" tIns="91425"/>
          <a:lstStyle>
            <a:lvl1pPr indent="-317500" lvl="0" marL="457200" rtl="0" algn="l">
              <a:lnSpc>
                <a:spcPct val="90000"/>
              </a:lnSpc>
              <a:spcBef>
                <a:spcPts val="4800"/>
              </a:spcBef>
              <a:spcAft>
                <a:spcPts val="0"/>
              </a:spcAft>
              <a:buClr>
                <a:schemeClr val="dk1"/>
              </a:buClr>
              <a:buSzPts val="1400"/>
              <a:buFont typeface="Arial"/>
              <a:buChar char="•"/>
              <a:defRPr sz="13439">
                <a:solidFill>
                  <a:schemeClr val="dk1"/>
                </a:solidFill>
                <a:latin typeface="Calibri"/>
                <a:ea typeface="Calibri"/>
                <a:cs typeface="Calibri"/>
                <a:sym typeface="Calibri"/>
              </a:defRPr>
            </a:lvl1pPr>
            <a:lvl2pPr indent="-317500" lvl="1" marL="914400" rtl="0" algn="l">
              <a:lnSpc>
                <a:spcPct val="90000"/>
              </a:lnSpc>
              <a:spcBef>
                <a:spcPts val="2400"/>
              </a:spcBef>
              <a:spcAft>
                <a:spcPts val="0"/>
              </a:spcAft>
              <a:buClr>
                <a:schemeClr val="dk1"/>
              </a:buClr>
              <a:buSzPts val="1400"/>
              <a:buFont typeface="Arial"/>
              <a:buChar char="•"/>
              <a:defRPr sz="11520">
                <a:solidFill>
                  <a:schemeClr val="dk1"/>
                </a:solidFill>
                <a:latin typeface="Calibri"/>
                <a:ea typeface="Calibri"/>
                <a:cs typeface="Calibri"/>
                <a:sym typeface="Calibri"/>
              </a:defRPr>
            </a:lvl2pPr>
            <a:lvl3pPr indent="-317500" lvl="2" marL="1371600" rtl="0" algn="l">
              <a:lnSpc>
                <a:spcPct val="90000"/>
              </a:lnSpc>
              <a:spcBef>
                <a:spcPts val="2400"/>
              </a:spcBef>
              <a:spcAft>
                <a:spcPts val="0"/>
              </a:spcAft>
              <a:buClr>
                <a:schemeClr val="dk1"/>
              </a:buClr>
              <a:buSzPts val="1400"/>
              <a:buFont typeface="Arial"/>
              <a:buChar char="•"/>
              <a:defRPr sz="9600">
                <a:solidFill>
                  <a:schemeClr val="dk1"/>
                </a:solidFill>
                <a:latin typeface="Calibri"/>
                <a:ea typeface="Calibri"/>
                <a:cs typeface="Calibri"/>
                <a:sym typeface="Calibri"/>
              </a:defRPr>
            </a:lvl3pPr>
            <a:lvl4pPr indent="-317500" lvl="3" marL="1828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4pPr>
            <a:lvl5pPr indent="-317500" lvl="4" marL="22860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5pPr>
            <a:lvl6pPr indent="-317500" lvl="5" marL="27432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6pPr>
            <a:lvl7pPr indent="-317500" lvl="6" marL="32004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7pPr>
            <a:lvl8pPr indent="-317500" lvl="7" marL="36576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8pPr>
            <a:lvl9pPr indent="-317500" lvl="8" marL="4114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3017520" y="2044708"/>
            <a:ext cx="37856160" cy="7423153"/>
          </a:xfrm>
          <a:prstGeom prst="rect">
            <a:avLst/>
          </a:prstGeom>
          <a:noFill/>
          <a:ln>
            <a:noFill/>
          </a:ln>
        </p:spPr>
        <p:txBody>
          <a:bodyPr anchorCtr="0" anchor="ctr" bIns="91425" lIns="91425" spcFirstLastPara="1" rIns="91425" wrap="square" tIns="91425"/>
          <a:lstStyle>
            <a:lvl1pPr lvl="0" rtl="0" algn="l">
              <a:lnSpc>
                <a:spcPct val="90000"/>
              </a:lnSpc>
              <a:spcBef>
                <a:spcPts val="0"/>
              </a:spcBef>
              <a:spcAft>
                <a:spcPts val="0"/>
              </a:spcAft>
              <a:buClr>
                <a:schemeClr val="dk1"/>
              </a:buClr>
              <a:buSzPts val="1400"/>
              <a:buFont typeface="Calibri"/>
              <a:buNone/>
              <a:defRPr sz="2112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 name="Google Shape;19;p3"/>
          <p:cNvSpPr txBox="1"/>
          <p:nvPr>
            <p:ph idx="1" type="body"/>
          </p:nvPr>
        </p:nvSpPr>
        <p:spPr>
          <a:xfrm>
            <a:off x="3017520" y="10223500"/>
            <a:ext cx="37856160" cy="24367493"/>
          </a:xfrm>
          <a:prstGeom prst="rect">
            <a:avLst/>
          </a:prstGeom>
          <a:noFill/>
          <a:ln>
            <a:noFill/>
          </a:ln>
        </p:spPr>
        <p:txBody>
          <a:bodyPr anchorCtr="0" anchor="t" bIns="91425" lIns="91425" spcFirstLastPara="1" rIns="91425" wrap="square" tIns="91425"/>
          <a:lstStyle>
            <a:lvl1pPr indent="-317500" lvl="0" marL="457200" rtl="0" algn="l">
              <a:lnSpc>
                <a:spcPct val="90000"/>
              </a:lnSpc>
              <a:spcBef>
                <a:spcPts val="4800"/>
              </a:spcBef>
              <a:spcAft>
                <a:spcPts val="0"/>
              </a:spcAft>
              <a:buClr>
                <a:schemeClr val="dk1"/>
              </a:buClr>
              <a:buSzPts val="1400"/>
              <a:buFont typeface="Arial"/>
              <a:buChar char="•"/>
              <a:defRPr sz="13439">
                <a:solidFill>
                  <a:schemeClr val="dk1"/>
                </a:solidFill>
                <a:latin typeface="Calibri"/>
                <a:ea typeface="Calibri"/>
                <a:cs typeface="Calibri"/>
                <a:sym typeface="Calibri"/>
              </a:defRPr>
            </a:lvl1pPr>
            <a:lvl2pPr indent="-317500" lvl="1" marL="914400" rtl="0" algn="l">
              <a:lnSpc>
                <a:spcPct val="90000"/>
              </a:lnSpc>
              <a:spcBef>
                <a:spcPts val="2400"/>
              </a:spcBef>
              <a:spcAft>
                <a:spcPts val="0"/>
              </a:spcAft>
              <a:buClr>
                <a:schemeClr val="dk1"/>
              </a:buClr>
              <a:buSzPts val="1400"/>
              <a:buFont typeface="Arial"/>
              <a:buChar char="•"/>
              <a:defRPr sz="11520">
                <a:solidFill>
                  <a:schemeClr val="dk1"/>
                </a:solidFill>
                <a:latin typeface="Calibri"/>
                <a:ea typeface="Calibri"/>
                <a:cs typeface="Calibri"/>
                <a:sym typeface="Calibri"/>
              </a:defRPr>
            </a:lvl2pPr>
            <a:lvl3pPr indent="-317500" lvl="2" marL="1371600" rtl="0" algn="l">
              <a:lnSpc>
                <a:spcPct val="90000"/>
              </a:lnSpc>
              <a:spcBef>
                <a:spcPts val="2400"/>
              </a:spcBef>
              <a:spcAft>
                <a:spcPts val="0"/>
              </a:spcAft>
              <a:buClr>
                <a:schemeClr val="dk1"/>
              </a:buClr>
              <a:buSzPts val="1400"/>
              <a:buFont typeface="Arial"/>
              <a:buChar char="•"/>
              <a:defRPr sz="9600">
                <a:solidFill>
                  <a:schemeClr val="dk1"/>
                </a:solidFill>
                <a:latin typeface="Calibri"/>
                <a:ea typeface="Calibri"/>
                <a:cs typeface="Calibri"/>
                <a:sym typeface="Calibri"/>
              </a:defRPr>
            </a:lvl3pPr>
            <a:lvl4pPr indent="-317500" lvl="3" marL="1828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4pPr>
            <a:lvl5pPr indent="-317500" lvl="4" marL="22860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5pPr>
            <a:lvl6pPr indent="-317500" lvl="5" marL="27432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6pPr>
            <a:lvl7pPr indent="-317500" lvl="6" marL="32004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7pPr>
            <a:lvl8pPr indent="-317500" lvl="7" marL="36576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8pPr>
            <a:lvl9pPr indent="-317500" lvl="8" marL="4114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994662" y="9574541"/>
            <a:ext cx="37856160" cy="15975327"/>
          </a:xfrm>
          <a:prstGeom prst="rect">
            <a:avLst/>
          </a:prstGeom>
          <a:noFill/>
          <a:ln>
            <a:noFill/>
          </a:ln>
        </p:spPr>
        <p:txBody>
          <a:bodyPr anchorCtr="0" anchor="b" bIns="91425" lIns="91425" spcFirstLastPara="1" rIns="91425" wrap="square" tIns="91425"/>
          <a:lstStyle>
            <a:lvl1pPr lvl="0" rtl="0">
              <a:spcBef>
                <a:spcPts val="0"/>
              </a:spcBef>
              <a:spcAft>
                <a:spcPts val="0"/>
              </a:spcAft>
              <a:buSzPts val="1400"/>
              <a:buNone/>
              <a:defRPr sz="288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4"/>
          <p:cNvSpPr txBox="1"/>
          <p:nvPr>
            <p:ph idx="1" type="body"/>
          </p:nvPr>
        </p:nvSpPr>
        <p:spPr>
          <a:xfrm>
            <a:off x="2994662" y="25701002"/>
            <a:ext cx="37856160" cy="8401047"/>
          </a:xfrm>
          <a:prstGeom prst="rect">
            <a:avLst/>
          </a:prstGeom>
          <a:noFill/>
          <a:ln>
            <a:noFill/>
          </a:ln>
        </p:spPr>
        <p:txBody>
          <a:bodyPr anchorCtr="0" anchor="t" bIns="91425" lIns="91425" spcFirstLastPara="1" rIns="91425" wrap="square" tIns="91425"/>
          <a:lstStyle>
            <a:lvl1pPr indent="-228600" lvl="0" marL="457200" rtl="0">
              <a:spcBef>
                <a:spcPts val="4800"/>
              </a:spcBef>
              <a:spcAft>
                <a:spcPts val="0"/>
              </a:spcAft>
              <a:buClr>
                <a:schemeClr val="dk1"/>
              </a:buClr>
              <a:buSzPts val="1400"/>
              <a:buFont typeface="Calibri"/>
              <a:buNone/>
              <a:defRPr sz="11520">
                <a:solidFill>
                  <a:schemeClr val="dk1"/>
                </a:solidFill>
              </a:defRPr>
            </a:lvl1pPr>
            <a:lvl2pPr indent="-228600" lvl="1" marL="914400" rtl="0">
              <a:spcBef>
                <a:spcPts val="2400"/>
              </a:spcBef>
              <a:spcAft>
                <a:spcPts val="0"/>
              </a:spcAft>
              <a:buClr>
                <a:srgbClr val="888888"/>
              </a:buClr>
              <a:buSzPts val="1400"/>
              <a:buFont typeface="Calibri"/>
              <a:buNone/>
              <a:defRPr sz="9600">
                <a:solidFill>
                  <a:srgbClr val="888888"/>
                </a:solidFill>
              </a:defRPr>
            </a:lvl2pPr>
            <a:lvl3pPr indent="-228600" lvl="2" marL="1371600" rtl="0">
              <a:spcBef>
                <a:spcPts val="2400"/>
              </a:spcBef>
              <a:spcAft>
                <a:spcPts val="0"/>
              </a:spcAft>
              <a:buClr>
                <a:srgbClr val="888888"/>
              </a:buClr>
              <a:buSzPts val="1400"/>
              <a:buFont typeface="Calibri"/>
              <a:buNone/>
              <a:defRPr sz="8640">
                <a:solidFill>
                  <a:srgbClr val="888888"/>
                </a:solidFill>
              </a:defRPr>
            </a:lvl3pPr>
            <a:lvl4pPr indent="-228600" lvl="3" marL="1828800" rtl="0">
              <a:spcBef>
                <a:spcPts val="2400"/>
              </a:spcBef>
              <a:spcAft>
                <a:spcPts val="0"/>
              </a:spcAft>
              <a:buClr>
                <a:srgbClr val="888888"/>
              </a:buClr>
              <a:buSzPts val="1400"/>
              <a:buFont typeface="Calibri"/>
              <a:buNone/>
              <a:defRPr sz="7680">
                <a:solidFill>
                  <a:srgbClr val="888888"/>
                </a:solidFill>
              </a:defRPr>
            </a:lvl4pPr>
            <a:lvl5pPr indent="-228600" lvl="4" marL="2286000" rtl="0">
              <a:spcBef>
                <a:spcPts val="2400"/>
              </a:spcBef>
              <a:spcAft>
                <a:spcPts val="0"/>
              </a:spcAft>
              <a:buClr>
                <a:srgbClr val="888888"/>
              </a:buClr>
              <a:buSzPts val="1400"/>
              <a:buFont typeface="Calibri"/>
              <a:buNone/>
              <a:defRPr sz="7680">
                <a:solidFill>
                  <a:srgbClr val="888888"/>
                </a:solidFill>
              </a:defRPr>
            </a:lvl5pPr>
            <a:lvl6pPr indent="-228600" lvl="5" marL="2743200" rtl="0">
              <a:spcBef>
                <a:spcPts val="2400"/>
              </a:spcBef>
              <a:spcAft>
                <a:spcPts val="0"/>
              </a:spcAft>
              <a:buClr>
                <a:srgbClr val="888888"/>
              </a:buClr>
              <a:buSzPts val="1400"/>
              <a:buFont typeface="Calibri"/>
              <a:buNone/>
              <a:defRPr sz="7680">
                <a:solidFill>
                  <a:srgbClr val="888888"/>
                </a:solidFill>
              </a:defRPr>
            </a:lvl6pPr>
            <a:lvl7pPr indent="-228600" lvl="6" marL="3200400" rtl="0">
              <a:spcBef>
                <a:spcPts val="2400"/>
              </a:spcBef>
              <a:spcAft>
                <a:spcPts val="0"/>
              </a:spcAft>
              <a:buClr>
                <a:srgbClr val="888888"/>
              </a:buClr>
              <a:buSzPts val="1400"/>
              <a:buFont typeface="Calibri"/>
              <a:buNone/>
              <a:defRPr sz="7680">
                <a:solidFill>
                  <a:srgbClr val="888888"/>
                </a:solidFill>
              </a:defRPr>
            </a:lvl7pPr>
            <a:lvl8pPr indent="-228600" lvl="7" marL="3657600" rtl="0">
              <a:spcBef>
                <a:spcPts val="2400"/>
              </a:spcBef>
              <a:spcAft>
                <a:spcPts val="0"/>
              </a:spcAft>
              <a:buClr>
                <a:srgbClr val="888888"/>
              </a:buClr>
              <a:buSzPts val="1400"/>
              <a:buFont typeface="Calibri"/>
              <a:buNone/>
              <a:defRPr sz="7680">
                <a:solidFill>
                  <a:srgbClr val="888888"/>
                </a:solidFill>
              </a:defRPr>
            </a:lvl8pPr>
            <a:lvl9pPr indent="-228600" lvl="8" marL="4114800" rtl="0">
              <a:spcBef>
                <a:spcPts val="2400"/>
              </a:spcBef>
              <a:spcAft>
                <a:spcPts val="0"/>
              </a:spcAft>
              <a:buClr>
                <a:srgbClr val="888888"/>
              </a:buClr>
              <a:buSzPts val="1400"/>
              <a:buFont typeface="Calibri"/>
              <a:buNone/>
              <a:defRPr sz="7680">
                <a:solidFill>
                  <a:srgbClr val="888888"/>
                </a:solidFill>
              </a:defRPr>
            </a:lvl9pPr>
          </a:lstStyle>
          <a:p/>
        </p:txBody>
      </p:sp>
      <p:sp>
        <p:nvSpPr>
          <p:cNvPr id="26" name="Google Shape;26;p4"/>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3017520" y="2044708"/>
            <a:ext cx="37856160" cy="7423153"/>
          </a:xfrm>
          <a:prstGeom prst="rect">
            <a:avLst/>
          </a:prstGeom>
          <a:noFill/>
          <a:ln>
            <a:noFill/>
          </a:ln>
        </p:spPr>
        <p:txBody>
          <a:bodyPr anchorCtr="0" anchor="ctr" bIns="91425" lIns="91425" spcFirstLastPara="1" rIns="91425" wrap="square" tIns="91425"/>
          <a:lstStyle>
            <a:lvl1pPr lvl="0" rtl="0" algn="l">
              <a:lnSpc>
                <a:spcPct val="90000"/>
              </a:lnSpc>
              <a:spcBef>
                <a:spcPts val="0"/>
              </a:spcBef>
              <a:spcAft>
                <a:spcPts val="0"/>
              </a:spcAft>
              <a:buClr>
                <a:schemeClr val="dk1"/>
              </a:buClr>
              <a:buSzPts val="1400"/>
              <a:buFont typeface="Calibri"/>
              <a:buNone/>
              <a:defRPr sz="2112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1" name="Google Shape;31;p5"/>
          <p:cNvSpPr txBox="1"/>
          <p:nvPr>
            <p:ph idx="1" type="body"/>
          </p:nvPr>
        </p:nvSpPr>
        <p:spPr>
          <a:xfrm>
            <a:off x="3017520" y="10223500"/>
            <a:ext cx="18653759" cy="24367493"/>
          </a:xfrm>
          <a:prstGeom prst="rect">
            <a:avLst/>
          </a:prstGeom>
          <a:noFill/>
          <a:ln>
            <a:noFill/>
          </a:ln>
        </p:spPr>
        <p:txBody>
          <a:bodyPr anchorCtr="0" anchor="t" bIns="91425" lIns="91425" spcFirstLastPara="1" rIns="91425" wrap="square" tIns="91425"/>
          <a:lstStyle>
            <a:lvl1pPr indent="-317500" lvl="0" marL="457200" rtl="0" algn="l">
              <a:lnSpc>
                <a:spcPct val="90000"/>
              </a:lnSpc>
              <a:spcBef>
                <a:spcPts val="4800"/>
              </a:spcBef>
              <a:spcAft>
                <a:spcPts val="0"/>
              </a:spcAft>
              <a:buClr>
                <a:schemeClr val="dk1"/>
              </a:buClr>
              <a:buSzPts val="1400"/>
              <a:buFont typeface="Arial"/>
              <a:buChar char="•"/>
              <a:defRPr sz="13439">
                <a:solidFill>
                  <a:schemeClr val="dk1"/>
                </a:solidFill>
                <a:latin typeface="Calibri"/>
                <a:ea typeface="Calibri"/>
                <a:cs typeface="Calibri"/>
                <a:sym typeface="Calibri"/>
              </a:defRPr>
            </a:lvl1pPr>
            <a:lvl2pPr indent="-317500" lvl="1" marL="914400" rtl="0" algn="l">
              <a:lnSpc>
                <a:spcPct val="90000"/>
              </a:lnSpc>
              <a:spcBef>
                <a:spcPts val="2400"/>
              </a:spcBef>
              <a:spcAft>
                <a:spcPts val="0"/>
              </a:spcAft>
              <a:buClr>
                <a:schemeClr val="dk1"/>
              </a:buClr>
              <a:buSzPts val="1400"/>
              <a:buFont typeface="Arial"/>
              <a:buChar char="•"/>
              <a:defRPr sz="11520">
                <a:solidFill>
                  <a:schemeClr val="dk1"/>
                </a:solidFill>
                <a:latin typeface="Calibri"/>
                <a:ea typeface="Calibri"/>
                <a:cs typeface="Calibri"/>
                <a:sym typeface="Calibri"/>
              </a:defRPr>
            </a:lvl2pPr>
            <a:lvl3pPr indent="-317500" lvl="2" marL="1371600" rtl="0" algn="l">
              <a:lnSpc>
                <a:spcPct val="90000"/>
              </a:lnSpc>
              <a:spcBef>
                <a:spcPts val="2400"/>
              </a:spcBef>
              <a:spcAft>
                <a:spcPts val="0"/>
              </a:spcAft>
              <a:buClr>
                <a:schemeClr val="dk1"/>
              </a:buClr>
              <a:buSzPts val="1400"/>
              <a:buFont typeface="Arial"/>
              <a:buChar char="•"/>
              <a:defRPr sz="9600">
                <a:solidFill>
                  <a:schemeClr val="dk1"/>
                </a:solidFill>
                <a:latin typeface="Calibri"/>
                <a:ea typeface="Calibri"/>
                <a:cs typeface="Calibri"/>
                <a:sym typeface="Calibri"/>
              </a:defRPr>
            </a:lvl3pPr>
            <a:lvl4pPr indent="-317500" lvl="3" marL="1828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4pPr>
            <a:lvl5pPr indent="-317500" lvl="4" marL="22860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5pPr>
            <a:lvl6pPr indent="-317500" lvl="5" marL="27432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6pPr>
            <a:lvl7pPr indent="-317500" lvl="6" marL="32004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7pPr>
            <a:lvl8pPr indent="-317500" lvl="7" marL="36576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8pPr>
            <a:lvl9pPr indent="-317500" lvl="8" marL="4114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22219920" y="10223500"/>
            <a:ext cx="18653759" cy="24367493"/>
          </a:xfrm>
          <a:prstGeom prst="rect">
            <a:avLst/>
          </a:prstGeom>
          <a:noFill/>
          <a:ln>
            <a:noFill/>
          </a:ln>
        </p:spPr>
        <p:txBody>
          <a:bodyPr anchorCtr="0" anchor="t" bIns="91425" lIns="91425" spcFirstLastPara="1" rIns="91425" wrap="square" tIns="91425"/>
          <a:lstStyle>
            <a:lvl1pPr indent="-317500" lvl="0" marL="457200" rtl="0" algn="l">
              <a:lnSpc>
                <a:spcPct val="90000"/>
              </a:lnSpc>
              <a:spcBef>
                <a:spcPts val="4800"/>
              </a:spcBef>
              <a:spcAft>
                <a:spcPts val="0"/>
              </a:spcAft>
              <a:buClr>
                <a:schemeClr val="dk1"/>
              </a:buClr>
              <a:buSzPts val="1400"/>
              <a:buFont typeface="Arial"/>
              <a:buChar char="•"/>
              <a:defRPr sz="13439">
                <a:solidFill>
                  <a:schemeClr val="dk1"/>
                </a:solidFill>
                <a:latin typeface="Calibri"/>
                <a:ea typeface="Calibri"/>
                <a:cs typeface="Calibri"/>
                <a:sym typeface="Calibri"/>
              </a:defRPr>
            </a:lvl1pPr>
            <a:lvl2pPr indent="-317500" lvl="1" marL="914400" rtl="0" algn="l">
              <a:lnSpc>
                <a:spcPct val="90000"/>
              </a:lnSpc>
              <a:spcBef>
                <a:spcPts val="2400"/>
              </a:spcBef>
              <a:spcAft>
                <a:spcPts val="0"/>
              </a:spcAft>
              <a:buClr>
                <a:schemeClr val="dk1"/>
              </a:buClr>
              <a:buSzPts val="1400"/>
              <a:buFont typeface="Arial"/>
              <a:buChar char="•"/>
              <a:defRPr sz="11520">
                <a:solidFill>
                  <a:schemeClr val="dk1"/>
                </a:solidFill>
                <a:latin typeface="Calibri"/>
                <a:ea typeface="Calibri"/>
                <a:cs typeface="Calibri"/>
                <a:sym typeface="Calibri"/>
              </a:defRPr>
            </a:lvl2pPr>
            <a:lvl3pPr indent="-317500" lvl="2" marL="1371600" rtl="0" algn="l">
              <a:lnSpc>
                <a:spcPct val="90000"/>
              </a:lnSpc>
              <a:spcBef>
                <a:spcPts val="2400"/>
              </a:spcBef>
              <a:spcAft>
                <a:spcPts val="0"/>
              </a:spcAft>
              <a:buClr>
                <a:schemeClr val="dk1"/>
              </a:buClr>
              <a:buSzPts val="1400"/>
              <a:buFont typeface="Arial"/>
              <a:buChar char="•"/>
              <a:defRPr sz="9600">
                <a:solidFill>
                  <a:schemeClr val="dk1"/>
                </a:solidFill>
                <a:latin typeface="Calibri"/>
                <a:ea typeface="Calibri"/>
                <a:cs typeface="Calibri"/>
                <a:sym typeface="Calibri"/>
              </a:defRPr>
            </a:lvl3pPr>
            <a:lvl4pPr indent="-317500" lvl="3" marL="1828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4pPr>
            <a:lvl5pPr indent="-317500" lvl="4" marL="22860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5pPr>
            <a:lvl6pPr indent="-317500" lvl="5" marL="27432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6pPr>
            <a:lvl7pPr indent="-317500" lvl="6" marL="32004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7pPr>
            <a:lvl8pPr indent="-317500" lvl="7" marL="36576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8pPr>
            <a:lvl9pPr indent="-317500" lvl="8" marL="4114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3023237" y="2044708"/>
            <a:ext cx="37856160" cy="7423153"/>
          </a:xfrm>
          <a:prstGeom prst="rect">
            <a:avLst/>
          </a:prstGeom>
          <a:noFill/>
          <a:ln>
            <a:noFill/>
          </a:ln>
        </p:spPr>
        <p:txBody>
          <a:bodyPr anchorCtr="0" anchor="ctr" bIns="91425" lIns="91425" spcFirstLastPara="1" rIns="91425" wrap="square" tIns="91425"/>
          <a:lstStyle>
            <a:lvl1pPr lvl="0" rtl="0" algn="l">
              <a:lnSpc>
                <a:spcPct val="90000"/>
              </a:lnSpc>
              <a:spcBef>
                <a:spcPts val="0"/>
              </a:spcBef>
              <a:spcAft>
                <a:spcPts val="0"/>
              </a:spcAft>
              <a:buClr>
                <a:schemeClr val="dk1"/>
              </a:buClr>
              <a:buSzPts val="1400"/>
              <a:buFont typeface="Calibri"/>
              <a:buNone/>
              <a:defRPr sz="2112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8" name="Google Shape;38;p6"/>
          <p:cNvSpPr txBox="1"/>
          <p:nvPr>
            <p:ph idx="1" type="body"/>
          </p:nvPr>
        </p:nvSpPr>
        <p:spPr>
          <a:xfrm>
            <a:off x="3023242" y="9414513"/>
            <a:ext cx="18568032" cy="4613907"/>
          </a:xfrm>
          <a:prstGeom prst="rect">
            <a:avLst/>
          </a:prstGeom>
          <a:noFill/>
          <a:ln>
            <a:noFill/>
          </a:ln>
        </p:spPr>
        <p:txBody>
          <a:bodyPr anchorCtr="0" anchor="b" bIns="91425" lIns="91425" spcFirstLastPara="1" rIns="91425" wrap="square" tIns="91425"/>
          <a:lstStyle>
            <a:lvl1pPr indent="-228600" lvl="0" marL="457200" rtl="0">
              <a:spcBef>
                <a:spcPts val="4800"/>
              </a:spcBef>
              <a:spcAft>
                <a:spcPts val="0"/>
              </a:spcAft>
              <a:buSzPts val="1400"/>
              <a:buFont typeface="Calibri"/>
              <a:buNone/>
              <a:defRPr b="1" sz="11520"/>
            </a:lvl1pPr>
            <a:lvl2pPr indent="-228600" lvl="1" marL="914400" rtl="0">
              <a:spcBef>
                <a:spcPts val="2400"/>
              </a:spcBef>
              <a:spcAft>
                <a:spcPts val="0"/>
              </a:spcAft>
              <a:buSzPts val="1400"/>
              <a:buFont typeface="Calibri"/>
              <a:buNone/>
              <a:defRPr b="1" sz="9600"/>
            </a:lvl2pPr>
            <a:lvl3pPr indent="-228600" lvl="2" marL="1371600" rtl="0">
              <a:spcBef>
                <a:spcPts val="2400"/>
              </a:spcBef>
              <a:spcAft>
                <a:spcPts val="0"/>
              </a:spcAft>
              <a:buSzPts val="1400"/>
              <a:buFont typeface="Calibri"/>
              <a:buNone/>
              <a:defRPr b="1" sz="8640"/>
            </a:lvl3pPr>
            <a:lvl4pPr indent="-228600" lvl="3" marL="1828800" rtl="0">
              <a:spcBef>
                <a:spcPts val="2400"/>
              </a:spcBef>
              <a:spcAft>
                <a:spcPts val="0"/>
              </a:spcAft>
              <a:buSzPts val="1400"/>
              <a:buFont typeface="Calibri"/>
              <a:buNone/>
              <a:defRPr b="1" sz="7680"/>
            </a:lvl4pPr>
            <a:lvl5pPr indent="-228600" lvl="4" marL="2286000" rtl="0">
              <a:spcBef>
                <a:spcPts val="2400"/>
              </a:spcBef>
              <a:spcAft>
                <a:spcPts val="0"/>
              </a:spcAft>
              <a:buSzPts val="1400"/>
              <a:buFont typeface="Calibri"/>
              <a:buNone/>
              <a:defRPr b="1" sz="7680"/>
            </a:lvl5pPr>
            <a:lvl6pPr indent="-228600" lvl="5" marL="2743200" rtl="0">
              <a:spcBef>
                <a:spcPts val="2400"/>
              </a:spcBef>
              <a:spcAft>
                <a:spcPts val="0"/>
              </a:spcAft>
              <a:buSzPts val="1400"/>
              <a:buFont typeface="Calibri"/>
              <a:buNone/>
              <a:defRPr b="1" sz="7680"/>
            </a:lvl6pPr>
            <a:lvl7pPr indent="-228600" lvl="6" marL="3200400" rtl="0">
              <a:spcBef>
                <a:spcPts val="2400"/>
              </a:spcBef>
              <a:spcAft>
                <a:spcPts val="0"/>
              </a:spcAft>
              <a:buSzPts val="1400"/>
              <a:buFont typeface="Calibri"/>
              <a:buNone/>
              <a:defRPr b="1" sz="7680"/>
            </a:lvl7pPr>
            <a:lvl8pPr indent="-228600" lvl="7" marL="3657600" rtl="0">
              <a:spcBef>
                <a:spcPts val="2400"/>
              </a:spcBef>
              <a:spcAft>
                <a:spcPts val="0"/>
              </a:spcAft>
              <a:buSzPts val="1400"/>
              <a:buFont typeface="Calibri"/>
              <a:buNone/>
              <a:defRPr b="1" sz="7680"/>
            </a:lvl8pPr>
            <a:lvl9pPr indent="-228600" lvl="8" marL="4114800" rtl="0">
              <a:spcBef>
                <a:spcPts val="2400"/>
              </a:spcBef>
              <a:spcAft>
                <a:spcPts val="0"/>
              </a:spcAft>
              <a:buSzPts val="1400"/>
              <a:buFont typeface="Calibri"/>
              <a:buNone/>
              <a:defRPr b="1" sz="7680"/>
            </a:lvl9pPr>
          </a:lstStyle>
          <a:p/>
        </p:txBody>
      </p:sp>
      <p:sp>
        <p:nvSpPr>
          <p:cNvPr id="39" name="Google Shape;39;p6"/>
          <p:cNvSpPr txBox="1"/>
          <p:nvPr>
            <p:ph idx="2" type="body"/>
          </p:nvPr>
        </p:nvSpPr>
        <p:spPr>
          <a:xfrm>
            <a:off x="3023242" y="14028420"/>
            <a:ext cx="18568032" cy="20633693"/>
          </a:xfrm>
          <a:prstGeom prst="rect">
            <a:avLst/>
          </a:prstGeom>
          <a:noFill/>
          <a:ln>
            <a:noFill/>
          </a:ln>
        </p:spPr>
        <p:txBody>
          <a:bodyPr anchorCtr="0" anchor="t" bIns="91425" lIns="91425" spcFirstLastPara="1" rIns="91425" wrap="square" tIns="91425"/>
          <a:lstStyle>
            <a:lvl1pPr indent="-317500" lvl="0" marL="457200" rtl="0" algn="l">
              <a:lnSpc>
                <a:spcPct val="90000"/>
              </a:lnSpc>
              <a:spcBef>
                <a:spcPts val="4800"/>
              </a:spcBef>
              <a:spcAft>
                <a:spcPts val="0"/>
              </a:spcAft>
              <a:buClr>
                <a:schemeClr val="dk1"/>
              </a:buClr>
              <a:buSzPts val="1400"/>
              <a:buFont typeface="Arial"/>
              <a:buChar char="•"/>
              <a:defRPr sz="13439">
                <a:solidFill>
                  <a:schemeClr val="dk1"/>
                </a:solidFill>
                <a:latin typeface="Calibri"/>
                <a:ea typeface="Calibri"/>
                <a:cs typeface="Calibri"/>
                <a:sym typeface="Calibri"/>
              </a:defRPr>
            </a:lvl1pPr>
            <a:lvl2pPr indent="-317500" lvl="1" marL="914400" rtl="0" algn="l">
              <a:lnSpc>
                <a:spcPct val="90000"/>
              </a:lnSpc>
              <a:spcBef>
                <a:spcPts val="2400"/>
              </a:spcBef>
              <a:spcAft>
                <a:spcPts val="0"/>
              </a:spcAft>
              <a:buClr>
                <a:schemeClr val="dk1"/>
              </a:buClr>
              <a:buSzPts val="1400"/>
              <a:buFont typeface="Arial"/>
              <a:buChar char="•"/>
              <a:defRPr sz="11520">
                <a:solidFill>
                  <a:schemeClr val="dk1"/>
                </a:solidFill>
                <a:latin typeface="Calibri"/>
                <a:ea typeface="Calibri"/>
                <a:cs typeface="Calibri"/>
                <a:sym typeface="Calibri"/>
              </a:defRPr>
            </a:lvl2pPr>
            <a:lvl3pPr indent="-317500" lvl="2" marL="1371600" rtl="0" algn="l">
              <a:lnSpc>
                <a:spcPct val="90000"/>
              </a:lnSpc>
              <a:spcBef>
                <a:spcPts val="2400"/>
              </a:spcBef>
              <a:spcAft>
                <a:spcPts val="0"/>
              </a:spcAft>
              <a:buClr>
                <a:schemeClr val="dk1"/>
              </a:buClr>
              <a:buSzPts val="1400"/>
              <a:buFont typeface="Arial"/>
              <a:buChar char="•"/>
              <a:defRPr sz="9600">
                <a:solidFill>
                  <a:schemeClr val="dk1"/>
                </a:solidFill>
                <a:latin typeface="Calibri"/>
                <a:ea typeface="Calibri"/>
                <a:cs typeface="Calibri"/>
                <a:sym typeface="Calibri"/>
              </a:defRPr>
            </a:lvl3pPr>
            <a:lvl4pPr indent="-317500" lvl="3" marL="1828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4pPr>
            <a:lvl5pPr indent="-317500" lvl="4" marL="22860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5pPr>
            <a:lvl6pPr indent="-317500" lvl="5" marL="27432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6pPr>
            <a:lvl7pPr indent="-317500" lvl="6" marL="32004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7pPr>
            <a:lvl8pPr indent="-317500" lvl="7" marL="36576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8pPr>
            <a:lvl9pPr indent="-317500" lvl="8" marL="4114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22219922" y="9414513"/>
            <a:ext cx="18659477" cy="4613907"/>
          </a:xfrm>
          <a:prstGeom prst="rect">
            <a:avLst/>
          </a:prstGeom>
          <a:noFill/>
          <a:ln>
            <a:noFill/>
          </a:ln>
        </p:spPr>
        <p:txBody>
          <a:bodyPr anchorCtr="0" anchor="b" bIns="91425" lIns="91425" spcFirstLastPara="1" rIns="91425" wrap="square" tIns="91425"/>
          <a:lstStyle>
            <a:lvl1pPr indent="-228600" lvl="0" marL="457200" rtl="0">
              <a:spcBef>
                <a:spcPts val="4800"/>
              </a:spcBef>
              <a:spcAft>
                <a:spcPts val="0"/>
              </a:spcAft>
              <a:buSzPts val="1400"/>
              <a:buFont typeface="Calibri"/>
              <a:buNone/>
              <a:defRPr b="1" sz="11520"/>
            </a:lvl1pPr>
            <a:lvl2pPr indent="-228600" lvl="1" marL="914400" rtl="0">
              <a:spcBef>
                <a:spcPts val="2400"/>
              </a:spcBef>
              <a:spcAft>
                <a:spcPts val="0"/>
              </a:spcAft>
              <a:buSzPts val="1400"/>
              <a:buFont typeface="Calibri"/>
              <a:buNone/>
              <a:defRPr b="1" sz="9600"/>
            </a:lvl2pPr>
            <a:lvl3pPr indent="-228600" lvl="2" marL="1371600" rtl="0">
              <a:spcBef>
                <a:spcPts val="2400"/>
              </a:spcBef>
              <a:spcAft>
                <a:spcPts val="0"/>
              </a:spcAft>
              <a:buSzPts val="1400"/>
              <a:buFont typeface="Calibri"/>
              <a:buNone/>
              <a:defRPr b="1" sz="8640"/>
            </a:lvl3pPr>
            <a:lvl4pPr indent="-228600" lvl="3" marL="1828800" rtl="0">
              <a:spcBef>
                <a:spcPts val="2400"/>
              </a:spcBef>
              <a:spcAft>
                <a:spcPts val="0"/>
              </a:spcAft>
              <a:buSzPts val="1400"/>
              <a:buFont typeface="Calibri"/>
              <a:buNone/>
              <a:defRPr b="1" sz="7680"/>
            </a:lvl4pPr>
            <a:lvl5pPr indent="-228600" lvl="4" marL="2286000" rtl="0">
              <a:spcBef>
                <a:spcPts val="2400"/>
              </a:spcBef>
              <a:spcAft>
                <a:spcPts val="0"/>
              </a:spcAft>
              <a:buSzPts val="1400"/>
              <a:buFont typeface="Calibri"/>
              <a:buNone/>
              <a:defRPr b="1" sz="7680"/>
            </a:lvl5pPr>
            <a:lvl6pPr indent="-228600" lvl="5" marL="2743200" rtl="0">
              <a:spcBef>
                <a:spcPts val="2400"/>
              </a:spcBef>
              <a:spcAft>
                <a:spcPts val="0"/>
              </a:spcAft>
              <a:buSzPts val="1400"/>
              <a:buFont typeface="Calibri"/>
              <a:buNone/>
              <a:defRPr b="1" sz="7680"/>
            </a:lvl6pPr>
            <a:lvl7pPr indent="-228600" lvl="6" marL="3200400" rtl="0">
              <a:spcBef>
                <a:spcPts val="2400"/>
              </a:spcBef>
              <a:spcAft>
                <a:spcPts val="0"/>
              </a:spcAft>
              <a:buSzPts val="1400"/>
              <a:buFont typeface="Calibri"/>
              <a:buNone/>
              <a:defRPr b="1" sz="7680"/>
            </a:lvl7pPr>
            <a:lvl8pPr indent="-228600" lvl="7" marL="3657600" rtl="0">
              <a:spcBef>
                <a:spcPts val="2400"/>
              </a:spcBef>
              <a:spcAft>
                <a:spcPts val="0"/>
              </a:spcAft>
              <a:buSzPts val="1400"/>
              <a:buFont typeface="Calibri"/>
              <a:buNone/>
              <a:defRPr b="1" sz="7680"/>
            </a:lvl8pPr>
            <a:lvl9pPr indent="-228600" lvl="8" marL="4114800" rtl="0">
              <a:spcBef>
                <a:spcPts val="2400"/>
              </a:spcBef>
              <a:spcAft>
                <a:spcPts val="0"/>
              </a:spcAft>
              <a:buSzPts val="1400"/>
              <a:buFont typeface="Calibri"/>
              <a:buNone/>
              <a:defRPr b="1" sz="7680"/>
            </a:lvl9pPr>
          </a:lstStyle>
          <a:p/>
        </p:txBody>
      </p:sp>
      <p:sp>
        <p:nvSpPr>
          <p:cNvPr id="41" name="Google Shape;41;p6"/>
          <p:cNvSpPr txBox="1"/>
          <p:nvPr>
            <p:ph idx="4" type="body"/>
          </p:nvPr>
        </p:nvSpPr>
        <p:spPr>
          <a:xfrm>
            <a:off x="22219922" y="14028420"/>
            <a:ext cx="18659477" cy="20633693"/>
          </a:xfrm>
          <a:prstGeom prst="rect">
            <a:avLst/>
          </a:prstGeom>
          <a:noFill/>
          <a:ln>
            <a:noFill/>
          </a:ln>
        </p:spPr>
        <p:txBody>
          <a:bodyPr anchorCtr="0" anchor="t" bIns="91425" lIns="91425" spcFirstLastPara="1" rIns="91425" wrap="square" tIns="91425"/>
          <a:lstStyle>
            <a:lvl1pPr indent="-317500" lvl="0" marL="457200" rtl="0" algn="l">
              <a:lnSpc>
                <a:spcPct val="90000"/>
              </a:lnSpc>
              <a:spcBef>
                <a:spcPts val="4800"/>
              </a:spcBef>
              <a:spcAft>
                <a:spcPts val="0"/>
              </a:spcAft>
              <a:buClr>
                <a:schemeClr val="dk1"/>
              </a:buClr>
              <a:buSzPts val="1400"/>
              <a:buFont typeface="Arial"/>
              <a:buChar char="•"/>
              <a:defRPr sz="13439">
                <a:solidFill>
                  <a:schemeClr val="dk1"/>
                </a:solidFill>
                <a:latin typeface="Calibri"/>
                <a:ea typeface="Calibri"/>
                <a:cs typeface="Calibri"/>
                <a:sym typeface="Calibri"/>
              </a:defRPr>
            </a:lvl1pPr>
            <a:lvl2pPr indent="-317500" lvl="1" marL="914400" rtl="0" algn="l">
              <a:lnSpc>
                <a:spcPct val="90000"/>
              </a:lnSpc>
              <a:spcBef>
                <a:spcPts val="2400"/>
              </a:spcBef>
              <a:spcAft>
                <a:spcPts val="0"/>
              </a:spcAft>
              <a:buClr>
                <a:schemeClr val="dk1"/>
              </a:buClr>
              <a:buSzPts val="1400"/>
              <a:buFont typeface="Arial"/>
              <a:buChar char="•"/>
              <a:defRPr sz="11520">
                <a:solidFill>
                  <a:schemeClr val="dk1"/>
                </a:solidFill>
                <a:latin typeface="Calibri"/>
                <a:ea typeface="Calibri"/>
                <a:cs typeface="Calibri"/>
                <a:sym typeface="Calibri"/>
              </a:defRPr>
            </a:lvl2pPr>
            <a:lvl3pPr indent="-317500" lvl="2" marL="1371600" rtl="0" algn="l">
              <a:lnSpc>
                <a:spcPct val="90000"/>
              </a:lnSpc>
              <a:spcBef>
                <a:spcPts val="2400"/>
              </a:spcBef>
              <a:spcAft>
                <a:spcPts val="0"/>
              </a:spcAft>
              <a:buClr>
                <a:schemeClr val="dk1"/>
              </a:buClr>
              <a:buSzPts val="1400"/>
              <a:buFont typeface="Arial"/>
              <a:buChar char="•"/>
              <a:defRPr sz="9600">
                <a:solidFill>
                  <a:schemeClr val="dk1"/>
                </a:solidFill>
                <a:latin typeface="Calibri"/>
                <a:ea typeface="Calibri"/>
                <a:cs typeface="Calibri"/>
                <a:sym typeface="Calibri"/>
              </a:defRPr>
            </a:lvl3pPr>
            <a:lvl4pPr indent="-317500" lvl="3" marL="1828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4pPr>
            <a:lvl5pPr indent="-317500" lvl="4" marL="22860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5pPr>
            <a:lvl6pPr indent="-317500" lvl="5" marL="27432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6pPr>
            <a:lvl7pPr indent="-317500" lvl="6" marL="32004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7pPr>
            <a:lvl8pPr indent="-317500" lvl="7" marL="36576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8pPr>
            <a:lvl9pPr indent="-317500" lvl="8" marL="4114800" rtl="0" algn="l">
              <a:lnSpc>
                <a:spcPct val="90000"/>
              </a:lnSpc>
              <a:spcBef>
                <a:spcPts val="2400"/>
              </a:spcBef>
              <a:spcAft>
                <a:spcPts val="0"/>
              </a:spcAft>
              <a:buClr>
                <a:schemeClr val="dk1"/>
              </a:buClr>
              <a:buSzPts val="1400"/>
              <a:buFont typeface="Arial"/>
              <a:buChar char="•"/>
              <a:defRPr sz="8640">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017520" y="2044708"/>
            <a:ext cx="37856160" cy="7423153"/>
          </a:xfrm>
          <a:prstGeom prst="rect">
            <a:avLst/>
          </a:prstGeom>
          <a:noFill/>
          <a:ln>
            <a:noFill/>
          </a:ln>
        </p:spPr>
        <p:txBody>
          <a:bodyPr anchorCtr="0" anchor="ctr" bIns="91425" lIns="91425" spcFirstLastPara="1" rIns="91425" wrap="square" tIns="91425"/>
          <a:lstStyle>
            <a:lvl1pPr lvl="0" rtl="0" algn="l">
              <a:lnSpc>
                <a:spcPct val="90000"/>
              </a:lnSpc>
              <a:spcBef>
                <a:spcPts val="0"/>
              </a:spcBef>
              <a:spcAft>
                <a:spcPts val="0"/>
              </a:spcAft>
              <a:buClr>
                <a:schemeClr val="dk1"/>
              </a:buClr>
              <a:buSzPts val="1400"/>
              <a:buFont typeface="Calibri"/>
              <a:buNone/>
              <a:defRPr sz="21120">
                <a:solidFill>
                  <a:schemeClr val="dk1"/>
                </a:solidFill>
                <a:latin typeface="Calibri"/>
                <a:ea typeface="Calibri"/>
                <a:cs typeface="Calibri"/>
                <a:sym typeface="Calibri"/>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023237" y="2560320"/>
            <a:ext cx="14156054" cy="8961120"/>
          </a:xfrm>
          <a:prstGeom prst="rect">
            <a:avLst/>
          </a:prstGeom>
          <a:noFill/>
          <a:ln>
            <a:noFill/>
          </a:ln>
        </p:spPr>
        <p:txBody>
          <a:bodyPr anchorCtr="0" anchor="b" bIns="91425" lIns="91425" spcFirstLastPara="1" rIns="91425" wrap="square" tIns="91425"/>
          <a:lstStyle>
            <a:lvl1pPr lvl="0" rtl="0">
              <a:spcBef>
                <a:spcPts val="0"/>
              </a:spcBef>
              <a:spcAft>
                <a:spcPts val="0"/>
              </a:spcAft>
              <a:buSzPts val="1400"/>
              <a:buNone/>
              <a:defRPr sz="1536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6" name="Google Shape;56;p9"/>
          <p:cNvSpPr txBox="1"/>
          <p:nvPr>
            <p:ph idx="1" type="body"/>
          </p:nvPr>
        </p:nvSpPr>
        <p:spPr>
          <a:xfrm>
            <a:off x="18659477" y="5529588"/>
            <a:ext cx="22219920" cy="27292299"/>
          </a:xfrm>
          <a:prstGeom prst="rect">
            <a:avLst/>
          </a:prstGeom>
          <a:noFill/>
          <a:ln>
            <a:noFill/>
          </a:ln>
        </p:spPr>
        <p:txBody>
          <a:bodyPr anchorCtr="0" anchor="t" bIns="91425" lIns="91425" spcFirstLastPara="1" rIns="91425" wrap="square" tIns="91425"/>
          <a:lstStyle>
            <a:lvl1pPr indent="-317500" lvl="0" marL="457200" rtl="0">
              <a:spcBef>
                <a:spcPts val="4800"/>
              </a:spcBef>
              <a:spcAft>
                <a:spcPts val="0"/>
              </a:spcAft>
              <a:buSzPts val="1400"/>
              <a:buChar char="•"/>
              <a:defRPr sz="15360"/>
            </a:lvl1pPr>
            <a:lvl2pPr indent="-317500" lvl="1" marL="914400" rtl="0">
              <a:spcBef>
                <a:spcPts val="2400"/>
              </a:spcBef>
              <a:spcAft>
                <a:spcPts val="0"/>
              </a:spcAft>
              <a:buSzPts val="1400"/>
              <a:buChar char="•"/>
              <a:defRPr sz="13439"/>
            </a:lvl2pPr>
            <a:lvl3pPr indent="-317500" lvl="2" marL="1371600" rtl="0">
              <a:spcBef>
                <a:spcPts val="2400"/>
              </a:spcBef>
              <a:spcAft>
                <a:spcPts val="0"/>
              </a:spcAft>
              <a:buSzPts val="1400"/>
              <a:buChar char="•"/>
              <a:defRPr sz="11520"/>
            </a:lvl3pPr>
            <a:lvl4pPr indent="-317500" lvl="3" marL="1828800" rtl="0">
              <a:spcBef>
                <a:spcPts val="2400"/>
              </a:spcBef>
              <a:spcAft>
                <a:spcPts val="0"/>
              </a:spcAft>
              <a:buSzPts val="1400"/>
              <a:buChar char="•"/>
              <a:defRPr sz="9600"/>
            </a:lvl4pPr>
            <a:lvl5pPr indent="-317500" lvl="4" marL="2286000" rtl="0">
              <a:spcBef>
                <a:spcPts val="2400"/>
              </a:spcBef>
              <a:spcAft>
                <a:spcPts val="0"/>
              </a:spcAft>
              <a:buSzPts val="1400"/>
              <a:buChar char="•"/>
              <a:defRPr sz="9600"/>
            </a:lvl5pPr>
            <a:lvl6pPr indent="-317500" lvl="5" marL="2743200" rtl="0">
              <a:spcBef>
                <a:spcPts val="2400"/>
              </a:spcBef>
              <a:spcAft>
                <a:spcPts val="0"/>
              </a:spcAft>
              <a:buSzPts val="1400"/>
              <a:buChar char="•"/>
              <a:defRPr sz="9600"/>
            </a:lvl6pPr>
            <a:lvl7pPr indent="-317500" lvl="6" marL="3200400" rtl="0">
              <a:spcBef>
                <a:spcPts val="2400"/>
              </a:spcBef>
              <a:spcAft>
                <a:spcPts val="0"/>
              </a:spcAft>
              <a:buSzPts val="1400"/>
              <a:buChar char="•"/>
              <a:defRPr sz="9600"/>
            </a:lvl7pPr>
            <a:lvl8pPr indent="-317500" lvl="7" marL="3657600" rtl="0">
              <a:spcBef>
                <a:spcPts val="2400"/>
              </a:spcBef>
              <a:spcAft>
                <a:spcPts val="0"/>
              </a:spcAft>
              <a:buSzPts val="1400"/>
              <a:buChar char="•"/>
              <a:defRPr sz="9600"/>
            </a:lvl8pPr>
            <a:lvl9pPr indent="-317500" lvl="8" marL="4114800" rtl="0">
              <a:spcBef>
                <a:spcPts val="2400"/>
              </a:spcBef>
              <a:spcAft>
                <a:spcPts val="0"/>
              </a:spcAft>
              <a:buSzPts val="1400"/>
              <a:buChar char="•"/>
              <a:defRPr sz="9600"/>
            </a:lvl9pPr>
          </a:lstStyle>
          <a:p/>
        </p:txBody>
      </p:sp>
      <p:sp>
        <p:nvSpPr>
          <p:cNvPr id="57" name="Google Shape;57;p9"/>
          <p:cNvSpPr txBox="1"/>
          <p:nvPr>
            <p:ph idx="2" type="body"/>
          </p:nvPr>
        </p:nvSpPr>
        <p:spPr>
          <a:xfrm>
            <a:off x="3023237" y="11521440"/>
            <a:ext cx="14156054" cy="21344893"/>
          </a:xfrm>
          <a:prstGeom prst="rect">
            <a:avLst/>
          </a:prstGeom>
          <a:noFill/>
          <a:ln>
            <a:noFill/>
          </a:ln>
        </p:spPr>
        <p:txBody>
          <a:bodyPr anchorCtr="0" anchor="t" bIns="91425" lIns="91425" spcFirstLastPara="1" rIns="91425" wrap="square" tIns="91425"/>
          <a:lstStyle>
            <a:lvl1pPr indent="-228600" lvl="0" marL="457200" rtl="0">
              <a:spcBef>
                <a:spcPts val="4800"/>
              </a:spcBef>
              <a:spcAft>
                <a:spcPts val="0"/>
              </a:spcAft>
              <a:buSzPts val="1400"/>
              <a:buFont typeface="Calibri"/>
              <a:buNone/>
              <a:defRPr sz="7680"/>
            </a:lvl1pPr>
            <a:lvl2pPr indent="-228600" lvl="1" marL="914400" rtl="0">
              <a:spcBef>
                <a:spcPts val="2400"/>
              </a:spcBef>
              <a:spcAft>
                <a:spcPts val="0"/>
              </a:spcAft>
              <a:buSzPts val="1400"/>
              <a:buFont typeface="Calibri"/>
              <a:buNone/>
              <a:defRPr sz="6719"/>
            </a:lvl2pPr>
            <a:lvl3pPr indent="-228600" lvl="2" marL="1371600" rtl="0">
              <a:spcBef>
                <a:spcPts val="2400"/>
              </a:spcBef>
              <a:spcAft>
                <a:spcPts val="0"/>
              </a:spcAft>
              <a:buSzPts val="1400"/>
              <a:buFont typeface="Calibri"/>
              <a:buNone/>
              <a:defRPr sz="5760"/>
            </a:lvl3pPr>
            <a:lvl4pPr indent="-228600" lvl="3" marL="1828800" rtl="0">
              <a:spcBef>
                <a:spcPts val="2400"/>
              </a:spcBef>
              <a:spcAft>
                <a:spcPts val="0"/>
              </a:spcAft>
              <a:buSzPts val="1400"/>
              <a:buFont typeface="Calibri"/>
              <a:buNone/>
              <a:defRPr sz="4800"/>
            </a:lvl4pPr>
            <a:lvl5pPr indent="-228600" lvl="4" marL="2286000" rtl="0">
              <a:spcBef>
                <a:spcPts val="2400"/>
              </a:spcBef>
              <a:spcAft>
                <a:spcPts val="0"/>
              </a:spcAft>
              <a:buSzPts val="1400"/>
              <a:buFont typeface="Calibri"/>
              <a:buNone/>
              <a:defRPr sz="4800"/>
            </a:lvl5pPr>
            <a:lvl6pPr indent="-228600" lvl="5" marL="2743200" rtl="0">
              <a:spcBef>
                <a:spcPts val="2400"/>
              </a:spcBef>
              <a:spcAft>
                <a:spcPts val="0"/>
              </a:spcAft>
              <a:buSzPts val="1400"/>
              <a:buFont typeface="Calibri"/>
              <a:buNone/>
              <a:defRPr sz="4800"/>
            </a:lvl6pPr>
            <a:lvl7pPr indent="-228600" lvl="6" marL="3200400" rtl="0">
              <a:spcBef>
                <a:spcPts val="2400"/>
              </a:spcBef>
              <a:spcAft>
                <a:spcPts val="0"/>
              </a:spcAft>
              <a:buSzPts val="1400"/>
              <a:buFont typeface="Calibri"/>
              <a:buNone/>
              <a:defRPr sz="4800"/>
            </a:lvl7pPr>
            <a:lvl8pPr indent="-228600" lvl="7" marL="3657600" rtl="0">
              <a:spcBef>
                <a:spcPts val="2400"/>
              </a:spcBef>
              <a:spcAft>
                <a:spcPts val="0"/>
              </a:spcAft>
              <a:buSzPts val="1400"/>
              <a:buFont typeface="Calibri"/>
              <a:buNone/>
              <a:defRPr sz="4800"/>
            </a:lvl8pPr>
            <a:lvl9pPr indent="-228600" lvl="8" marL="4114800" rtl="0">
              <a:spcBef>
                <a:spcPts val="2400"/>
              </a:spcBef>
              <a:spcAft>
                <a:spcPts val="0"/>
              </a:spcAft>
              <a:buSzPts val="1400"/>
              <a:buFont typeface="Calibri"/>
              <a:buNone/>
              <a:defRPr sz="4800"/>
            </a:lvl9pPr>
          </a:lstStyle>
          <a:p/>
        </p:txBody>
      </p:sp>
      <p:sp>
        <p:nvSpPr>
          <p:cNvPr id="58" name="Google Shape;58;p9"/>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3023237" y="2560320"/>
            <a:ext cx="14156054" cy="8961120"/>
          </a:xfrm>
          <a:prstGeom prst="rect">
            <a:avLst/>
          </a:prstGeom>
          <a:noFill/>
          <a:ln>
            <a:noFill/>
          </a:ln>
        </p:spPr>
        <p:txBody>
          <a:bodyPr anchorCtr="0" anchor="b" bIns="91425" lIns="91425" spcFirstLastPara="1" rIns="91425" wrap="square" tIns="91425"/>
          <a:lstStyle>
            <a:lvl1pPr lvl="0" rtl="0">
              <a:spcBef>
                <a:spcPts val="0"/>
              </a:spcBef>
              <a:spcAft>
                <a:spcPts val="0"/>
              </a:spcAft>
              <a:buSzPts val="1400"/>
              <a:buNone/>
              <a:defRPr sz="1536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3" name="Google Shape;63;p10"/>
          <p:cNvSpPr/>
          <p:nvPr>
            <p:ph idx="2" type="pic"/>
          </p:nvPr>
        </p:nvSpPr>
        <p:spPr>
          <a:xfrm>
            <a:off x="18659477" y="5529588"/>
            <a:ext cx="22219920" cy="272922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rgbClr val="888888"/>
              </a:buClr>
              <a:buSzPts val="1400"/>
              <a:buFont typeface="Calibri"/>
              <a:buNone/>
              <a:defRPr b="0" i="0" sz="15360" u="none" cap="none" strike="noStrike">
                <a:solidFill>
                  <a:srgbClr val="888888"/>
                </a:solidFill>
                <a:latin typeface="Calibri"/>
                <a:ea typeface="Calibri"/>
                <a:cs typeface="Calibri"/>
                <a:sym typeface="Calibri"/>
              </a:defRPr>
            </a:lvl1pPr>
            <a:lvl2pPr indent="-10160" lvl="1" marL="2194560" marR="0" rtl="0" algn="l">
              <a:spcBef>
                <a:spcPts val="0"/>
              </a:spcBef>
              <a:spcAft>
                <a:spcPts val="0"/>
              </a:spcAft>
              <a:buClr>
                <a:schemeClr val="dk1"/>
              </a:buClr>
              <a:buSzPts val="1400"/>
              <a:buFont typeface="Calibri"/>
              <a:buNone/>
              <a:defRPr b="0" i="0" sz="13439" u="none" cap="none" strike="noStrike">
                <a:solidFill>
                  <a:schemeClr val="dk1"/>
                </a:solidFill>
                <a:latin typeface="Calibri"/>
                <a:ea typeface="Calibri"/>
                <a:cs typeface="Calibri"/>
                <a:sym typeface="Calibri"/>
              </a:defRPr>
            </a:lvl2pPr>
            <a:lvl3pPr indent="-7620" lvl="2" marL="4389120" marR="0" rtl="0" algn="l">
              <a:spcBef>
                <a:spcPts val="0"/>
              </a:spcBef>
              <a:spcAft>
                <a:spcPts val="0"/>
              </a:spcAft>
              <a:buClr>
                <a:schemeClr val="dk1"/>
              </a:buClr>
              <a:buSzPts val="1400"/>
              <a:buFont typeface="Calibri"/>
              <a:buNone/>
              <a:defRPr b="0" i="0" sz="11520" u="none" cap="none" strike="noStrike">
                <a:solidFill>
                  <a:schemeClr val="dk1"/>
                </a:solidFill>
                <a:latin typeface="Calibri"/>
                <a:ea typeface="Calibri"/>
                <a:cs typeface="Calibri"/>
                <a:sym typeface="Calibri"/>
              </a:defRPr>
            </a:lvl3pPr>
            <a:lvl4pPr indent="-5080" lvl="3" marL="6583680" marR="0" rtl="0" algn="l">
              <a:spcBef>
                <a:spcPts val="0"/>
              </a:spcBef>
              <a:spcAft>
                <a:spcPts val="0"/>
              </a:spcAft>
              <a:buClr>
                <a:schemeClr val="dk1"/>
              </a:buClr>
              <a:buSzPts val="1400"/>
              <a:buFont typeface="Calibri"/>
              <a:buNone/>
              <a:defRPr b="0" i="0" sz="9600" u="none" cap="none" strike="noStrike">
                <a:solidFill>
                  <a:schemeClr val="dk1"/>
                </a:solidFill>
                <a:latin typeface="Calibri"/>
                <a:ea typeface="Calibri"/>
                <a:cs typeface="Calibri"/>
                <a:sym typeface="Calibri"/>
              </a:defRPr>
            </a:lvl4pPr>
            <a:lvl5pPr indent="-2540" lvl="4" marL="8778240" marR="0" rtl="0" algn="l">
              <a:spcBef>
                <a:spcPts val="0"/>
              </a:spcBef>
              <a:spcAft>
                <a:spcPts val="0"/>
              </a:spcAft>
              <a:buClr>
                <a:schemeClr val="dk1"/>
              </a:buClr>
              <a:buSzPts val="1400"/>
              <a:buFont typeface="Calibri"/>
              <a:buNone/>
              <a:defRPr b="0" i="0" sz="9600" u="none" cap="none" strike="noStrike">
                <a:solidFill>
                  <a:schemeClr val="dk1"/>
                </a:solidFill>
                <a:latin typeface="Calibri"/>
                <a:ea typeface="Calibri"/>
                <a:cs typeface="Calibri"/>
                <a:sym typeface="Calibri"/>
              </a:defRPr>
            </a:lvl5pPr>
            <a:lvl6pPr indent="0" lvl="5" marL="10972800" marR="0" rtl="0" algn="l">
              <a:spcBef>
                <a:spcPts val="0"/>
              </a:spcBef>
              <a:spcAft>
                <a:spcPts val="0"/>
              </a:spcAft>
              <a:buClr>
                <a:schemeClr val="dk1"/>
              </a:buClr>
              <a:buSzPts val="1400"/>
              <a:buFont typeface="Calibri"/>
              <a:buNone/>
              <a:defRPr b="0" i="0" sz="9600" u="none" cap="none" strike="noStrike">
                <a:solidFill>
                  <a:schemeClr val="dk1"/>
                </a:solidFill>
                <a:latin typeface="Calibri"/>
                <a:ea typeface="Calibri"/>
                <a:cs typeface="Calibri"/>
                <a:sym typeface="Calibri"/>
              </a:defRPr>
            </a:lvl6pPr>
            <a:lvl7pPr indent="-10160" lvl="6" marL="13167361" marR="0" rtl="0" algn="l">
              <a:spcBef>
                <a:spcPts val="0"/>
              </a:spcBef>
              <a:spcAft>
                <a:spcPts val="0"/>
              </a:spcAft>
              <a:buClr>
                <a:schemeClr val="dk1"/>
              </a:buClr>
              <a:buSzPts val="1400"/>
              <a:buFont typeface="Calibri"/>
              <a:buNone/>
              <a:defRPr b="0" i="0" sz="9600" u="none" cap="none" strike="noStrike">
                <a:solidFill>
                  <a:schemeClr val="dk1"/>
                </a:solidFill>
                <a:latin typeface="Calibri"/>
                <a:ea typeface="Calibri"/>
                <a:cs typeface="Calibri"/>
                <a:sym typeface="Calibri"/>
              </a:defRPr>
            </a:lvl7pPr>
            <a:lvl8pPr indent="-7619" lvl="7" marL="15361920" marR="0" rtl="0" algn="l">
              <a:spcBef>
                <a:spcPts val="0"/>
              </a:spcBef>
              <a:spcAft>
                <a:spcPts val="0"/>
              </a:spcAft>
              <a:buClr>
                <a:schemeClr val="dk1"/>
              </a:buClr>
              <a:buSzPts val="1400"/>
              <a:buFont typeface="Calibri"/>
              <a:buNone/>
              <a:defRPr b="0" i="0" sz="9600" u="none" cap="none" strike="noStrike">
                <a:solidFill>
                  <a:schemeClr val="dk1"/>
                </a:solidFill>
                <a:latin typeface="Calibri"/>
                <a:ea typeface="Calibri"/>
                <a:cs typeface="Calibri"/>
                <a:sym typeface="Calibri"/>
              </a:defRPr>
            </a:lvl8pPr>
            <a:lvl9pPr indent="-5080" lvl="8" marL="17556480" marR="0" rtl="0" algn="l">
              <a:spcBef>
                <a:spcPts val="0"/>
              </a:spcBef>
              <a:spcAft>
                <a:spcPts val="0"/>
              </a:spcAft>
              <a:buClr>
                <a:schemeClr val="dk1"/>
              </a:buClr>
              <a:buSzPts val="1400"/>
              <a:buFont typeface="Calibri"/>
              <a:buNone/>
              <a:defRPr b="0" i="0" sz="96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3023237" y="11521440"/>
            <a:ext cx="14156054" cy="21344893"/>
          </a:xfrm>
          <a:prstGeom prst="rect">
            <a:avLst/>
          </a:prstGeom>
          <a:noFill/>
          <a:ln>
            <a:noFill/>
          </a:ln>
        </p:spPr>
        <p:txBody>
          <a:bodyPr anchorCtr="0" anchor="t" bIns="91425" lIns="91425" spcFirstLastPara="1" rIns="91425" wrap="square" tIns="91425"/>
          <a:lstStyle>
            <a:lvl1pPr indent="-228600" lvl="0" marL="457200" rtl="0">
              <a:spcBef>
                <a:spcPts val="4800"/>
              </a:spcBef>
              <a:spcAft>
                <a:spcPts val="0"/>
              </a:spcAft>
              <a:buSzPts val="1400"/>
              <a:buFont typeface="Calibri"/>
              <a:buNone/>
              <a:defRPr sz="7680"/>
            </a:lvl1pPr>
            <a:lvl2pPr indent="-228600" lvl="1" marL="914400" rtl="0">
              <a:spcBef>
                <a:spcPts val="2400"/>
              </a:spcBef>
              <a:spcAft>
                <a:spcPts val="0"/>
              </a:spcAft>
              <a:buSzPts val="1400"/>
              <a:buFont typeface="Calibri"/>
              <a:buNone/>
              <a:defRPr sz="6719"/>
            </a:lvl2pPr>
            <a:lvl3pPr indent="-228600" lvl="2" marL="1371600" rtl="0">
              <a:spcBef>
                <a:spcPts val="2400"/>
              </a:spcBef>
              <a:spcAft>
                <a:spcPts val="0"/>
              </a:spcAft>
              <a:buSzPts val="1400"/>
              <a:buFont typeface="Calibri"/>
              <a:buNone/>
              <a:defRPr sz="5760"/>
            </a:lvl3pPr>
            <a:lvl4pPr indent="-228600" lvl="3" marL="1828800" rtl="0">
              <a:spcBef>
                <a:spcPts val="2400"/>
              </a:spcBef>
              <a:spcAft>
                <a:spcPts val="0"/>
              </a:spcAft>
              <a:buSzPts val="1400"/>
              <a:buFont typeface="Calibri"/>
              <a:buNone/>
              <a:defRPr sz="4800"/>
            </a:lvl4pPr>
            <a:lvl5pPr indent="-228600" lvl="4" marL="2286000" rtl="0">
              <a:spcBef>
                <a:spcPts val="2400"/>
              </a:spcBef>
              <a:spcAft>
                <a:spcPts val="0"/>
              </a:spcAft>
              <a:buSzPts val="1400"/>
              <a:buFont typeface="Calibri"/>
              <a:buNone/>
              <a:defRPr sz="4800"/>
            </a:lvl5pPr>
            <a:lvl6pPr indent="-228600" lvl="5" marL="2743200" rtl="0">
              <a:spcBef>
                <a:spcPts val="2400"/>
              </a:spcBef>
              <a:spcAft>
                <a:spcPts val="0"/>
              </a:spcAft>
              <a:buSzPts val="1400"/>
              <a:buFont typeface="Calibri"/>
              <a:buNone/>
              <a:defRPr sz="4800"/>
            </a:lvl6pPr>
            <a:lvl7pPr indent="-228600" lvl="6" marL="3200400" rtl="0">
              <a:spcBef>
                <a:spcPts val="2400"/>
              </a:spcBef>
              <a:spcAft>
                <a:spcPts val="0"/>
              </a:spcAft>
              <a:buSzPts val="1400"/>
              <a:buFont typeface="Calibri"/>
              <a:buNone/>
              <a:defRPr sz="4800"/>
            </a:lvl7pPr>
            <a:lvl8pPr indent="-228600" lvl="7" marL="3657600" rtl="0">
              <a:spcBef>
                <a:spcPts val="2400"/>
              </a:spcBef>
              <a:spcAft>
                <a:spcPts val="0"/>
              </a:spcAft>
              <a:buSzPts val="1400"/>
              <a:buFont typeface="Calibri"/>
              <a:buNone/>
              <a:defRPr sz="4800"/>
            </a:lvl8pPr>
            <a:lvl9pPr indent="-228600" lvl="8" marL="4114800" rtl="0">
              <a:spcBef>
                <a:spcPts val="2400"/>
              </a:spcBef>
              <a:spcAft>
                <a:spcPts val="0"/>
              </a:spcAft>
              <a:buSzPts val="1400"/>
              <a:buFont typeface="Calibri"/>
              <a:buNone/>
              <a:defRPr sz="4800"/>
            </a:lvl9pPr>
          </a:lstStyle>
          <a:p/>
        </p:txBody>
      </p:sp>
      <p:sp>
        <p:nvSpPr>
          <p:cNvPr id="65" name="Google Shape;65;p10"/>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17520" y="2044708"/>
            <a:ext cx="37856160" cy="742315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21120" u="none" cap="none" strike="noStrike">
                <a:solidFill>
                  <a:schemeClr val="dk1"/>
                </a:solidFill>
                <a:latin typeface="Calibri"/>
                <a:ea typeface="Calibri"/>
                <a:cs typeface="Calibri"/>
                <a:sym typeface="Calibri"/>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 name="Google Shape;7;p1"/>
          <p:cNvSpPr txBox="1"/>
          <p:nvPr>
            <p:ph idx="1" type="body"/>
          </p:nvPr>
        </p:nvSpPr>
        <p:spPr>
          <a:xfrm>
            <a:off x="3017520" y="10223500"/>
            <a:ext cx="37856160" cy="24367493"/>
          </a:xfrm>
          <a:prstGeom prst="rect">
            <a:avLst/>
          </a:prstGeom>
          <a:noFill/>
          <a:ln>
            <a:noFill/>
          </a:ln>
        </p:spPr>
        <p:txBody>
          <a:bodyPr anchorCtr="0" anchor="t" bIns="91425" lIns="91425" spcFirstLastPara="1" rIns="91425" wrap="square" tIns="91425"/>
          <a:lstStyle>
            <a:lvl1pPr indent="-317500" lvl="0" marL="457200" marR="0" rtl="0" algn="l">
              <a:lnSpc>
                <a:spcPct val="90000"/>
              </a:lnSpc>
              <a:spcBef>
                <a:spcPts val="4800"/>
              </a:spcBef>
              <a:spcAft>
                <a:spcPts val="0"/>
              </a:spcAft>
              <a:buClr>
                <a:schemeClr val="dk1"/>
              </a:buClr>
              <a:buSzPts val="1400"/>
              <a:buFont typeface="Arial"/>
              <a:buChar char="•"/>
              <a:defRPr b="0" i="0" sz="13439" u="none" cap="none" strike="noStrike">
                <a:solidFill>
                  <a:schemeClr val="dk1"/>
                </a:solidFill>
                <a:latin typeface="Calibri"/>
                <a:ea typeface="Calibri"/>
                <a:cs typeface="Calibri"/>
                <a:sym typeface="Calibri"/>
              </a:defRPr>
            </a:lvl1pPr>
            <a:lvl2pPr indent="-317500" lvl="1" marL="914400" marR="0" rtl="0" algn="l">
              <a:lnSpc>
                <a:spcPct val="90000"/>
              </a:lnSpc>
              <a:spcBef>
                <a:spcPts val="2400"/>
              </a:spcBef>
              <a:spcAft>
                <a:spcPts val="0"/>
              </a:spcAft>
              <a:buClr>
                <a:schemeClr val="dk1"/>
              </a:buClr>
              <a:buSzPts val="1400"/>
              <a:buFont typeface="Arial"/>
              <a:buChar char="•"/>
              <a:defRPr b="0" i="0" sz="11520" u="none" cap="none" strike="noStrike">
                <a:solidFill>
                  <a:schemeClr val="dk1"/>
                </a:solidFill>
                <a:latin typeface="Calibri"/>
                <a:ea typeface="Calibri"/>
                <a:cs typeface="Calibri"/>
                <a:sym typeface="Calibri"/>
              </a:defRPr>
            </a:lvl2pPr>
            <a:lvl3pPr indent="-317500" lvl="2" marL="1371600" marR="0" rtl="0" algn="l">
              <a:lnSpc>
                <a:spcPct val="90000"/>
              </a:lnSpc>
              <a:spcBef>
                <a:spcPts val="2400"/>
              </a:spcBef>
              <a:spcAft>
                <a:spcPts val="0"/>
              </a:spcAft>
              <a:buClr>
                <a:schemeClr val="dk1"/>
              </a:buClr>
              <a:buSzPts val="1400"/>
              <a:buFont typeface="Arial"/>
              <a:buChar char="•"/>
              <a:defRPr b="0" i="0" sz="9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2400"/>
              </a:spcBef>
              <a:spcAft>
                <a:spcPts val="0"/>
              </a:spcAft>
              <a:buClr>
                <a:schemeClr val="dk1"/>
              </a:buClr>
              <a:buSzPts val="1400"/>
              <a:buFont typeface="Arial"/>
              <a:buChar char="•"/>
              <a:defRPr b="0" i="0" sz="8640" u="none" cap="none" strike="noStrike">
                <a:solidFill>
                  <a:schemeClr val="dk1"/>
                </a:solidFill>
                <a:latin typeface="Calibri"/>
                <a:ea typeface="Calibri"/>
                <a:cs typeface="Calibri"/>
                <a:sym typeface="Calibri"/>
              </a:defRPr>
            </a:lvl4pPr>
            <a:lvl5pPr indent="-317500" lvl="4" marL="2286000" marR="0" rtl="0" algn="l">
              <a:lnSpc>
                <a:spcPct val="90000"/>
              </a:lnSpc>
              <a:spcBef>
                <a:spcPts val="2400"/>
              </a:spcBef>
              <a:spcAft>
                <a:spcPts val="0"/>
              </a:spcAft>
              <a:buClr>
                <a:schemeClr val="dk1"/>
              </a:buClr>
              <a:buSzPts val="1400"/>
              <a:buFont typeface="Arial"/>
              <a:buChar char="•"/>
              <a:defRPr b="0" i="0" sz="8640" u="none" cap="none" strike="noStrike">
                <a:solidFill>
                  <a:schemeClr val="dk1"/>
                </a:solidFill>
                <a:latin typeface="Calibri"/>
                <a:ea typeface="Calibri"/>
                <a:cs typeface="Calibri"/>
                <a:sym typeface="Calibri"/>
              </a:defRPr>
            </a:lvl5pPr>
            <a:lvl6pPr indent="-317500" lvl="5" marL="2743200" marR="0" rtl="0" algn="l">
              <a:lnSpc>
                <a:spcPct val="90000"/>
              </a:lnSpc>
              <a:spcBef>
                <a:spcPts val="2400"/>
              </a:spcBef>
              <a:spcAft>
                <a:spcPts val="0"/>
              </a:spcAft>
              <a:buClr>
                <a:schemeClr val="dk1"/>
              </a:buClr>
              <a:buSzPts val="1400"/>
              <a:buFont typeface="Arial"/>
              <a:buChar char="•"/>
              <a:defRPr b="0" i="0" sz="8640" u="none" cap="none" strike="noStrike">
                <a:solidFill>
                  <a:schemeClr val="dk1"/>
                </a:solidFill>
                <a:latin typeface="Calibri"/>
                <a:ea typeface="Calibri"/>
                <a:cs typeface="Calibri"/>
                <a:sym typeface="Calibri"/>
              </a:defRPr>
            </a:lvl6pPr>
            <a:lvl7pPr indent="-317500" lvl="6" marL="3200400" marR="0" rtl="0" algn="l">
              <a:lnSpc>
                <a:spcPct val="90000"/>
              </a:lnSpc>
              <a:spcBef>
                <a:spcPts val="2400"/>
              </a:spcBef>
              <a:spcAft>
                <a:spcPts val="0"/>
              </a:spcAft>
              <a:buClr>
                <a:schemeClr val="dk1"/>
              </a:buClr>
              <a:buSzPts val="1400"/>
              <a:buFont typeface="Arial"/>
              <a:buChar char="•"/>
              <a:defRPr b="0" i="0" sz="8640" u="none" cap="none" strike="noStrike">
                <a:solidFill>
                  <a:schemeClr val="dk1"/>
                </a:solidFill>
                <a:latin typeface="Calibri"/>
                <a:ea typeface="Calibri"/>
                <a:cs typeface="Calibri"/>
                <a:sym typeface="Calibri"/>
              </a:defRPr>
            </a:lvl7pPr>
            <a:lvl8pPr indent="-317500" lvl="7" marL="3657600" marR="0" rtl="0" algn="l">
              <a:lnSpc>
                <a:spcPct val="90000"/>
              </a:lnSpc>
              <a:spcBef>
                <a:spcPts val="2400"/>
              </a:spcBef>
              <a:spcAft>
                <a:spcPts val="0"/>
              </a:spcAft>
              <a:buClr>
                <a:schemeClr val="dk1"/>
              </a:buClr>
              <a:buSzPts val="1400"/>
              <a:buFont typeface="Arial"/>
              <a:buChar char="•"/>
              <a:defRPr b="0" i="0" sz="8640" u="none" cap="none" strike="noStrike">
                <a:solidFill>
                  <a:schemeClr val="dk1"/>
                </a:solidFill>
                <a:latin typeface="Calibri"/>
                <a:ea typeface="Calibri"/>
                <a:cs typeface="Calibri"/>
                <a:sym typeface="Calibri"/>
              </a:defRPr>
            </a:lvl8pPr>
            <a:lvl9pPr indent="-317500" lvl="8" marL="4114800" marR="0" rtl="0" algn="l">
              <a:lnSpc>
                <a:spcPct val="90000"/>
              </a:lnSpc>
              <a:spcBef>
                <a:spcPts val="2400"/>
              </a:spcBef>
              <a:spcAft>
                <a:spcPts val="0"/>
              </a:spcAft>
              <a:buClr>
                <a:schemeClr val="dk1"/>
              </a:buClr>
              <a:buSzPts val="140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017520" y="35595569"/>
            <a:ext cx="9875520" cy="2044700"/>
          </a:xfrm>
          <a:prstGeom prst="rect">
            <a:avLst/>
          </a:prstGeom>
          <a:noFill/>
          <a:ln>
            <a:noFill/>
          </a:ln>
        </p:spPr>
        <p:txBody>
          <a:bodyPr anchorCtr="0" anchor="ctr" bIns="91425" lIns="91425" spcFirstLastPara="1" rIns="91425" wrap="square" tIns="91425"/>
          <a:lstStyle>
            <a:lvl1pPr indent="-88900" lvl="0" marL="0" marR="0" rtl="0" algn="l">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4538959" y="35595569"/>
            <a:ext cx="14813280" cy="2044700"/>
          </a:xfrm>
          <a:prstGeom prst="rect">
            <a:avLst/>
          </a:prstGeom>
          <a:noFill/>
          <a:ln>
            <a:noFill/>
          </a:ln>
        </p:spPr>
        <p:txBody>
          <a:bodyPr anchorCtr="0" anchor="ctr" bIns="91425" lIns="91425" spcFirstLastPara="1" rIns="91425" wrap="square" tIns="91425"/>
          <a:lstStyle>
            <a:lvl1pPr indent="-88900" lvl="0" marL="0" marR="0" rtl="0" algn="ctr">
              <a:spcBef>
                <a:spcPts val="0"/>
              </a:spcBef>
              <a:spcAft>
                <a:spcPts val="0"/>
              </a:spcAft>
              <a:buSzPts val="1400"/>
              <a:buChar char="●"/>
              <a:defRPr b="0" i="0" sz="5760" u="none" cap="none" strike="noStrike">
                <a:solidFill>
                  <a:srgbClr val="888888"/>
                </a:solidFill>
                <a:latin typeface="Calibri"/>
                <a:ea typeface="Calibri"/>
                <a:cs typeface="Calibri"/>
                <a:sym typeface="Calibri"/>
              </a:defRPr>
            </a:lvl1pPr>
            <a:lvl2pPr indent="-95504" lvl="1" marL="197510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2pPr>
            <a:lvl3pPr indent="-89408" lvl="2" marL="395020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3pPr>
            <a:lvl4pPr indent="-96011" lvl="3" marL="592531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4pPr>
            <a:lvl5pPr indent="-89916" lvl="4" marL="7900416"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5pPr>
            <a:lvl6pPr indent="-96519" lvl="5" marL="9875520"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6pPr>
            <a:lvl7pPr indent="-90423" lvl="6" marL="11850624"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7pPr>
            <a:lvl8pPr indent="-97028" lvl="7" marL="13825728"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8pPr>
            <a:lvl9pPr indent="-90932" lvl="8" marL="15800832" marR="0" rtl="0" algn="l">
              <a:spcBef>
                <a:spcPts val="0"/>
              </a:spcBef>
              <a:spcAft>
                <a:spcPts val="0"/>
              </a:spcAft>
              <a:buSzPts val="1400"/>
              <a:buChar char="■"/>
              <a:defRPr b="0" i="0" sz="7776"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0998159" y="35595569"/>
            <a:ext cx="9875520" cy="204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22847100" y="8001000"/>
            <a:ext cx="8852100" cy="16763999"/>
          </a:xfrm>
          <a:prstGeom prst="rect">
            <a:avLst/>
          </a:prstGeom>
          <a:solidFill>
            <a:srgbClr val="BF900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85" name="Google Shape;85;p13"/>
          <p:cNvSpPr/>
          <p:nvPr/>
        </p:nvSpPr>
        <p:spPr>
          <a:xfrm>
            <a:off x="914400" y="20858700"/>
            <a:ext cx="10820400" cy="4058700"/>
          </a:xfrm>
          <a:prstGeom prst="rect">
            <a:avLst/>
          </a:prstGeom>
          <a:solidFill>
            <a:srgbClr val="BF9000"/>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86" name="Google Shape;86;p13"/>
          <p:cNvSpPr/>
          <p:nvPr/>
        </p:nvSpPr>
        <p:spPr>
          <a:xfrm>
            <a:off x="914400" y="7123510"/>
            <a:ext cx="10820400" cy="1430400"/>
          </a:xfrm>
          <a:prstGeom prst="rect">
            <a:avLst/>
          </a:prstGeom>
          <a:solidFill>
            <a:schemeClr val="dk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dk1"/>
              </a:solidFill>
              <a:latin typeface="Calibri"/>
              <a:ea typeface="Calibri"/>
              <a:cs typeface="Calibri"/>
              <a:sym typeface="Calibri"/>
            </a:endParaRPr>
          </a:p>
        </p:txBody>
      </p:sp>
      <p:sp>
        <p:nvSpPr>
          <p:cNvPr id="87" name="Google Shape;87;p13"/>
          <p:cNvSpPr/>
          <p:nvPr/>
        </p:nvSpPr>
        <p:spPr>
          <a:xfrm>
            <a:off x="914400" y="1422400"/>
            <a:ext cx="41757600" cy="4876800"/>
          </a:xfrm>
          <a:prstGeom prst="rect">
            <a:avLst/>
          </a:prstGeom>
          <a:solidFill>
            <a:srgbClr val="BF900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88" name="Google Shape;88;p13"/>
          <p:cNvSpPr txBox="1"/>
          <p:nvPr>
            <p:ph type="ctrTitle"/>
          </p:nvPr>
        </p:nvSpPr>
        <p:spPr>
          <a:xfrm>
            <a:off x="4389120" y="1422400"/>
            <a:ext cx="35112960" cy="187579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Arial"/>
              <a:buNone/>
            </a:pPr>
            <a:r>
              <a:rPr b="0" i="0" lang="en-US" sz="7200" u="none" cap="none" strike="noStrike">
                <a:solidFill>
                  <a:schemeClr val="dk1"/>
                </a:solidFill>
                <a:latin typeface="Arial"/>
                <a:ea typeface="Arial"/>
                <a:cs typeface="Arial"/>
                <a:sym typeface="Arial"/>
              </a:rPr>
              <a:t>Parental THC Usage Leads to Drug Seeking Behavior in Subsequent Generations</a:t>
            </a:r>
            <a:endParaRPr b="0" i="0" sz="7200" u="none" cap="none" strike="noStrike">
              <a:solidFill>
                <a:schemeClr val="dk1"/>
              </a:solidFill>
              <a:latin typeface="Arial"/>
              <a:ea typeface="Arial"/>
              <a:cs typeface="Arial"/>
              <a:sym typeface="Arial"/>
            </a:endParaRPr>
          </a:p>
        </p:txBody>
      </p:sp>
      <p:sp>
        <p:nvSpPr>
          <p:cNvPr id="89" name="Google Shape;89;p13"/>
          <p:cNvSpPr txBox="1"/>
          <p:nvPr>
            <p:ph idx="1" type="subTitle"/>
          </p:nvPr>
        </p:nvSpPr>
        <p:spPr>
          <a:xfrm>
            <a:off x="5486400" y="4017013"/>
            <a:ext cx="32918401" cy="22821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Arial"/>
              <a:buNone/>
            </a:pPr>
            <a:r>
              <a:rPr b="0" i="0" lang="en-US" sz="4800" u="none" cap="none" strike="noStrike">
                <a:solidFill>
                  <a:schemeClr val="dk1"/>
                </a:solidFill>
                <a:latin typeface="Calibri"/>
                <a:ea typeface="Calibri"/>
                <a:cs typeface="Calibri"/>
                <a:sym typeface="Calibri"/>
              </a:rPr>
              <a:t>Kate Adams, Kathryn Atherton, Jared Boyden, Margaret Christy, Chrishan Fernando, Mekenzie Gear, Madison Smith</a:t>
            </a:r>
            <a:endParaRPr/>
          </a:p>
          <a:p>
            <a:pPr indent="0" lvl="0" marL="0" marR="0" rtl="0" algn="ctr">
              <a:lnSpc>
                <a:spcPct val="90000"/>
              </a:lnSpc>
              <a:spcBef>
                <a:spcPts val="4800"/>
              </a:spcBef>
              <a:spcAft>
                <a:spcPts val="0"/>
              </a:spcAft>
              <a:buClr>
                <a:schemeClr val="dk1"/>
              </a:buClr>
              <a:buFont typeface="Arial"/>
              <a:buNone/>
            </a:pPr>
            <a:r>
              <a:rPr b="0" i="0" lang="en-US" sz="4800" u="none" cap="none" strike="noStrike">
                <a:solidFill>
                  <a:schemeClr val="dk1"/>
                </a:solidFill>
                <a:latin typeface="Calibri"/>
                <a:ea typeface="Calibri"/>
                <a:cs typeface="Calibri"/>
                <a:sym typeface="Calibri"/>
              </a:rPr>
              <a:t>Purdue University, Purdue Honors College</a:t>
            </a:r>
            <a:endParaRPr b="0" i="0" sz="4800" u="none" cap="none" strike="noStrike">
              <a:solidFill>
                <a:schemeClr val="dk1"/>
              </a:solidFill>
              <a:latin typeface="Calibri"/>
              <a:ea typeface="Calibri"/>
              <a:cs typeface="Calibri"/>
              <a:sym typeface="Calibri"/>
            </a:endParaRPr>
          </a:p>
        </p:txBody>
      </p:sp>
      <p:sp>
        <p:nvSpPr>
          <p:cNvPr id="90" name="Google Shape;90;p13"/>
          <p:cNvSpPr/>
          <p:nvPr/>
        </p:nvSpPr>
        <p:spPr>
          <a:xfrm>
            <a:off x="1671145" y="4017013"/>
            <a:ext cx="5360276" cy="1942353"/>
          </a:xfrm>
          <a:prstGeom prst="rect">
            <a:avLst/>
          </a:prstGeom>
          <a:solidFill>
            <a:schemeClr val="lt1"/>
          </a:solidFill>
          <a:ln cap="flat" cmpd="sng" w="127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b="0" l="0" r="0" t="0"/>
          <a:stretch/>
        </p:blipFill>
        <p:spPr>
          <a:xfrm>
            <a:off x="2103120" y="4089083"/>
            <a:ext cx="4572000" cy="1419225"/>
          </a:xfrm>
          <a:prstGeom prst="rect">
            <a:avLst/>
          </a:prstGeom>
          <a:noFill/>
          <a:ln>
            <a:noFill/>
          </a:ln>
        </p:spPr>
      </p:pic>
      <p:pic>
        <p:nvPicPr>
          <p:cNvPr id="92" name="Google Shape;92;p13"/>
          <p:cNvPicPr preferRelativeResize="0"/>
          <p:nvPr/>
        </p:nvPicPr>
        <p:blipFill rotWithShape="1">
          <a:blip r:embed="rId4">
            <a:alphaModFix/>
          </a:blip>
          <a:srcRect b="0" l="0" r="0" t="0"/>
          <a:stretch/>
        </p:blipFill>
        <p:spPr>
          <a:xfrm>
            <a:off x="36758350" y="3574154"/>
            <a:ext cx="5385600" cy="2356800"/>
          </a:xfrm>
          <a:prstGeom prst="rect">
            <a:avLst/>
          </a:prstGeom>
          <a:noFill/>
          <a:ln>
            <a:noFill/>
          </a:ln>
        </p:spPr>
      </p:pic>
      <p:sp>
        <p:nvSpPr>
          <p:cNvPr id="93" name="Google Shape;93;p13"/>
          <p:cNvSpPr txBox="1"/>
          <p:nvPr/>
        </p:nvSpPr>
        <p:spPr>
          <a:xfrm>
            <a:off x="992505" y="8593648"/>
            <a:ext cx="10742400" cy="10151700"/>
          </a:xfrm>
          <a:prstGeom prst="rect">
            <a:avLst/>
          </a:prstGeom>
          <a:solidFill>
            <a:srgbClr val="BF9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685800" lvl="0" marL="6858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Classical genetics is marked by genetic determinism – the idea that each generation’s genetic expression is unaffected by the experiences of prior generations.</a:t>
            </a:r>
            <a:endParaRPr/>
          </a:p>
          <a:p>
            <a:pPr indent="-685800" lvl="0" marL="6858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Epigenetics is the study of changes in gene expression that do not involve alterations to the DNA sequence but are still passed down to subsequent generations.</a:t>
            </a:r>
            <a:endParaRPr/>
          </a:p>
          <a:p>
            <a:pPr indent="-685800" lvl="0" marL="6858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Chemical tags (methyl and acetyl groups) can be attached to or removed from segments of DNA. These tags cause DNA to be expressed at a lower or higher levels, respectively. Methyl groups cause DNA to coil and prevent it from being read. On the other hand, acetyl groups cause DNA to unwind and make it easier to be read. These chemical tags together make up what is known as the epigenome. </a:t>
            </a:r>
            <a:endParaRPr/>
          </a:p>
          <a:p>
            <a:pPr indent="-685800" lvl="0" marL="6858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Various studies have examined the long-term impact of drug use on an individual; however, this study researched the effects on subsequent generations and found drug exposure in adult rats negatively affected their offspring.</a:t>
            </a:r>
            <a:endParaRPr b="0" i="0" sz="3200" u="none" cap="none" strike="noStrike">
              <a:solidFill>
                <a:schemeClr val="dk1"/>
              </a:solidFill>
              <a:latin typeface="Arial"/>
              <a:ea typeface="Arial"/>
              <a:cs typeface="Arial"/>
              <a:sym typeface="Arial"/>
            </a:endParaRPr>
          </a:p>
        </p:txBody>
      </p:sp>
      <p:sp>
        <p:nvSpPr>
          <p:cNvPr id="94" name="Google Shape;94;p13"/>
          <p:cNvSpPr txBox="1"/>
          <p:nvPr/>
        </p:nvSpPr>
        <p:spPr>
          <a:xfrm>
            <a:off x="3982369" y="7292737"/>
            <a:ext cx="5385501"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6600" u="none" cap="none" strike="noStrike">
                <a:solidFill>
                  <a:srgbClr val="BF9000"/>
                </a:solidFill>
                <a:latin typeface="Arial"/>
                <a:ea typeface="Arial"/>
                <a:cs typeface="Arial"/>
                <a:sym typeface="Arial"/>
              </a:rPr>
              <a:t>Background</a:t>
            </a:r>
            <a:endParaRPr b="0" i="0" sz="6600" u="none" cap="none" strike="noStrike">
              <a:solidFill>
                <a:srgbClr val="BF9000"/>
              </a:solidFill>
              <a:latin typeface="Arial"/>
              <a:ea typeface="Arial"/>
              <a:cs typeface="Arial"/>
              <a:sym typeface="Arial"/>
            </a:endParaRPr>
          </a:p>
        </p:txBody>
      </p:sp>
      <p:sp>
        <p:nvSpPr>
          <p:cNvPr id="95" name="Google Shape;95;p13"/>
          <p:cNvSpPr txBox="1"/>
          <p:nvPr/>
        </p:nvSpPr>
        <p:spPr>
          <a:xfrm>
            <a:off x="1062070" y="21751252"/>
            <a:ext cx="10748100" cy="181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Arial"/>
                <a:ea typeface="Arial"/>
                <a:cs typeface="Arial"/>
                <a:sym typeface="Arial"/>
              </a:rPr>
              <a:t>Does transmission of cannabis-use epigenetic changes contribute to the development of drug-seeking behaviors in the following generations</a:t>
            </a:r>
            <a:r>
              <a:rPr b="0" i="0" lang="en-US" sz="4800" u="none" cap="none" strike="noStrike">
                <a:solidFill>
                  <a:schemeClr val="dk1"/>
                </a:solidFill>
                <a:latin typeface="Arial"/>
                <a:ea typeface="Arial"/>
                <a:cs typeface="Arial"/>
                <a:sym typeface="Arial"/>
              </a:rPr>
              <a:t>?</a:t>
            </a:r>
            <a:endParaRPr b="0" i="0" sz="4800" u="none" cap="none" strike="noStrike">
              <a:solidFill>
                <a:schemeClr val="dk1"/>
              </a:solidFill>
              <a:latin typeface="Arial"/>
              <a:ea typeface="Arial"/>
              <a:cs typeface="Arial"/>
              <a:sym typeface="Arial"/>
            </a:endParaRPr>
          </a:p>
        </p:txBody>
      </p:sp>
      <p:sp>
        <p:nvSpPr>
          <p:cNvPr id="96" name="Google Shape;96;p13"/>
          <p:cNvSpPr/>
          <p:nvPr/>
        </p:nvSpPr>
        <p:spPr>
          <a:xfrm>
            <a:off x="986790" y="19518377"/>
            <a:ext cx="10748100" cy="1300800"/>
          </a:xfrm>
          <a:prstGeom prst="rect">
            <a:avLst/>
          </a:prstGeom>
          <a:solidFill>
            <a:schemeClr val="dk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97" name="Google Shape;97;p13"/>
          <p:cNvSpPr/>
          <p:nvPr/>
        </p:nvSpPr>
        <p:spPr>
          <a:xfrm>
            <a:off x="12801600" y="7123511"/>
            <a:ext cx="8852100" cy="1227300"/>
          </a:xfrm>
          <a:prstGeom prst="rect">
            <a:avLst/>
          </a:prstGeom>
          <a:solidFill>
            <a:schemeClr val="dk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98" name="Google Shape;98;p13"/>
          <p:cNvSpPr txBox="1"/>
          <p:nvPr/>
        </p:nvSpPr>
        <p:spPr>
          <a:xfrm>
            <a:off x="990600" y="19659600"/>
            <a:ext cx="10744200" cy="110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6600" u="none" cap="none" strike="noStrike">
                <a:solidFill>
                  <a:srgbClr val="BF9000"/>
                </a:solidFill>
                <a:latin typeface="Arial"/>
                <a:ea typeface="Arial"/>
                <a:cs typeface="Arial"/>
                <a:sym typeface="Arial"/>
              </a:rPr>
              <a:t>Main Question</a:t>
            </a:r>
            <a:endParaRPr b="0" i="0" sz="6600" u="none" cap="none" strike="noStrike">
              <a:solidFill>
                <a:srgbClr val="BF9000"/>
              </a:solidFill>
              <a:latin typeface="Arial"/>
              <a:ea typeface="Arial"/>
              <a:cs typeface="Arial"/>
              <a:sym typeface="Arial"/>
            </a:endParaRPr>
          </a:p>
        </p:txBody>
      </p:sp>
      <p:sp>
        <p:nvSpPr>
          <p:cNvPr id="99" name="Google Shape;99;p13"/>
          <p:cNvSpPr/>
          <p:nvPr/>
        </p:nvSpPr>
        <p:spPr>
          <a:xfrm>
            <a:off x="12801600" y="8400733"/>
            <a:ext cx="8852100" cy="27866100"/>
          </a:xfrm>
          <a:prstGeom prst="rect">
            <a:avLst/>
          </a:prstGeom>
          <a:solidFill>
            <a:srgbClr val="BF900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100" name="Google Shape;100;p13"/>
          <p:cNvSpPr txBox="1"/>
          <p:nvPr/>
        </p:nvSpPr>
        <p:spPr>
          <a:xfrm>
            <a:off x="12801600" y="7263330"/>
            <a:ext cx="8839200" cy="110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6600" u="none" cap="none" strike="noStrike">
                <a:solidFill>
                  <a:srgbClr val="BF9000"/>
                </a:solidFill>
                <a:latin typeface="Arial"/>
                <a:ea typeface="Arial"/>
                <a:cs typeface="Arial"/>
                <a:sym typeface="Arial"/>
              </a:rPr>
              <a:t>Results</a:t>
            </a:r>
            <a:endParaRPr b="0" i="0" sz="6600" u="none" cap="none" strike="noStrike">
              <a:solidFill>
                <a:srgbClr val="BF9000"/>
              </a:solidFill>
              <a:latin typeface="Arial"/>
              <a:ea typeface="Arial"/>
              <a:cs typeface="Arial"/>
              <a:sym typeface="Arial"/>
            </a:endParaRPr>
          </a:p>
        </p:txBody>
      </p:sp>
      <p:pic>
        <p:nvPicPr>
          <p:cNvPr descr="https://lh4.googleusercontent.com/0bi4BKnAo1r7jNV6qxXdJJ8Dcte1TnpQVNfFN7QxWAJawo2BKY8fwkrHmaKeOuJdN1Cq3tKkuTJQIeCmwL9gq5LWxSPKfxnWCTYInPSpjGTmP0uZP4UH7sCgiklwM6ZsHGU-_Ge2" id="101" name="Google Shape;101;p13"/>
          <p:cNvPicPr preferRelativeResize="0"/>
          <p:nvPr/>
        </p:nvPicPr>
        <p:blipFill rotWithShape="1">
          <a:blip r:embed="rId5">
            <a:alphaModFix/>
          </a:blip>
          <a:srcRect b="0" l="0" r="0" t="0"/>
          <a:stretch/>
        </p:blipFill>
        <p:spPr>
          <a:xfrm>
            <a:off x="21090441" y="9335456"/>
            <a:ext cx="10147560" cy="5448884"/>
          </a:xfrm>
          <a:prstGeom prst="rect">
            <a:avLst/>
          </a:prstGeom>
          <a:noFill/>
          <a:ln>
            <a:noFill/>
          </a:ln>
        </p:spPr>
      </p:pic>
      <p:pic>
        <p:nvPicPr>
          <p:cNvPr descr="https://lh3.googleusercontent.com/Wd9Dt5bBqH_Jc_BDoTjLC9Iv0PFjxbAuqd3fAevLYOnQiKKgAg-QE4g99snYzT59IPK6GRiVJ-pNlQ2FIA2Q_jWQZPjnRizzOKN5Ji8oG7voOkq3U7ZzrIinxpwEpzfPXn3uUkvk" id="102" name="Google Shape;102;p13"/>
          <p:cNvPicPr preferRelativeResize="0"/>
          <p:nvPr/>
        </p:nvPicPr>
        <p:blipFill rotWithShape="1">
          <a:blip r:embed="rId6">
            <a:alphaModFix/>
          </a:blip>
          <a:srcRect b="0" l="0" r="0" t="0"/>
          <a:stretch/>
        </p:blipFill>
        <p:spPr>
          <a:xfrm>
            <a:off x="13116969" y="9335456"/>
            <a:ext cx="9535547" cy="5448884"/>
          </a:xfrm>
          <a:prstGeom prst="rect">
            <a:avLst/>
          </a:prstGeom>
          <a:noFill/>
          <a:ln>
            <a:noFill/>
          </a:ln>
        </p:spPr>
      </p:pic>
      <p:sp>
        <p:nvSpPr>
          <p:cNvPr id="103" name="Google Shape;103;p13"/>
          <p:cNvSpPr txBox="1"/>
          <p:nvPr/>
        </p:nvSpPr>
        <p:spPr>
          <a:xfrm>
            <a:off x="13394527" y="15419263"/>
            <a:ext cx="17515431"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Arial"/>
                <a:ea typeface="Arial"/>
                <a:cs typeface="Arial"/>
                <a:sym typeface="Arial"/>
              </a:rPr>
              <a:t>“Amount of Work put in for Heroin” These two figures show how many times the vehicle mice and offspring and THC mice and offspring</a:t>
            </a:r>
            <a:r>
              <a:rPr lang="en-US" sz="3200">
                <a:solidFill>
                  <a:schemeClr val="dk1"/>
                </a:solidFill>
              </a:rPr>
              <a:t> </a:t>
            </a:r>
            <a:r>
              <a:rPr b="0" i="0" lang="en-US" sz="3200" u="none" cap="none" strike="noStrike">
                <a:solidFill>
                  <a:schemeClr val="dk1"/>
                </a:solidFill>
                <a:latin typeface="Arial"/>
                <a:ea typeface="Arial"/>
                <a:cs typeface="Arial"/>
                <a:sym typeface="Arial"/>
              </a:rPr>
              <a:t> pulled a lever  which administered heroin. The second figure shows how the THC mice would press the lever much more than their VEH counterparts. </a:t>
            </a:r>
            <a:endParaRPr b="0" i="0" sz="3200" u="none" cap="none" strike="noStrike">
              <a:solidFill>
                <a:schemeClr val="dk1"/>
              </a:solidFill>
              <a:latin typeface="Arial"/>
              <a:ea typeface="Arial"/>
              <a:cs typeface="Arial"/>
              <a:sym typeface="Arial"/>
            </a:endParaRPr>
          </a:p>
        </p:txBody>
      </p:sp>
      <p:pic>
        <p:nvPicPr>
          <p:cNvPr descr="https://lh6.googleusercontent.com/udrTnGfOZzWEC1UVmFfsigFsIRNcymEoymPYXuBaYXh2hkX90H6nQHYCDdNQM5f28pm8ZirJrwu6CtZHS17IcO92mLRA0Z4bUK-Lv4zX-y7fJum8t4Dd0z9FCmUAJWkAwwSEGb4C" id="104" name="Google Shape;104;p13"/>
          <p:cNvPicPr preferRelativeResize="0"/>
          <p:nvPr/>
        </p:nvPicPr>
        <p:blipFill rotWithShape="1">
          <a:blip r:embed="rId7">
            <a:alphaModFix/>
          </a:blip>
          <a:srcRect b="0" l="0" r="0" t="0"/>
          <a:stretch/>
        </p:blipFill>
        <p:spPr>
          <a:xfrm>
            <a:off x="14874489" y="16992600"/>
            <a:ext cx="14476800" cy="8575800"/>
          </a:xfrm>
          <a:prstGeom prst="rect">
            <a:avLst/>
          </a:prstGeom>
          <a:noFill/>
          <a:ln>
            <a:noFill/>
          </a:ln>
        </p:spPr>
      </p:pic>
      <p:sp>
        <p:nvSpPr>
          <p:cNvPr id="105" name="Google Shape;105;p13"/>
          <p:cNvSpPr/>
          <p:nvPr/>
        </p:nvSpPr>
        <p:spPr>
          <a:xfrm>
            <a:off x="22174200" y="25984200"/>
            <a:ext cx="10058400" cy="1227300"/>
          </a:xfrm>
          <a:prstGeom prst="rect">
            <a:avLst/>
          </a:prstGeom>
          <a:solidFill>
            <a:schemeClr val="dk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106" name="Google Shape;106;p13"/>
          <p:cNvSpPr txBox="1"/>
          <p:nvPr/>
        </p:nvSpPr>
        <p:spPr>
          <a:xfrm>
            <a:off x="22565330" y="26043873"/>
            <a:ext cx="9081300" cy="1107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6600" u="none" cap="none" strike="noStrike">
                <a:solidFill>
                  <a:srgbClr val="BF9000"/>
                </a:solidFill>
                <a:latin typeface="Arial"/>
                <a:ea typeface="Arial"/>
                <a:cs typeface="Arial"/>
                <a:sym typeface="Arial"/>
              </a:rPr>
              <a:t>Significance to Humans</a:t>
            </a:r>
            <a:endParaRPr b="0" i="0" sz="6600" u="none" cap="none" strike="noStrike">
              <a:solidFill>
                <a:srgbClr val="BF9000"/>
              </a:solidFill>
              <a:latin typeface="Arial"/>
              <a:ea typeface="Arial"/>
              <a:cs typeface="Arial"/>
              <a:sym typeface="Arial"/>
            </a:endParaRPr>
          </a:p>
        </p:txBody>
      </p:sp>
      <p:sp>
        <p:nvSpPr>
          <p:cNvPr id="107" name="Google Shape;107;p13"/>
          <p:cNvSpPr/>
          <p:nvPr/>
        </p:nvSpPr>
        <p:spPr>
          <a:xfrm>
            <a:off x="22243830" y="27270016"/>
            <a:ext cx="9919200" cy="9149100"/>
          </a:xfrm>
          <a:prstGeom prst="rect">
            <a:avLst/>
          </a:prstGeom>
          <a:solidFill>
            <a:srgbClr val="BF9000"/>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108" name="Google Shape;108;p13"/>
          <p:cNvSpPr txBox="1"/>
          <p:nvPr/>
        </p:nvSpPr>
        <p:spPr>
          <a:xfrm>
            <a:off x="22474219" y="27792850"/>
            <a:ext cx="9263700" cy="920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Arial"/>
                <a:ea typeface="Arial"/>
                <a:cs typeface="Arial"/>
                <a:sym typeface="Arial"/>
              </a:rPr>
              <a:t>Although experiments such as these cannot be tested on humans, their results are still applicable to humans. If use of drugs such as marijuana and cocaine hold effects on offspring, the social and medical results alone are extreme. Perhaps younger generations could sue their fathers for their past mistakes. If citizens face drug addiction or weight gain due to their parents or grandparents using drugs, the users could be held responsible. The overall effects of epigenetics could lead the human race down a slippery slope. Certain triggers could be set off in order to create the perfect combination of gene expressions. Fatal or life changing diseases or conditions could be treated. However, the implications of changing these genomes could create more problems than the medical field is ready to face.</a:t>
            </a:r>
            <a:br>
              <a:rPr b="0" i="0" lang="en-US" sz="4800" u="none" cap="none" strike="noStrike">
                <a:solidFill>
                  <a:schemeClr val="dk1"/>
                </a:solidFill>
                <a:latin typeface="Arial"/>
                <a:ea typeface="Arial"/>
                <a:cs typeface="Arial"/>
                <a:sym typeface="Arial"/>
              </a:rPr>
            </a:br>
            <a:endParaRPr b="0" i="0" sz="4800" u="none" cap="none" strike="noStrike">
              <a:solidFill>
                <a:schemeClr val="dk1"/>
              </a:solidFill>
              <a:latin typeface="Arial"/>
              <a:ea typeface="Arial"/>
              <a:cs typeface="Arial"/>
              <a:sym typeface="Arial"/>
            </a:endParaRPr>
          </a:p>
        </p:txBody>
      </p:sp>
      <p:sp>
        <p:nvSpPr>
          <p:cNvPr id="109" name="Google Shape;109;p13"/>
          <p:cNvSpPr/>
          <p:nvPr/>
        </p:nvSpPr>
        <p:spPr>
          <a:xfrm>
            <a:off x="32755225" y="22439120"/>
            <a:ext cx="9464829" cy="1056702"/>
          </a:xfrm>
          <a:prstGeom prst="rect">
            <a:avLst/>
          </a:prstGeom>
          <a:solidFill>
            <a:schemeClr val="dk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110" name="Google Shape;110;p13"/>
          <p:cNvSpPr txBox="1"/>
          <p:nvPr/>
        </p:nvSpPr>
        <p:spPr>
          <a:xfrm>
            <a:off x="35370497" y="22387825"/>
            <a:ext cx="6188875" cy="1107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6600" u="none" cap="none" strike="noStrike">
                <a:solidFill>
                  <a:srgbClr val="BF9000"/>
                </a:solidFill>
                <a:latin typeface="Arial"/>
                <a:ea typeface="Arial"/>
                <a:cs typeface="Arial"/>
                <a:sym typeface="Arial"/>
              </a:rPr>
              <a:t>References</a:t>
            </a:r>
            <a:endParaRPr b="0" i="0" sz="6600" u="none" cap="none" strike="noStrike">
              <a:solidFill>
                <a:srgbClr val="BF9000"/>
              </a:solidFill>
              <a:latin typeface="Arial"/>
              <a:ea typeface="Arial"/>
              <a:cs typeface="Arial"/>
              <a:sym typeface="Arial"/>
            </a:endParaRPr>
          </a:p>
        </p:txBody>
      </p:sp>
      <p:sp>
        <p:nvSpPr>
          <p:cNvPr id="111" name="Google Shape;111;p13"/>
          <p:cNvSpPr/>
          <p:nvPr/>
        </p:nvSpPr>
        <p:spPr>
          <a:xfrm>
            <a:off x="32755225" y="23495822"/>
            <a:ext cx="9464829" cy="7978789"/>
          </a:xfrm>
          <a:prstGeom prst="rect">
            <a:avLst/>
          </a:prstGeom>
          <a:solidFill>
            <a:srgbClr val="BF900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112" name="Google Shape;112;p13"/>
          <p:cNvSpPr txBox="1"/>
          <p:nvPr/>
        </p:nvSpPr>
        <p:spPr>
          <a:xfrm>
            <a:off x="32717872" y="23964020"/>
            <a:ext cx="9393433" cy="86755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Ellgren, M., Spano, S., &amp; Hurd, Y. (2007). Adolescent Cannabis Exposure Alters Opiate Intake And Opioid Limbic Neuronal Populations In Adult Rats. Neuropsychopharmacology, 607-615.</a:t>
            </a:r>
            <a:endParaRPr/>
          </a:p>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Everitt BJ, Robbins TW (2013). From the ventral to the dorsal striatum: devolving views of their roles in drug addiction. Neursci Biobehav Rev 37 (Pt A): 1946-1954</a:t>
            </a:r>
            <a:br>
              <a:rPr b="0" i="0" lang="en-US"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Szutorisz, H., Dinieri, J., Sweet, E., Egervari, G., Michaelides, M., Carter, J., . . . Hurd, Y. (2014). Parental THC Exposure Leads to Compulsive Heroin-Seeking and Altered Striatal Synaptic Plasticity in the Subsequent Generation. Neuropsychopharmacology. </a:t>
            </a:r>
            <a:br>
              <a:rPr b="0" i="0" lang="en-US"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Vassoler, F., Johnson, N., &amp; Byrnes, E. (2013). Female adolescent exposure to cannabinoids causes transgenerational effects on morphine sensitization in female offspring in the absence of in utero exposure. Journal of Psychopharmacology, 1015-1022.</a:t>
            </a:r>
            <a:br>
              <a:rPr b="0" i="0" lang="en-US"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Vassoler FM, White SL, Schmidt HD, Sadri-Vakili G, Pierce RC (2013). Epigenetic inheritance of a cocaine-resistance phenotype. </a:t>
            </a:r>
            <a:r>
              <a:rPr b="0" i="1" lang="en-US" sz="2000" u="none" cap="none" strike="noStrike">
                <a:solidFill>
                  <a:schemeClr val="dk1"/>
                </a:solidFill>
                <a:latin typeface="Arial"/>
                <a:ea typeface="Arial"/>
                <a:cs typeface="Arial"/>
                <a:sym typeface="Arial"/>
              </a:rPr>
              <a:t>Nat Neursci</a:t>
            </a:r>
            <a:r>
              <a:rPr b="0" i="0" lang="en-US" sz="2000" u="none" cap="none" strike="noStrike">
                <a:solidFill>
                  <a:schemeClr val="dk1"/>
                </a:solidFill>
                <a:latin typeface="Arial"/>
                <a:ea typeface="Arial"/>
                <a:cs typeface="Arial"/>
                <a:sym typeface="Arial"/>
              </a:rPr>
              <a:t> 16: 42-47.</a:t>
            </a:r>
            <a:br>
              <a:rPr b="0" i="0" lang="en-US"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Whan, L., West, M., Mcclure, N., &amp; Lewis, S. (2006). Effects Of Delta-9-tetrahydrocannabinol, The Primary Psychoactive Cannabinoid In Marijuana, On Human Sperm Function In Vitro. Fertility and Sterility, 653-660.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a:t>
            </a:r>
            <a:br>
              <a:rPr b="0" i="0" lang="en-US" sz="7776" u="none" cap="none" strike="noStrike">
                <a:solidFill>
                  <a:schemeClr val="dk1"/>
                </a:solidFill>
                <a:latin typeface="Calibri"/>
                <a:ea typeface="Calibri"/>
                <a:cs typeface="Calibri"/>
                <a:sym typeface="Calibri"/>
              </a:rPr>
            </a:br>
            <a:endParaRPr b="0" i="0" sz="7776" u="none" cap="none" strike="noStrike">
              <a:solidFill>
                <a:schemeClr val="dk1"/>
              </a:solidFill>
              <a:latin typeface="Calibri"/>
              <a:ea typeface="Calibri"/>
              <a:cs typeface="Calibri"/>
              <a:sym typeface="Calibri"/>
            </a:endParaRPr>
          </a:p>
        </p:txBody>
      </p:sp>
      <p:sp>
        <p:nvSpPr>
          <p:cNvPr id="113" name="Google Shape;113;p13"/>
          <p:cNvSpPr/>
          <p:nvPr/>
        </p:nvSpPr>
        <p:spPr>
          <a:xfrm>
            <a:off x="32717872" y="7263330"/>
            <a:ext cx="9502184" cy="1330318"/>
          </a:xfrm>
          <a:prstGeom prst="rect">
            <a:avLst/>
          </a:prstGeom>
          <a:solidFill>
            <a:schemeClr val="dk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114" name="Google Shape;114;p13"/>
          <p:cNvSpPr txBox="1"/>
          <p:nvPr/>
        </p:nvSpPr>
        <p:spPr>
          <a:xfrm>
            <a:off x="35322372" y="7252656"/>
            <a:ext cx="5041020"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6600" u="none" cap="none" strike="noStrike">
                <a:solidFill>
                  <a:srgbClr val="BF9000"/>
                </a:solidFill>
                <a:latin typeface="Calibri"/>
                <a:ea typeface="Calibri"/>
                <a:cs typeface="Calibri"/>
                <a:sym typeface="Calibri"/>
              </a:rPr>
              <a:t>Conclusion</a:t>
            </a:r>
            <a:endParaRPr b="0" i="0" sz="6600" u="none" cap="none" strike="noStrike">
              <a:solidFill>
                <a:srgbClr val="BF9000"/>
              </a:solidFill>
              <a:latin typeface="Calibri"/>
              <a:ea typeface="Calibri"/>
              <a:cs typeface="Calibri"/>
              <a:sym typeface="Calibri"/>
            </a:endParaRPr>
          </a:p>
        </p:txBody>
      </p:sp>
      <p:sp>
        <p:nvSpPr>
          <p:cNvPr id="115" name="Google Shape;115;p13"/>
          <p:cNvSpPr/>
          <p:nvPr/>
        </p:nvSpPr>
        <p:spPr>
          <a:xfrm>
            <a:off x="32717872" y="8593648"/>
            <a:ext cx="9502184" cy="13377274"/>
          </a:xfrm>
          <a:prstGeom prst="rect">
            <a:avLst/>
          </a:prstGeom>
          <a:solidFill>
            <a:srgbClr val="BF900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116" name="Google Shape;116;p13"/>
          <p:cNvSpPr txBox="1"/>
          <p:nvPr/>
        </p:nvSpPr>
        <p:spPr>
          <a:xfrm>
            <a:off x="33313206" y="9080374"/>
            <a:ext cx="8798100" cy="128171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While the F1 THC and F1 VEH groups responded roughly the same for the FR-1 level tests. The F1 THC group pressed the level much more than the F1 VEH group on the FR-5 schedule. These results demonstrate that the offspring of the F0 THC rats were more willing to work for heroin which suggests that adolescent THC usage in the F0 THC rats likely contributed to drug-seeking behavior in their offspring.</a:t>
            </a:r>
            <a:endParaRPr b="0" i="0" sz="3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While the study did not examine methylation and acetylation patterns directly, the authors looked at protein levels to examine the potential for epigenetic effects as a cause for the increased drug-seeking behavior in offspring. The study found lower levels of the glutamate receptor subunits GluN1, GluN2B, and Gapdh in the F1 THC group than the F1 VEH group. Glutamate receptors are implicated in drug addiction. Furthermore, decreased levels of these proteins suggest that the genes that code for them are being inhibited. This means that the F0 THC rats may have passed drug-seeking behavior to the F1 rats via epigenetic effects.</a:t>
            </a:r>
            <a:br>
              <a:rPr b="0" i="0" lang="en-US" sz="3200" u="none" cap="none" strike="noStrike">
                <a:solidFill>
                  <a:schemeClr val="dk1"/>
                </a:solidFill>
                <a:latin typeface="Calibri"/>
                <a:ea typeface="Calibri"/>
                <a:cs typeface="Calibri"/>
                <a:sym typeface="Calibri"/>
              </a:rPr>
            </a:br>
            <a:endParaRPr b="0" i="0" sz="3200" u="none" cap="none" strike="noStrike">
              <a:solidFill>
                <a:schemeClr val="dk1"/>
              </a:solidFill>
              <a:latin typeface="Calibri"/>
              <a:ea typeface="Calibri"/>
              <a:cs typeface="Calibri"/>
              <a:sym typeface="Calibri"/>
            </a:endParaRPr>
          </a:p>
        </p:txBody>
      </p:sp>
      <p:sp>
        <p:nvSpPr>
          <p:cNvPr id="117" name="Google Shape;117;p13"/>
          <p:cNvSpPr/>
          <p:nvPr/>
        </p:nvSpPr>
        <p:spPr>
          <a:xfrm>
            <a:off x="32755225" y="31942809"/>
            <a:ext cx="9356079" cy="1107996"/>
          </a:xfrm>
          <a:prstGeom prst="rect">
            <a:avLst/>
          </a:prstGeom>
          <a:solidFill>
            <a:schemeClr val="dk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118" name="Google Shape;118;p13"/>
          <p:cNvSpPr txBox="1"/>
          <p:nvPr/>
        </p:nvSpPr>
        <p:spPr>
          <a:xfrm>
            <a:off x="34165575" y="31942809"/>
            <a:ext cx="7093363"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6600" u="none" cap="none" strike="noStrike">
                <a:solidFill>
                  <a:srgbClr val="BF9000"/>
                </a:solidFill>
                <a:latin typeface="Calibri"/>
                <a:ea typeface="Calibri"/>
                <a:cs typeface="Calibri"/>
                <a:sym typeface="Calibri"/>
              </a:rPr>
              <a:t>Acknowledgments</a:t>
            </a:r>
            <a:endParaRPr b="0" i="0" sz="6600" u="none" cap="none" strike="noStrike">
              <a:solidFill>
                <a:srgbClr val="BF9000"/>
              </a:solidFill>
              <a:latin typeface="Calibri"/>
              <a:ea typeface="Calibri"/>
              <a:cs typeface="Calibri"/>
              <a:sym typeface="Calibri"/>
            </a:endParaRPr>
          </a:p>
        </p:txBody>
      </p:sp>
      <p:sp>
        <p:nvSpPr>
          <p:cNvPr id="119" name="Google Shape;119;p13"/>
          <p:cNvSpPr/>
          <p:nvPr/>
        </p:nvSpPr>
        <p:spPr>
          <a:xfrm>
            <a:off x="32755225" y="33050806"/>
            <a:ext cx="9356079" cy="2032016"/>
          </a:xfrm>
          <a:prstGeom prst="rect">
            <a:avLst/>
          </a:prstGeom>
          <a:solidFill>
            <a:srgbClr val="BF9000"/>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776" u="none" cap="none" strike="noStrike">
              <a:solidFill>
                <a:schemeClr val="lt1"/>
              </a:solidFill>
              <a:latin typeface="Calibri"/>
              <a:ea typeface="Calibri"/>
              <a:cs typeface="Calibri"/>
              <a:sym typeface="Calibri"/>
            </a:endParaRPr>
          </a:p>
        </p:txBody>
      </p:sp>
      <p:sp>
        <p:nvSpPr>
          <p:cNvPr id="120" name="Google Shape;120;p13"/>
          <p:cNvSpPr txBox="1"/>
          <p:nvPr/>
        </p:nvSpPr>
        <p:spPr>
          <a:xfrm>
            <a:off x="32755225" y="33143828"/>
            <a:ext cx="9356079"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We would like to thank our mentor Jake Brosius for his guidance and support throughout this process.</a:t>
            </a:r>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We would also like to thank Dr. Tehrani for providing this opportunity and help throughout her busy schedule.</a:t>
            </a:r>
            <a:endParaRPr/>
          </a:p>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We would lastly like to thank the Purdue </a:t>
            </a:r>
            <a:r>
              <a:rPr lang="en-US" sz="2000">
                <a:solidFill>
                  <a:schemeClr val="dk1"/>
                </a:solidFill>
                <a:latin typeface="Calibri"/>
                <a:ea typeface="Calibri"/>
                <a:cs typeface="Calibri"/>
                <a:sym typeface="Calibri"/>
              </a:rPr>
              <a:t>Honors </a:t>
            </a:r>
            <a:r>
              <a:rPr b="0" i="0" lang="en-US" sz="2000" u="none" cap="none" strike="noStrike">
                <a:solidFill>
                  <a:schemeClr val="dk1"/>
                </a:solidFill>
                <a:latin typeface="Calibri"/>
                <a:ea typeface="Calibri"/>
                <a:cs typeface="Calibri"/>
                <a:sym typeface="Calibri"/>
              </a:rPr>
              <a:t>College for making this learning opportunity and poster possible, along with funding for the poster.</a:t>
            </a:r>
            <a:endParaRPr b="0" i="0" sz="2000" u="none" cap="none" strike="noStrike">
              <a:solidFill>
                <a:schemeClr val="dk1"/>
              </a:solidFill>
              <a:latin typeface="Calibri"/>
              <a:ea typeface="Calibri"/>
              <a:cs typeface="Calibri"/>
              <a:sym typeface="Calibri"/>
            </a:endParaRPr>
          </a:p>
        </p:txBody>
      </p:sp>
      <p:sp>
        <p:nvSpPr>
          <p:cNvPr id="121" name="Google Shape;121;p13"/>
          <p:cNvSpPr txBox="1"/>
          <p:nvPr/>
        </p:nvSpPr>
        <p:spPr>
          <a:xfrm>
            <a:off x="2590800" y="27450600"/>
            <a:ext cx="7924800" cy="546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7200">
                <a:solidFill>
                  <a:schemeClr val="dk1"/>
                </a:solidFill>
              </a:rPr>
              <a:t>Put brain loop reward whatever stuff here</a:t>
            </a:r>
            <a:endParaRPr b="0" i="0" sz="7200" u="none" cap="none" strike="noStrike">
              <a:solidFill>
                <a:schemeClr val="dk1"/>
              </a:solidFill>
              <a:latin typeface="Arial"/>
              <a:ea typeface="Arial"/>
              <a:cs typeface="Arial"/>
              <a:sym typeface="Arial"/>
            </a:endParaRPr>
          </a:p>
        </p:txBody>
      </p:sp>
      <p:sp>
        <p:nvSpPr>
          <p:cNvPr id="122" name="Google Shape;122;p13"/>
          <p:cNvSpPr txBox="1"/>
          <p:nvPr/>
        </p:nvSpPr>
        <p:spPr>
          <a:xfrm>
            <a:off x="13394527" y="26623200"/>
            <a:ext cx="15790074" cy="28007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a:t>
            </a:r>
            <a:r>
              <a:rPr b="0" i="0" lang="en-US" sz="3200" u="none" cap="none" strike="noStrike">
                <a:solidFill>
                  <a:schemeClr val="dk1"/>
                </a:solidFill>
                <a:latin typeface="Arial"/>
                <a:ea typeface="Arial"/>
                <a:cs typeface="Arial"/>
                <a:sym typeface="Arial"/>
              </a:rPr>
              <a:t>F1 Protein Level in VEH vs THC Rats”</a:t>
            </a:r>
            <a:endParaRPr/>
          </a:p>
          <a:p>
            <a:pPr indent="0" lvl="0" marL="0" marR="0" rtl="0" algn="l">
              <a:spcBef>
                <a:spcPts val="0"/>
              </a:spcBef>
              <a:spcAft>
                <a:spcPts val="0"/>
              </a:spcAft>
              <a:buNone/>
            </a:pPr>
            <a:r>
              <a:rPr b="0" i="0" lang="en-US" sz="3200" u="none" cap="none" strike="noStrike">
                <a:solidFill>
                  <a:schemeClr val="dk1"/>
                </a:solidFill>
                <a:latin typeface="Arial"/>
                <a:ea typeface="Arial"/>
                <a:cs typeface="Arial"/>
                <a:sym typeface="Arial"/>
              </a:rPr>
              <a:t>These two figures show the relative amounts of tested proteins in the offspring of the control rats and THC-given rats. The figures show that the amount of protein is significantly less in the rats whose parents were exposed to THC as opposed to their vehicle counterparts.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