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18844"/>
            <a:ext cx="9603275" cy="1049235"/>
          </a:xfrm>
        </p:spPr>
        <p:txBody>
          <a:bodyPr/>
          <a:lstStyle/>
          <a:p>
            <a:r>
              <a:rPr lang="en-US" smtClean="0"/>
              <a:t>TO DO IN CLASS TODAY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5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 Reflection on the role of Social Media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social media feed into the production and spread of </a:t>
            </a:r>
            <a:r>
              <a:rPr lang="en-US" dirty="0" smtClean="0"/>
              <a:t>slang?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table on page 129 relate to words in your </a:t>
            </a:r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the following words: Tw formulations, Geeks and Noobs, relate to the words in your dictionary?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does social media impact the words on your dictionary?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smtClean="0"/>
              <a:t>Conclusion	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to Botswana </a:t>
            </a:r>
            <a:r>
              <a:rPr lang="en-US" dirty="0" smtClean="0"/>
              <a:t>article.</a:t>
            </a:r>
          </a:p>
          <a:p>
            <a:pPr lvl="1"/>
            <a:r>
              <a:rPr lang="en-US" dirty="0" smtClean="0"/>
              <a:t>Summarize </a:t>
            </a:r>
            <a:r>
              <a:rPr lang="en-US" dirty="0"/>
              <a:t>the elements of your dictionary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estate </a:t>
            </a:r>
            <a:r>
              <a:rPr lang="en-US" dirty="0"/>
              <a:t>the major claim of your dictionary and reflect on its implications (impact on the study of slang)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4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18844"/>
            <a:ext cx="9603275" cy="1049235"/>
          </a:xfrm>
        </p:spPr>
        <p:txBody>
          <a:bodyPr/>
          <a:lstStyle/>
          <a:p>
            <a:r>
              <a:rPr lang="en-US" dirty="0" smtClean="0"/>
              <a:t>TO DO FOR SLANG DICTIONARY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5006"/>
          </a:xfrm>
        </p:spPr>
        <p:txBody>
          <a:bodyPr>
            <a:normAutofit/>
          </a:bodyPr>
          <a:lstStyle/>
          <a:p>
            <a:r>
              <a:rPr lang="en-US" dirty="0" smtClean="0"/>
              <a:t>Revise definition </a:t>
            </a:r>
            <a:r>
              <a:rPr lang="en-US" dirty="0"/>
              <a:t>of </a:t>
            </a:r>
            <a:r>
              <a:rPr lang="en-US" dirty="0" smtClean="0"/>
              <a:t>slang (200 words) </a:t>
            </a:r>
            <a:endParaRPr lang="en-US" dirty="0"/>
          </a:p>
          <a:p>
            <a:r>
              <a:rPr lang="en-US" dirty="0" smtClean="0"/>
              <a:t>Revise explanation </a:t>
            </a:r>
            <a:r>
              <a:rPr lang="en-US" dirty="0"/>
              <a:t>of the difference between </a:t>
            </a:r>
            <a:r>
              <a:rPr lang="en-US" dirty="0" smtClean="0"/>
              <a:t>slang </a:t>
            </a:r>
            <a:r>
              <a:rPr lang="en-US" dirty="0"/>
              <a:t>and its synonyms </a:t>
            </a:r>
            <a:r>
              <a:rPr lang="en-US" dirty="0" smtClean="0"/>
              <a:t>(200 words)</a:t>
            </a:r>
            <a:endParaRPr lang="en-US" dirty="0"/>
          </a:p>
          <a:p>
            <a:r>
              <a:rPr lang="en-US" dirty="0" smtClean="0"/>
              <a:t>Revise data </a:t>
            </a:r>
            <a:r>
              <a:rPr lang="en-US" dirty="0"/>
              <a:t>analysis </a:t>
            </a:r>
            <a:r>
              <a:rPr lang="en-US" dirty="0" smtClean="0"/>
              <a:t>to </a:t>
            </a:r>
            <a:r>
              <a:rPr lang="en-US" dirty="0"/>
              <a:t>better suit the </a:t>
            </a:r>
            <a:r>
              <a:rPr lang="en-US" dirty="0" smtClean="0"/>
              <a:t>theme </a:t>
            </a:r>
            <a:r>
              <a:rPr lang="en-US" dirty="0"/>
              <a:t>of your </a:t>
            </a:r>
            <a:r>
              <a:rPr lang="en-US" dirty="0" smtClean="0"/>
              <a:t>dictionary (400 words)</a:t>
            </a:r>
            <a:endParaRPr lang="en-US" dirty="0"/>
          </a:p>
          <a:p>
            <a:r>
              <a:rPr lang="en-US" dirty="0" smtClean="0"/>
              <a:t>Prepare a presentation for next class</a:t>
            </a:r>
          </a:p>
          <a:p>
            <a:pPr lvl="1"/>
            <a:r>
              <a:rPr lang="en-US" dirty="0" smtClean="0"/>
              <a:t>One slide per entry: Definition of Slang, Explanation of Synonyms, Data Analysis, 30 terms, Overview of theme, Justification, Reflection on Social Media, Conclusion </a:t>
            </a:r>
          </a:p>
          <a:p>
            <a:pPr lvl="1"/>
            <a:r>
              <a:rPr lang="en-US" dirty="0" smtClean="0"/>
              <a:t>One introduction slide</a:t>
            </a:r>
          </a:p>
        </p:txBody>
      </p:sp>
    </p:spTree>
    <p:extLst>
      <p:ext uri="{BB962C8B-B14F-4D97-AF65-F5344CB8AC3E}">
        <p14:creationId xmlns:p14="http://schemas.microsoft.com/office/powerpoint/2010/main" val="11701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18844"/>
            <a:ext cx="9603275" cy="1049235"/>
          </a:xfrm>
        </p:spPr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5006"/>
          </a:xfrm>
        </p:spPr>
        <p:txBody>
          <a:bodyPr>
            <a:normAutofit/>
          </a:bodyPr>
          <a:lstStyle/>
          <a:p>
            <a:r>
              <a:rPr lang="en-US" dirty="0" smtClean="0"/>
              <a:t>MONDAY NIGHT: GALLERY EVENT 6-8, setup at 5:45</a:t>
            </a:r>
          </a:p>
          <a:p>
            <a:r>
              <a:rPr lang="en-US" dirty="0" smtClean="0"/>
              <a:t>NEXT CLASS: PRESENTATION</a:t>
            </a:r>
          </a:p>
          <a:p>
            <a:r>
              <a:rPr lang="en-US" dirty="0" smtClean="0"/>
              <a:t>SURVEY: BEFORE MONDAY</a:t>
            </a:r>
          </a:p>
        </p:txBody>
      </p:sp>
    </p:spTree>
    <p:extLst>
      <p:ext uri="{BB962C8B-B14F-4D97-AF65-F5344CB8AC3E}">
        <p14:creationId xmlns:p14="http://schemas.microsoft.com/office/powerpoint/2010/main" val="2052426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177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TO DO IN CLASS TODAY </vt:lpstr>
      <vt:lpstr>TO DO FOR SLANG DICTIONARY PROJECT</vt:lpstr>
      <vt:lpstr>REMINDERS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IN CLASS TODAY </dc:title>
  <dc:creator>Microsoft Office User</dc:creator>
  <cp:lastModifiedBy>Microsoft Office User</cp:lastModifiedBy>
  <cp:revision>2</cp:revision>
  <dcterms:created xsi:type="dcterms:W3CDTF">2016-10-11T16:45:04Z</dcterms:created>
  <dcterms:modified xsi:type="dcterms:W3CDTF">2016-10-11T16:54:53Z</dcterms:modified>
</cp:coreProperties>
</file>