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11" Type="http://schemas.openxmlformats.org/officeDocument/2006/relationships/image" Target="../media/image4.jpg"/><Relationship Id="rId10" Type="http://schemas.openxmlformats.org/officeDocument/2006/relationships/image" Target="../media/image5.png"/><Relationship Id="rId12" Type="http://schemas.openxmlformats.org/officeDocument/2006/relationships/image" Target="../media/image3.jpg"/><Relationship Id="rId9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scientific journal format"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3731" y="1336325"/>
            <a:ext cx="2106250" cy="247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ime cancer farts" id="55" name="Google Shape;55;p13"/>
          <p:cNvPicPr preferRelativeResize="0"/>
          <p:nvPr/>
        </p:nvPicPr>
        <p:blipFill rotWithShape="1">
          <a:blip r:embed="rId5">
            <a:alphaModFix/>
          </a:blip>
          <a:srcRect b="68990" l="0" r="0" t="0"/>
          <a:stretch/>
        </p:blipFill>
        <p:spPr>
          <a:xfrm rot="-408194">
            <a:off x="-9633" y="557157"/>
            <a:ext cx="3096890" cy="765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6">
            <a:alphaModFix/>
          </a:blip>
          <a:srcRect b="34086" l="25313" r="26941" t="21628"/>
          <a:stretch/>
        </p:blipFill>
        <p:spPr>
          <a:xfrm>
            <a:off x="3348663" y="1188679"/>
            <a:ext cx="3254458" cy="169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7">
            <a:alphaModFix/>
          </a:blip>
          <a:srcRect b="44641" l="5363" r="29230" t="37833"/>
          <a:stretch/>
        </p:blipFill>
        <p:spPr>
          <a:xfrm rot="-12">
            <a:off x="5237769" y="1047508"/>
            <a:ext cx="4034386" cy="60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325989">
            <a:off x="2900564" y="3478155"/>
            <a:ext cx="4644253" cy="1830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cdc grants banned words"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1649" y="1491063"/>
            <a:ext cx="2882575" cy="127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econd place trophy" id="60" name="Google Shape;6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2688" y="1205462"/>
            <a:ext cx="2029725" cy="273257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20375" y="0"/>
            <a:ext cx="82209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Study of </a:t>
            </a:r>
            <a:r>
              <a:rPr lang="en" sz="3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SCIENCE VS. THE MEDIA, POLITICS, &amp; CAPITALISM</a:t>
            </a:r>
            <a:endParaRPr sz="3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 result for doctoral gown science" id="62" name="Google Shape;6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500" y="3177337"/>
            <a:ext cx="1257725" cy="23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 rot="-1175245">
            <a:off x="7906819" y="4337898"/>
            <a:ext cx="1410313" cy="63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will (hopefully) be me!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" name="Google Shape;64;p13"/>
          <p:cNvSpPr txBox="1"/>
          <p:nvPr/>
        </p:nvSpPr>
        <p:spPr>
          <a:xfrm rot="1189295">
            <a:off x="248414" y="198718"/>
            <a:ext cx="1281952" cy="6306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(Actual) Fake News!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3"/>
          <p:cNvSpPr txBox="1"/>
          <p:nvPr/>
        </p:nvSpPr>
        <p:spPr>
          <a:xfrm rot="886661">
            <a:off x="6613962" y="3501565"/>
            <a:ext cx="1282005" cy="630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P-hacking to get cool results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3"/>
          <p:cNvSpPr txBox="1"/>
          <p:nvPr/>
        </p:nvSpPr>
        <p:spPr>
          <a:xfrm rot="736">
            <a:off x="1847362" y="1798550"/>
            <a:ext cx="14004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 value in replication (except scientific)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568">
            <a:off x="5292960" y="2546572"/>
            <a:ext cx="1814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Politics determines what gets studied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3"/>
          <p:cNvSpPr txBox="1"/>
          <p:nvPr/>
        </p:nvSpPr>
        <p:spPr>
          <a:xfrm rot="886585">
            <a:off x="12086" y="2136774"/>
            <a:ext cx="1464431" cy="630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The (potential) format... still playing with the idea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Image result for science money" id="69" name="Google Shape;69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041580">
            <a:off x="1300387" y="3257243"/>
            <a:ext cx="2045950" cy="196789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 rot="1623674">
            <a:off x="246457" y="4228593"/>
            <a:ext cx="1285877" cy="7039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$$$cience costs money 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