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Lst>
  <p:sldSz cy="6858000" cx="12192000"/>
  <p:notesSz cx="6858000" cy="9144000"/>
  <p:embeddedFontLst>
    <p:embeddedFont>
      <p:font typeface="Corbel"/>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font" Target="fonts/Corbel-boldItalic.fntdata"/><Relationship Id="rId9" Type="http://schemas.openxmlformats.org/officeDocument/2006/relationships/font" Target="fonts/Corbel-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Corbel-regular.fntdata"/><Relationship Id="rId8" Type="http://schemas.openxmlformats.org/officeDocument/2006/relationships/font" Target="fonts/Corbel-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 name="Shape 13"/>
        <p:cNvGrpSpPr/>
        <p:nvPr/>
      </p:nvGrpSpPr>
      <p:grpSpPr>
        <a:xfrm>
          <a:off x="0" y="0"/>
          <a:ext cx="0" cy="0"/>
          <a:chOff x="0" y="0"/>
          <a:chExt cx="0" cy="0"/>
        </a:xfrm>
      </p:grpSpPr>
      <p:sp>
        <p:nvSpPr>
          <p:cNvPr id="14" name="Google Shape;14;p2"/>
          <p:cNvSpPr txBox="1"/>
          <p:nvPr>
            <p:ph type="title"/>
          </p:nvPr>
        </p:nvSpPr>
        <p:spPr>
          <a:xfrm>
            <a:off x="256032" y="1143000"/>
            <a:ext cx="2834640" cy="237744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2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txBox="1"/>
          <p:nvPr>
            <p:ph idx="1" type="body"/>
          </p:nvPr>
        </p:nvSpPr>
        <p:spPr>
          <a:xfrm>
            <a:off x="3867912" y="868680"/>
            <a:ext cx="731520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16" name="Google Shape;16;p2"/>
          <p:cNvSpPr txBox="1"/>
          <p:nvPr>
            <p:ph idx="2" type="body"/>
          </p:nvPr>
        </p:nvSpPr>
        <p:spPr>
          <a:xfrm>
            <a:off x="256032" y="3494176"/>
            <a:ext cx="2834640" cy="232199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200"/>
              </a:spcBef>
              <a:spcAft>
                <a:spcPts val="0"/>
              </a:spcAft>
              <a:buClr>
                <a:schemeClr val="accent1"/>
              </a:buClr>
              <a:buSzPts val="2000"/>
              <a:buFont typeface="Noto Sans Symbols"/>
              <a:buNone/>
              <a:defRPr b="0" i="0" sz="1400" u="none" cap="none" strike="noStrike">
                <a:solidFill>
                  <a:srgbClr val="FFFFFF"/>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1800"/>
              <a:buFont typeface="Noto Sans Symbols"/>
              <a:buNone/>
              <a:defRPr b="0" i="0" sz="1200" u="none" cap="none" strike="noStrike">
                <a:solidFill>
                  <a:srgbClr val="DDD6D3"/>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600"/>
              <a:buFont typeface="Noto Sans Symbols"/>
              <a:buNone/>
              <a:defRPr b="0" i="0" sz="1000" u="none" cap="none" strike="noStrike">
                <a:solidFill>
                  <a:srgbClr val="DDD6D3"/>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9pPr>
          </a:lstStyle>
          <a:p/>
        </p:txBody>
      </p:sp>
      <p:sp>
        <p:nvSpPr>
          <p:cNvPr id="17" name="Google Shape;17;p2"/>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8" name="Google Shape;18;p2"/>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9" name="Google Shape;19;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6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6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0" name="Shape 20"/>
        <p:cNvGrpSpPr/>
        <p:nvPr/>
      </p:nvGrpSpPr>
      <p:grpSpPr>
        <a:xfrm>
          <a:off x="0" y="0"/>
          <a:ext cx="0" cy="0"/>
          <a:chOff x="0" y="0"/>
          <a:chExt cx="0" cy="0"/>
        </a:xfrm>
      </p:grpSpPr>
      <p:sp>
        <p:nvSpPr>
          <p:cNvPr id="21" name="Google Shape;21;p3"/>
          <p:cNvSpPr/>
          <p:nvPr/>
        </p:nvSpPr>
        <p:spPr>
          <a:xfrm>
            <a:off x="0" y="761999"/>
            <a:ext cx="9141619" cy="5334001"/>
          </a:xfrm>
          <a:prstGeom prst="rect">
            <a:avLst/>
          </a:prstGeom>
          <a:solidFill>
            <a:schemeClr val="accent1">
              <a:alpha val="94901"/>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a:off x="9270263" y="761999"/>
            <a:ext cx="2925318" cy="5334001"/>
          </a:xfrm>
          <a:prstGeom prst="rect">
            <a:avLst/>
          </a:prstGeom>
          <a:solidFill>
            <a:schemeClr val="accent1">
              <a:alpha val="4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txBox="1"/>
          <p:nvPr>
            <p:ph type="ctrTitle"/>
          </p:nvPr>
        </p:nvSpPr>
        <p:spPr>
          <a:xfrm>
            <a:off x="1069848" y="1298448"/>
            <a:ext cx="7315200" cy="3255264"/>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59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 name="Google Shape;24;p3"/>
          <p:cNvSpPr txBox="1"/>
          <p:nvPr>
            <p:ph idx="1" type="subTitle"/>
          </p:nvPr>
        </p:nvSpPr>
        <p:spPr>
          <a:xfrm>
            <a:off x="1100015" y="4670246"/>
            <a:ext cx="7315200" cy="9144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200"/>
              </a:spcBef>
              <a:spcAft>
                <a:spcPts val="0"/>
              </a:spcAft>
              <a:buClr>
                <a:schemeClr val="accent1"/>
              </a:buClr>
              <a:buSzPts val="2000"/>
              <a:buFont typeface="Noto Sans Symbols"/>
              <a:buNone/>
              <a:defRPr b="0" i="0" sz="2200" u="none" cap="none" strike="noStrike">
                <a:solidFill>
                  <a:srgbClr val="E4E8EB"/>
                </a:solidFill>
                <a:latin typeface="Corbel"/>
                <a:ea typeface="Corbel"/>
                <a:cs typeface="Corbel"/>
                <a:sym typeface="Corbel"/>
              </a:defRPr>
            </a:lvl1pPr>
            <a:lvl2pPr indent="0" lvl="1" marL="457200" marR="0" rtl="0" algn="ctr">
              <a:lnSpc>
                <a:spcPct val="90000"/>
              </a:lnSpc>
              <a:spcBef>
                <a:spcPts val="250"/>
              </a:spcBef>
              <a:spcAft>
                <a:spcPts val="0"/>
              </a:spcAft>
              <a:buClr>
                <a:schemeClr val="accent1"/>
              </a:buClr>
              <a:buSzPts val="1800"/>
              <a:buFont typeface="Noto Sans Symbols"/>
              <a:buNone/>
              <a:defRPr b="0" i="0" sz="2200" u="none" cap="none" strike="noStrike">
                <a:solidFill>
                  <a:srgbClr val="DDD6D3"/>
                </a:solidFill>
                <a:latin typeface="Corbel"/>
                <a:ea typeface="Corbel"/>
                <a:cs typeface="Corbel"/>
                <a:sym typeface="Corbel"/>
              </a:defRPr>
            </a:lvl2pPr>
            <a:lvl3pPr indent="0" lvl="2" marL="914400" marR="0" rtl="0" algn="ctr">
              <a:lnSpc>
                <a:spcPct val="90000"/>
              </a:lnSpc>
              <a:spcBef>
                <a:spcPts val="250"/>
              </a:spcBef>
              <a:spcAft>
                <a:spcPts val="0"/>
              </a:spcAft>
              <a:buClr>
                <a:schemeClr val="accent1"/>
              </a:buClr>
              <a:buSzPts val="1600"/>
              <a:buFont typeface="Noto Sans Symbols"/>
              <a:buNone/>
              <a:defRPr b="0" i="0" sz="2200" u="none" cap="none" strike="noStrike">
                <a:solidFill>
                  <a:srgbClr val="DDD6D3"/>
                </a:solidFill>
                <a:latin typeface="Corbel"/>
                <a:ea typeface="Corbel"/>
                <a:cs typeface="Corbel"/>
                <a:sym typeface="Corbel"/>
              </a:defRPr>
            </a:lvl3pPr>
            <a:lvl4pPr indent="0" lvl="3" marL="1371600" marR="0" rtl="0" algn="ctr">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4pPr>
            <a:lvl5pPr indent="0" lvl="4" marL="1828800" marR="0" rtl="0" algn="ctr">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5pPr>
            <a:lvl6pPr indent="0" lvl="5" marL="2286000" marR="0" rtl="0" algn="ctr">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6pPr>
            <a:lvl7pPr indent="0" lvl="6" marL="2743200" marR="0" rtl="0" algn="ctr">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7pPr>
            <a:lvl8pPr indent="0" lvl="7" marL="3200400" marR="0" rtl="0" algn="ctr">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8pPr>
            <a:lvl9pPr indent="0" lvl="8" marL="3657600" marR="0" rtl="0" algn="ctr">
              <a:lnSpc>
                <a:spcPct val="90000"/>
              </a:lnSpc>
              <a:spcBef>
                <a:spcPts val="250"/>
              </a:spcBef>
              <a:spcAft>
                <a:spcPts val="25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9pPr>
          </a:lstStyle>
          <a:p/>
        </p:txBody>
      </p:sp>
      <p:sp>
        <p:nvSpPr>
          <p:cNvPr id="25" name="Google Shape;25;p3"/>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6" name="Google Shape;26;p3"/>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7" name="Google Shape;27;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6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 name="Google Shape;30;p4"/>
          <p:cNvSpPr txBox="1"/>
          <p:nvPr>
            <p:ph idx="1" type="body"/>
          </p:nvPr>
        </p:nvSpPr>
        <p:spPr>
          <a:xfrm>
            <a:off x="3869268" y="864108"/>
            <a:ext cx="731520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31" name="Google Shape;31;p4"/>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2" name="Google Shape;32;p4"/>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3" name="Google Shape;33;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3867912" y="1298448"/>
            <a:ext cx="7315200" cy="3255264"/>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FEFEFE"/>
              </a:buClr>
              <a:buSzPts val="1400"/>
              <a:buFont typeface="Corbel"/>
              <a:buNone/>
              <a:defRPr b="0" i="0" sz="5900" u="none" cap="none" strike="noStrike">
                <a:solidFill>
                  <a:srgbClr val="FEFEFE"/>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6" name="Google Shape;36;p5"/>
          <p:cNvSpPr txBox="1"/>
          <p:nvPr>
            <p:ph idx="1" type="body"/>
          </p:nvPr>
        </p:nvSpPr>
        <p:spPr>
          <a:xfrm>
            <a:off x="3886200" y="4672584"/>
            <a:ext cx="7315200" cy="9144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chemeClr val="accent1"/>
              </a:buClr>
              <a:buSzPts val="2000"/>
              <a:buFont typeface="Noto Sans Symbols"/>
              <a:buNone/>
              <a:defRPr b="0" i="0" sz="2200" u="none" cap="none" strike="noStrike">
                <a:solidFill>
                  <a:srgbClr val="BDB1A8"/>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1800"/>
              <a:buFont typeface="Noto Sans Symbols"/>
              <a:buNone/>
              <a:defRPr b="0" i="0" sz="1800" u="none" cap="none" strike="noStrike">
                <a:solidFill>
                  <a:schemeClr val="lt1"/>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600"/>
              <a:buFont typeface="Noto Sans Symbols"/>
              <a:buNone/>
              <a:defRPr b="0" i="0" sz="1600" u="none" cap="none" strike="noStrike">
                <a:solidFill>
                  <a:schemeClr val="lt1"/>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1400"/>
              <a:buFont typeface="Noto Sans Symbols"/>
              <a:buNone/>
              <a:defRPr b="0" i="0" sz="1400" u="none" cap="none" strike="noStrike">
                <a:solidFill>
                  <a:schemeClr val="lt1"/>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1400"/>
              <a:buFont typeface="Noto Sans Symbols"/>
              <a:buNone/>
              <a:defRPr b="0" i="0" sz="1400" u="none" cap="none" strike="noStrike">
                <a:solidFill>
                  <a:schemeClr val="lt1"/>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1400"/>
              <a:buFont typeface="Noto Sans Symbols"/>
              <a:buNone/>
              <a:defRPr b="0" i="0" sz="1400" u="none" cap="none" strike="noStrike">
                <a:solidFill>
                  <a:schemeClr val="lt1"/>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1400"/>
              <a:buFont typeface="Noto Sans Symbols"/>
              <a:buNone/>
              <a:defRPr b="0" i="0" sz="1400" u="none" cap="none" strike="noStrike">
                <a:solidFill>
                  <a:schemeClr val="lt1"/>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1400"/>
              <a:buFont typeface="Noto Sans Symbols"/>
              <a:buNone/>
              <a:defRPr b="0" i="0" sz="1400" u="none" cap="none" strike="noStrike">
                <a:solidFill>
                  <a:schemeClr val="lt1"/>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1400"/>
              <a:buFont typeface="Noto Sans Symbols"/>
              <a:buNone/>
              <a:defRPr b="0" i="0" sz="1400" u="none" cap="none" strike="noStrike">
                <a:solidFill>
                  <a:schemeClr val="lt1"/>
                </a:solidFill>
                <a:latin typeface="Corbel"/>
                <a:ea typeface="Corbel"/>
                <a:cs typeface="Corbel"/>
                <a:sym typeface="Corbel"/>
              </a:defRPr>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6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3867912" y="868680"/>
            <a:ext cx="347472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43" name="Google Shape;43;p6"/>
          <p:cNvSpPr txBox="1"/>
          <p:nvPr>
            <p:ph idx="2" type="body"/>
          </p:nvPr>
        </p:nvSpPr>
        <p:spPr>
          <a:xfrm>
            <a:off x="7818120" y="868680"/>
            <a:ext cx="347472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44" name="Google Shape;44;p6"/>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45" name="Google Shape;45;p6"/>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46" name="Google Shape;46;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6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9" name="Google Shape;49;p7"/>
          <p:cNvSpPr txBox="1"/>
          <p:nvPr>
            <p:ph idx="1" type="body"/>
          </p:nvPr>
        </p:nvSpPr>
        <p:spPr>
          <a:xfrm>
            <a:off x="3867912" y="1023586"/>
            <a:ext cx="3474720" cy="80772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accent1"/>
              </a:buClr>
              <a:buSzPts val="2000"/>
              <a:buFont typeface="Noto Sans Symbols"/>
              <a:buNone/>
              <a:defRPr b="1" i="0" sz="2000" u="none" cap="none" strike="noStrike">
                <a:solidFill>
                  <a:srgbClr val="BDB1A8"/>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1800"/>
              <a:buFont typeface="Noto Sans Symbols"/>
              <a:buNone/>
              <a:defRPr b="1" i="0" sz="2000" u="none" cap="none" strike="noStrike">
                <a:solidFill>
                  <a:srgbClr val="DDD6D3"/>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600"/>
              <a:buFont typeface="Noto Sans Symbols"/>
              <a:buNone/>
              <a:defRPr b="1" i="0" sz="1800" u="none" cap="none" strike="noStrike">
                <a:solidFill>
                  <a:srgbClr val="DDD6D3"/>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9pPr>
          </a:lstStyle>
          <a:p/>
        </p:txBody>
      </p:sp>
      <p:sp>
        <p:nvSpPr>
          <p:cNvPr id="50" name="Google Shape;50;p7"/>
          <p:cNvSpPr txBox="1"/>
          <p:nvPr>
            <p:ph idx="2" type="body"/>
          </p:nvPr>
        </p:nvSpPr>
        <p:spPr>
          <a:xfrm>
            <a:off x="3867912" y="1930936"/>
            <a:ext cx="3474720" cy="402336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51" name="Google Shape;51;p7"/>
          <p:cNvSpPr txBox="1"/>
          <p:nvPr>
            <p:ph idx="3" type="body"/>
          </p:nvPr>
        </p:nvSpPr>
        <p:spPr>
          <a:xfrm>
            <a:off x="7818463" y="1023586"/>
            <a:ext cx="3474720" cy="81317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accent1"/>
              </a:buClr>
              <a:buSzPts val="2000"/>
              <a:buFont typeface="Noto Sans Symbols"/>
              <a:buNone/>
              <a:defRPr b="1" i="0" sz="2000" u="none" cap="none" strike="noStrike">
                <a:solidFill>
                  <a:srgbClr val="BDB1A8"/>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1800"/>
              <a:buFont typeface="Noto Sans Symbols"/>
              <a:buNone/>
              <a:defRPr b="1" i="0" sz="2000" u="none" cap="none" strike="noStrike">
                <a:solidFill>
                  <a:srgbClr val="DDD6D3"/>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600"/>
              <a:buFont typeface="Noto Sans Symbols"/>
              <a:buNone/>
              <a:defRPr b="1" i="0" sz="1800" u="none" cap="none" strike="noStrike">
                <a:solidFill>
                  <a:srgbClr val="DDD6D3"/>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1400"/>
              <a:buFont typeface="Noto Sans Symbols"/>
              <a:buNone/>
              <a:defRPr b="1" i="0" sz="1600" u="none" cap="none" strike="noStrike">
                <a:solidFill>
                  <a:srgbClr val="DDD6D3"/>
                </a:solidFill>
                <a:latin typeface="Corbel"/>
                <a:ea typeface="Corbel"/>
                <a:cs typeface="Corbel"/>
                <a:sym typeface="Corbel"/>
              </a:defRPr>
            </a:lvl9pPr>
          </a:lstStyle>
          <a:p/>
        </p:txBody>
      </p:sp>
      <p:sp>
        <p:nvSpPr>
          <p:cNvPr id="52" name="Google Shape;52;p7"/>
          <p:cNvSpPr txBox="1"/>
          <p:nvPr>
            <p:ph idx="4" type="body"/>
          </p:nvPr>
        </p:nvSpPr>
        <p:spPr>
          <a:xfrm>
            <a:off x="7818463" y="1930936"/>
            <a:ext cx="3474720" cy="402336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53" name="Google Shape;53;p7"/>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4" name="Google Shape;54;p7"/>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5" name="Google Shape;55;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6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8" name="Google Shape;58;p8"/>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59" name="Google Shape;59;p8"/>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0" name="Google Shape;60;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2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3570644" y="767419"/>
            <a:ext cx="8115230" cy="5330952"/>
          </a:xfrm>
          <a:prstGeom prst="rect">
            <a:avLst/>
          </a:prstGeom>
          <a:solidFill>
            <a:srgbClr val="7F7F7F"/>
          </a:solidFill>
          <a:ln>
            <a:noFill/>
          </a:ln>
        </p:spPr>
        <p:txBody>
          <a:bodyPr anchorCtr="0" anchor="t" bIns="91425" lIns="91425" spcFirstLastPara="1" rIns="91425" wrap="square" tIns="91425"/>
          <a:lstStyle>
            <a:lvl1pPr indent="0" lvl="0" marL="0" marR="0" rtl="0" algn="l">
              <a:lnSpc>
                <a:spcPct val="90000"/>
              </a:lnSpc>
              <a:spcBef>
                <a:spcPts val="1200"/>
              </a:spcBef>
              <a:spcAft>
                <a:spcPts val="0"/>
              </a:spcAft>
              <a:buClr>
                <a:schemeClr val="accent1"/>
              </a:buClr>
              <a:buSzPts val="1400"/>
              <a:buFont typeface="Noto Sans Symbols"/>
              <a:buNone/>
              <a:defRPr b="0" i="0" sz="3200" u="none" cap="none" strike="noStrike">
                <a:solidFill>
                  <a:srgbClr val="DDD6D3"/>
                </a:solidFill>
                <a:latin typeface="Corbel"/>
                <a:ea typeface="Corbel"/>
                <a:cs typeface="Corbel"/>
                <a:sym typeface="Corbel"/>
              </a:defRPr>
            </a:lvl1pPr>
            <a:lvl2pPr indent="0" lvl="1" marL="457200" marR="0" rtl="0" algn="l">
              <a:lnSpc>
                <a:spcPct val="90000"/>
              </a:lnSpc>
              <a:spcBef>
                <a:spcPts val="250"/>
              </a:spcBef>
              <a:spcAft>
                <a:spcPts val="0"/>
              </a:spcAft>
              <a:buClr>
                <a:schemeClr val="accent1"/>
              </a:buClr>
              <a:buSzPts val="1400"/>
              <a:buFont typeface="Noto Sans Symbols"/>
              <a:buNone/>
              <a:defRPr b="0" i="0" sz="2800" u="none" cap="none" strike="noStrike">
                <a:solidFill>
                  <a:srgbClr val="DDD6D3"/>
                </a:solidFill>
                <a:latin typeface="Corbel"/>
                <a:ea typeface="Corbel"/>
                <a:cs typeface="Corbel"/>
                <a:sym typeface="Corbel"/>
              </a:defRPr>
            </a:lvl2pPr>
            <a:lvl3pPr indent="0" lvl="2" marL="914400" marR="0" rtl="0" algn="l">
              <a:lnSpc>
                <a:spcPct val="90000"/>
              </a:lnSpc>
              <a:spcBef>
                <a:spcPts val="250"/>
              </a:spcBef>
              <a:spcAft>
                <a:spcPts val="0"/>
              </a:spcAft>
              <a:buClr>
                <a:schemeClr val="accent1"/>
              </a:buClr>
              <a:buSzPts val="1400"/>
              <a:buFont typeface="Noto Sans Symbols"/>
              <a:buNone/>
              <a:defRPr b="0" i="0" sz="2400" u="none" cap="none" strike="noStrike">
                <a:solidFill>
                  <a:srgbClr val="DDD6D3"/>
                </a:solidFill>
                <a:latin typeface="Corbel"/>
                <a:ea typeface="Corbel"/>
                <a:cs typeface="Corbel"/>
                <a:sym typeface="Corbel"/>
              </a:defRPr>
            </a:lvl3pPr>
            <a:lvl4pPr indent="0" lvl="3" marL="1371600" marR="0" rtl="0" algn="l">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4pPr>
            <a:lvl5pPr indent="0" lvl="4" marL="1828800" marR="0" rtl="0" algn="l">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5pPr>
            <a:lvl6pPr indent="0" lvl="5" marL="2286000" marR="0" rtl="0" algn="l">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6pPr>
            <a:lvl7pPr indent="0" lvl="6" marL="2743200" marR="0" rtl="0" algn="l">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7pPr>
            <a:lvl8pPr indent="0" lvl="7" marL="3200400" marR="0" rtl="0" algn="l">
              <a:lnSpc>
                <a:spcPct val="90000"/>
              </a:lnSpc>
              <a:spcBef>
                <a:spcPts val="250"/>
              </a:spcBef>
              <a:spcAft>
                <a:spcPts val="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8pPr>
            <a:lvl9pPr indent="0" lvl="8" marL="3657600" marR="0" rtl="0" algn="l">
              <a:lnSpc>
                <a:spcPct val="90000"/>
              </a:lnSpc>
              <a:spcBef>
                <a:spcPts val="250"/>
              </a:spcBef>
              <a:spcAft>
                <a:spcPts val="250"/>
              </a:spcAft>
              <a:buClr>
                <a:schemeClr val="accent1"/>
              </a:buClr>
              <a:buSzPts val="1400"/>
              <a:buFont typeface="Noto Sans Symbols"/>
              <a:buNone/>
              <a:defRPr b="0" i="0" sz="2000" u="none" cap="none" strike="noStrike">
                <a:solidFill>
                  <a:srgbClr val="DDD6D3"/>
                </a:solidFill>
                <a:latin typeface="Corbel"/>
                <a:ea typeface="Corbel"/>
                <a:cs typeface="Corbel"/>
                <a:sym typeface="Corbel"/>
              </a:defRPr>
            </a:lvl9pPr>
          </a:lstStyle>
          <a:p/>
        </p:txBody>
      </p:sp>
      <p:sp>
        <p:nvSpPr>
          <p:cNvPr id="68" name="Google Shape;68;p10"/>
          <p:cNvSpPr txBox="1"/>
          <p:nvPr>
            <p:ph idx="1" type="body"/>
          </p:nvPr>
        </p:nvSpPr>
        <p:spPr>
          <a:xfrm>
            <a:off x="256032" y="3493008"/>
            <a:ext cx="2834640" cy="232257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200"/>
              </a:spcBef>
              <a:spcAft>
                <a:spcPts val="0"/>
              </a:spcAft>
              <a:buClr>
                <a:schemeClr val="accent1"/>
              </a:buClr>
              <a:buSzPts val="2000"/>
              <a:buFont typeface="Noto Sans Symbols"/>
              <a:buNone/>
              <a:defRPr b="0" i="0" sz="1400" u="none" cap="none" strike="noStrike">
                <a:solidFill>
                  <a:srgbClr val="FFFFFF"/>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1800"/>
              <a:buFont typeface="Noto Sans Symbols"/>
              <a:buNone/>
              <a:defRPr b="0" i="0" sz="1200" u="none" cap="none" strike="noStrike">
                <a:solidFill>
                  <a:srgbClr val="DDD6D3"/>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600"/>
              <a:buFont typeface="Noto Sans Symbols"/>
              <a:buNone/>
              <a:defRPr b="0" i="0" sz="1000" u="none" cap="none" strike="noStrike">
                <a:solidFill>
                  <a:srgbClr val="DDD6D3"/>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1400"/>
              <a:buFont typeface="Noto Sans Symbols"/>
              <a:buNone/>
              <a:defRPr b="0" i="0" sz="900" u="none" cap="none" strike="noStrike">
                <a:solidFill>
                  <a:srgbClr val="DDD6D3"/>
                </a:solidFill>
                <a:latin typeface="Corbel"/>
                <a:ea typeface="Corbel"/>
                <a:cs typeface="Corbel"/>
                <a:sym typeface="Corbel"/>
              </a:defRPr>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alpha val="94901"/>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FFFFFF"/>
              </a:buClr>
              <a:buSzPts val="1400"/>
              <a:buFont typeface="Corbel"/>
              <a:buNone/>
              <a:defRPr b="0" i="0" sz="3600" u="none" cap="none" strike="noStrike">
                <a:solidFill>
                  <a:srgbClr val="FFFFFF"/>
                </a:solidFill>
                <a:latin typeface="Corbel"/>
                <a:ea typeface="Corbel"/>
                <a:cs typeface="Corbel"/>
                <a:sym typeface="Corbe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 name="Google Shape;8;p1"/>
          <p:cNvSpPr/>
          <p:nvPr/>
        </p:nvSpPr>
        <p:spPr>
          <a:xfrm>
            <a:off x="11815864" y="758952"/>
            <a:ext cx="384048" cy="5330952"/>
          </a:xfrm>
          <a:prstGeom prst="rect">
            <a:avLst/>
          </a:prstGeom>
          <a:solidFill>
            <a:schemeClr val="accent1">
              <a:alpha val="4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DDD6D3"/>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DDD6D3"/>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DDD6D3"/>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DDD6D3"/>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rgbClr val="BDB1A8"/>
                </a:solidFill>
                <a:latin typeface="Corbel"/>
                <a:ea typeface="Corbel"/>
                <a:cs typeface="Corbel"/>
                <a:sym typeface="Corbel"/>
              </a:defRPr>
            </a:lvl1pPr>
            <a:lvl2pPr indent="0" lvl="1" marL="457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indent="0" lvl="2" marL="914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indent="0" lvl="3" marL="1371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indent="0" lvl="4" marL="18288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indent="0" lvl="5" marL="22860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indent="0" lvl="6" marL="27432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indent="0" lvl="7" marL="32004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indent="0" lvl="8" marL="3657600"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cronodon.com/sitebuilder/images/lambda_1-650x747.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13"/>
          <p:cNvSpPr/>
          <p:nvPr/>
        </p:nvSpPr>
        <p:spPr>
          <a:xfrm>
            <a:off x="1" y="758952"/>
            <a:ext cx="3443590" cy="5330952"/>
          </a:xfrm>
          <a:prstGeom prst="rect">
            <a:avLst/>
          </a:prstGeom>
          <a:solidFill>
            <a:schemeClr val="accent1">
              <a:alpha val="94901"/>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13"/>
          <p:cNvSpPr/>
          <p:nvPr/>
        </p:nvSpPr>
        <p:spPr>
          <a:xfrm>
            <a:off x="11815864" y="758952"/>
            <a:ext cx="384048" cy="5330952"/>
          </a:xfrm>
          <a:prstGeom prst="rect">
            <a:avLst/>
          </a:prstGeom>
          <a:solidFill>
            <a:schemeClr val="accent1">
              <a:alpha val="4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13"/>
          <p:cNvSpPr/>
          <p:nvPr/>
        </p:nvSpPr>
        <p:spPr>
          <a:xfrm>
            <a:off x="0" y="0"/>
            <a:ext cx="12191999"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 name="Google Shape;92;p13"/>
          <p:cNvSpPr/>
          <p:nvPr/>
        </p:nvSpPr>
        <p:spPr>
          <a:xfrm>
            <a:off x="0" y="761999"/>
            <a:ext cx="5608255" cy="5334001"/>
          </a:xfrm>
          <a:prstGeom prst="rect">
            <a:avLst/>
          </a:prstGeom>
          <a:solidFill>
            <a:schemeClr val="accent1">
              <a:alpha val="94901"/>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3" name="Google Shape;93;p13"/>
          <p:cNvPicPr preferRelativeResize="0"/>
          <p:nvPr>
            <p:ph idx="1" type="body"/>
          </p:nvPr>
        </p:nvPicPr>
        <p:blipFill rotWithShape="1">
          <a:blip r:embed="rId3">
            <a:alphaModFix/>
          </a:blip>
          <a:srcRect b="0" l="0" r="0" t="0"/>
          <a:stretch/>
        </p:blipFill>
        <p:spPr>
          <a:xfrm>
            <a:off x="6393227" y="759599"/>
            <a:ext cx="4637665" cy="5330650"/>
          </a:xfrm>
          <a:prstGeom prst="rect">
            <a:avLst/>
          </a:prstGeom>
          <a:noFill/>
          <a:ln>
            <a:noFill/>
          </a:ln>
        </p:spPr>
      </p:pic>
      <p:sp>
        <p:nvSpPr>
          <p:cNvPr id="94" name="Google Shape;94;p13"/>
          <p:cNvSpPr/>
          <p:nvPr/>
        </p:nvSpPr>
        <p:spPr>
          <a:xfrm>
            <a:off x="11815864" y="758952"/>
            <a:ext cx="384048" cy="5330952"/>
          </a:xfrm>
          <a:prstGeom prst="rect">
            <a:avLst/>
          </a:prstGeom>
          <a:solidFill>
            <a:schemeClr val="accent1">
              <a:alpha val="4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Google Shape;95;p13"/>
          <p:cNvSpPr txBox="1"/>
          <p:nvPr>
            <p:ph type="title"/>
          </p:nvPr>
        </p:nvSpPr>
        <p:spPr>
          <a:xfrm>
            <a:off x="289248" y="1123837"/>
            <a:ext cx="4998963" cy="125546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Font typeface="Corbel"/>
              <a:buNone/>
            </a:pPr>
            <a:r>
              <a:rPr b="0" i="0" lang="en-US" sz="4800" u="none" cap="none" strike="noStrike">
                <a:solidFill>
                  <a:srgbClr val="FFFFFF"/>
                </a:solidFill>
                <a:latin typeface="Corbel"/>
                <a:ea typeface="Corbel"/>
                <a:cs typeface="Corbel"/>
                <a:sym typeface="Corbel"/>
              </a:rPr>
              <a:t>Expected Results</a:t>
            </a:r>
            <a:endParaRPr/>
          </a:p>
        </p:txBody>
      </p:sp>
      <p:sp>
        <p:nvSpPr>
          <p:cNvPr id="96" name="Google Shape;96;p13"/>
          <p:cNvSpPr txBox="1"/>
          <p:nvPr>
            <p:ph idx="2" type="body"/>
          </p:nvPr>
        </p:nvSpPr>
        <p:spPr>
          <a:xfrm>
            <a:off x="289249" y="2510395"/>
            <a:ext cx="4998962" cy="3274586"/>
          </a:xfrm>
          <a:prstGeom prst="rect">
            <a:avLst/>
          </a:prstGeom>
          <a:noFill/>
          <a:ln>
            <a:noFill/>
          </a:ln>
        </p:spPr>
        <p:txBody>
          <a:bodyPr anchorCtr="0" anchor="t" bIns="45700" lIns="91425" spcFirstLastPara="1" rIns="91425" wrap="square" tIns="45700">
            <a:noAutofit/>
          </a:bodyPr>
          <a:lstStyle/>
          <a:p>
            <a:pPr indent="-285750" lvl="0" marL="285750" marR="0" rtl="0" algn="l">
              <a:lnSpc>
                <a:spcPct val="80000"/>
              </a:lnSpc>
              <a:spcBef>
                <a:spcPts val="0"/>
              </a:spcBef>
              <a:spcAft>
                <a:spcPts val="0"/>
              </a:spcAft>
              <a:buClr>
                <a:schemeClr val="accent1"/>
              </a:buClr>
              <a:buSzPts val="2000"/>
              <a:buFont typeface="Arial"/>
              <a:buChar char="•"/>
            </a:pPr>
            <a:r>
              <a:rPr b="0" i="0" lang="en-US" sz="2000" u="none" cap="none" strike="noStrike">
                <a:solidFill>
                  <a:srgbClr val="FFFFFF"/>
                </a:solidFill>
                <a:latin typeface="Corbel"/>
                <a:ea typeface="Corbel"/>
                <a:cs typeface="Corbel"/>
                <a:sym typeface="Corbel"/>
              </a:rPr>
              <a:t>Known locations of genes; no need to debate about start site locations.</a:t>
            </a:r>
            <a:endParaRPr/>
          </a:p>
          <a:p>
            <a:pPr indent="-285750" lvl="0" marL="285750" marR="0" rtl="0" algn="l">
              <a:lnSpc>
                <a:spcPct val="80000"/>
              </a:lnSpc>
              <a:spcBef>
                <a:spcPts val="1200"/>
              </a:spcBef>
              <a:spcAft>
                <a:spcPts val="0"/>
              </a:spcAft>
              <a:buClr>
                <a:schemeClr val="accent1"/>
              </a:buClr>
              <a:buSzPts val="2000"/>
              <a:buFont typeface="Arial"/>
              <a:buChar char="•"/>
            </a:pPr>
            <a:r>
              <a:rPr b="0" i="0" lang="en-US" sz="2000" u="none" cap="none" strike="noStrike">
                <a:solidFill>
                  <a:srgbClr val="FFFFFF"/>
                </a:solidFill>
                <a:latin typeface="Corbel"/>
                <a:ea typeface="Corbel"/>
                <a:cs typeface="Corbel"/>
                <a:sym typeface="Corbel"/>
              </a:rPr>
              <a:t>Process would mostly be related to finding evidence for functions and protein products of various genes. </a:t>
            </a:r>
            <a:endParaRPr/>
          </a:p>
          <a:p>
            <a:pPr indent="-285750" lvl="0" marL="285750" marR="0" rtl="0" algn="l">
              <a:lnSpc>
                <a:spcPct val="80000"/>
              </a:lnSpc>
              <a:spcBef>
                <a:spcPts val="1200"/>
              </a:spcBef>
              <a:spcAft>
                <a:spcPts val="0"/>
              </a:spcAft>
              <a:buClr>
                <a:schemeClr val="accent1"/>
              </a:buClr>
              <a:buSzPts val="2000"/>
              <a:buFont typeface="Arial"/>
              <a:buChar char="•"/>
            </a:pPr>
            <a:r>
              <a:rPr b="0" i="0" lang="en-US" sz="2000" u="none" cap="none" strike="noStrike">
                <a:solidFill>
                  <a:srgbClr val="FFFFFF"/>
                </a:solidFill>
                <a:latin typeface="Corbel"/>
                <a:ea typeface="Corbel"/>
                <a:cs typeface="Corbel"/>
                <a:sym typeface="Corbel"/>
              </a:rPr>
              <a:t>Functions of genes would be related to placement in genome; not many would have unknown functions. </a:t>
            </a:r>
            <a:endParaRPr/>
          </a:p>
          <a:p>
            <a:pPr indent="-285750" lvl="0" marL="285750" marR="0" rtl="0" algn="l">
              <a:lnSpc>
                <a:spcPct val="80000"/>
              </a:lnSpc>
              <a:spcBef>
                <a:spcPts val="1200"/>
              </a:spcBef>
              <a:spcAft>
                <a:spcPts val="0"/>
              </a:spcAft>
              <a:buClr>
                <a:schemeClr val="accent1"/>
              </a:buClr>
              <a:buSzPts val="1400"/>
              <a:buFont typeface="Arial"/>
              <a:buChar char="•"/>
            </a:pPr>
            <a:r>
              <a:rPr b="0" i="0" lang="en-US" sz="1400" u="none" cap="none" strike="noStrike">
                <a:solidFill>
                  <a:srgbClr val="FFFFFF"/>
                </a:solidFill>
                <a:latin typeface="Corbel"/>
                <a:ea typeface="Corbel"/>
                <a:cs typeface="Corbel"/>
                <a:sym typeface="Corbel"/>
              </a:rPr>
              <a:t>Photo from </a:t>
            </a:r>
            <a:r>
              <a:rPr b="0" i="0" lang="en-US" sz="1400" u="sng" cap="none" strike="noStrike">
                <a:solidFill>
                  <a:schemeClr val="hlink"/>
                </a:solidFill>
                <a:latin typeface="Corbel"/>
                <a:ea typeface="Corbel"/>
                <a:cs typeface="Corbel"/>
                <a:sym typeface="Corbel"/>
                <a:hlinkClick r:id="rId4"/>
              </a:rPr>
              <a:t>http://cronodon.com/sitebuilder/images/lambda_1-650x747.jpg</a:t>
            </a:r>
            <a:r>
              <a:rPr b="0" i="0" lang="en-US" sz="1400" u="none" cap="none" strike="noStrike">
                <a:solidFill>
                  <a:srgbClr val="E4E8EB"/>
                </a:solidFill>
                <a:latin typeface="Corbel"/>
                <a:ea typeface="Corbel"/>
                <a:cs typeface="Corbel"/>
                <a:sym typeface="Corbel"/>
              </a:rPr>
              <a:t> </a:t>
            </a:r>
            <a:endParaRPr b="0" i="0" sz="1400" u="none" cap="none" strike="noStrike">
              <a:solidFill>
                <a:srgbClr val="E4E8EB"/>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FF"/>
              </a:buClr>
              <a:buFont typeface="Corbel"/>
              <a:buNone/>
            </a:pPr>
            <a:r>
              <a:rPr b="0" i="0" lang="en-US" sz="4800" u="none" cap="none" strike="noStrike">
                <a:solidFill>
                  <a:srgbClr val="FFFFFF"/>
                </a:solidFill>
                <a:latin typeface="Corbel"/>
                <a:ea typeface="Corbel"/>
                <a:cs typeface="Corbel"/>
                <a:sym typeface="Corbel"/>
              </a:rPr>
              <a:t>Results of Project</a:t>
            </a:r>
            <a:endParaRPr/>
          </a:p>
        </p:txBody>
      </p:sp>
      <p:sp>
        <p:nvSpPr>
          <p:cNvPr id="102" name="Google Shape;102;p14"/>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0" i="0" lang="en-US" sz="2400" u="none" cap="none" strike="noStrike">
                <a:solidFill>
                  <a:srgbClr val="FFFFFF"/>
                </a:solidFill>
                <a:latin typeface="Corbel"/>
                <a:ea typeface="Corbel"/>
                <a:cs typeface="Corbel"/>
                <a:sym typeface="Corbel"/>
              </a:rPr>
              <a:t>A story of changing the ending. </a:t>
            </a:r>
            <a:endParaRPr/>
          </a:p>
        </p:txBody>
      </p:sp>
      <p:grpSp>
        <p:nvGrpSpPr>
          <p:cNvPr id="103" name="Google Shape;103;p14"/>
          <p:cNvGrpSpPr/>
          <p:nvPr/>
        </p:nvGrpSpPr>
        <p:grpSpPr>
          <a:xfrm>
            <a:off x="4147651" y="907664"/>
            <a:ext cx="7310462" cy="4872853"/>
            <a:chOff x="2368" y="576738"/>
            <a:chExt cx="7310462" cy="4872853"/>
          </a:xfrm>
        </p:grpSpPr>
        <p:sp>
          <p:nvSpPr>
            <p:cNvPr id="104" name="Google Shape;104;p14"/>
            <p:cNvSpPr/>
            <p:nvPr/>
          </p:nvSpPr>
          <p:spPr>
            <a:xfrm>
              <a:off x="2368" y="576738"/>
              <a:ext cx="2436426" cy="2436426"/>
            </a:xfrm>
            <a:prstGeom prst="rect">
              <a:avLst/>
            </a:prstGeom>
            <a:blipFill rotWithShape="1">
              <a:blip r:embed="rId3">
                <a:alphaModFix/>
              </a:blip>
              <a:stretch>
                <a:fillRect b="-110928" l="-100219" r="-165131" t="-106572"/>
              </a:stretch>
            </a:blipFill>
            <a:ln cap="flat" cmpd="sng" w="571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5" name="Google Shape;105;p14"/>
            <p:cNvCxnSpPr/>
            <p:nvPr/>
          </p:nvCxnSpPr>
          <p:spPr>
            <a:xfrm>
              <a:off x="2368" y="576738"/>
              <a:ext cx="243" cy="4872853"/>
            </a:xfrm>
            <a:prstGeom prst="straightConnector1">
              <a:avLst/>
            </a:prstGeom>
            <a:noFill/>
            <a:ln cap="flat" cmpd="sng" w="12700">
              <a:solidFill>
                <a:schemeClr val="accent1"/>
              </a:solidFill>
              <a:prstDash val="solid"/>
              <a:round/>
              <a:headEnd len="sm" w="sm" type="none"/>
              <a:tailEnd len="sm" w="sm" type="none"/>
            </a:ln>
          </p:spPr>
        </p:cxnSp>
        <p:sp>
          <p:nvSpPr>
            <p:cNvPr id="106" name="Google Shape;106;p14"/>
            <p:cNvSpPr/>
            <p:nvPr/>
          </p:nvSpPr>
          <p:spPr>
            <a:xfrm>
              <a:off x="2368" y="3013165"/>
              <a:ext cx="2436426" cy="2436426"/>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4"/>
            <p:cNvSpPr txBox="1"/>
            <p:nvPr/>
          </p:nvSpPr>
          <p:spPr>
            <a:xfrm>
              <a:off x="2368" y="3013165"/>
              <a:ext cx="2436426" cy="2436426"/>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lt1"/>
                </a:buClr>
                <a:buFont typeface="Corbel"/>
                <a:buNone/>
              </a:pPr>
              <a:r>
                <a:rPr b="1" i="0" lang="en-US" sz="1600" u="none" cap="none" strike="noStrike">
                  <a:solidFill>
                    <a:schemeClr val="lt1"/>
                  </a:solidFill>
                  <a:latin typeface="Corbel"/>
                  <a:ea typeface="Corbel"/>
                  <a:cs typeface="Corbel"/>
                  <a:sym typeface="Corbel"/>
                </a:rPr>
                <a:t>Addition of a Feature: </a:t>
              </a:r>
              <a:r>
                <a:rPr b="0" i="0" lang="en-US" sz="1600" u="none" cap="none" strike="noStrike">
                  <a:solidFill>
                    <a:schemeClr val="lt1"/>
                  </a:solidFill>
                  <a:latin typeface="Corbel"/>
                  <a:ea typeface="Corbel"/>
                  <a:cs typeface="Corbel"/>
                  <a:sym typeface="Corbel"/>
                </a:rPr>
                <a:t>There was a region in the genome that had a high amount of coding potential and an area in which a feasible start and stop site could be added. </a:t>
              </a:r>
              <a:endParaRPr/>
            </a:p>
          </p:txBody>
        </p:sp>
        <p:sp>
          <p:nvSpPr>
            <p:cNvPr id="108" name="Google Shape;108;p14"/>
            <p:cNvSpPr/>
            <p:nvPr/>
          </p:nvSpPr>
          <p:spPr>
            <a:xfrm>
              <a:off x="2439386" y="576738"/>
              <a:ext cx="2436426" cy="2436426"/>
            </a:xfrm>
            <a:prstGeom prst="rect">
              <a:avLst/>
            </a:prstGeom>
            <a:blipFill rotWithShape="1">
              <a:blip r:embed="rId4">
                <a:alphaModFix/>
              </a:blip>
              <a:stretch>
                <a:fillRect b="-88835" l="-111548" r="-141621" t="-105828"/>
              </a:stretch>
            </a:blipFill>
            <a:ln cap="flat" cmpd="sng" w="571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9" name="Google Shape;109;p14"/>
            <p:cNvCxnSpPr/>
            <p:nvPr/>
          </p:nvCxnSpPr>
          <p:spPr>
            <a:xfrm>
              <a:off x="2439386" y="576738"/>
              <a:ext cx="243" cy="4872853"/>
            </a:xfrm>
            <a:prstGeom prst="straightConnector1">
              <a:avLst/>
            </a:prstGeom>
            <a:noFill/>
            <a:ln cap="flat" cmpd="sng" w="19050">
              <a:solidFill>
                <a:schemeClr val="accent1"/>
              </a:solidFill>
              <a:prstDash val="solid"/>
              <a:round/>
              <a:headEnd len="sm" w="sm" type="none"/>
              <a:tailEnd len="sm" w="sm" type="none"/>
            </a:ln>
          </p:spPr>
        </p:cxnSp>
        <p:sp>
          <p:nvSpPr>
            <p:cNvPr id="110" name="Google Shape;110;p14"/>
            <p:cNvSpPr/>
            <p:nvPr/>
          </p:nvSpPr>
          <p:spPr>
            <a:xfrm>
              <a:off x="2439386" y="3013165"/>
              <a:ext cx="2436426" cy="2436426"/>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4"/>
            <p:cNvSpPr txBox="1"/>
            <p:nvPr/>
          </p:nvSpPr>
          <p:spPr>
            <a:xfrm>
              <a:off x="2439386" y="3013165"/>
              <a:ext cx="2436426" cy="2436426"/>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lt1"/>
                </a:buClr>
                <a:buFont typeface="Corbel"/>
                <a:buNone/>
              </a:pPr>
              <a:r>
                <a:rPr b="1" i="0" lang="en-US" sz="1600" u="none" cap="none" strike="noStrike">
                  <a:solidFill>
                    <a:schemeClr val="lt1"/>
                  </a:solidFill>
                  <a:latin typeface="Corbel"/>
                  <a:ea typeface="Corbel"/>
                  <a:cs typeface="Corbel"/>
                  <a:sym typeface="Corbel"/>
                </a:rPr>
                <a:t>Lengthening a Feature: </a:t>
              </a:r>
              <a:r>
                <a:rPr b="0" i="0" lang="en-US" sz="1600" u="none" cap="none" strike="noStrike">
                  <a:solidFill>
                    <a:schemeClr val="lt1"/>
                  </a:solidFill>
                  <a:latin typeface="Corbel"/>
                  <a:ea typeface="Corbel"/>
                  <a:cs typeface="Corbel"/>
                  <a:sym typeface="Corbel"/>
                </a:rPr>
                <a:t>Feature 75 (top left corner of above picture) showed an ability to be lengthened to cover  more coding potential, but the program called to cut it short. Despite the elongation causing a larger-than-usual overlap with the next gene, enough evidence existed to allow for this bending of the rule.</a:t>
              </a:r>
              <a:endParaRPr b="1" i="0" sz="1600" u="none" cap="none" strike="noStrike">
                <a:solidFill>
                  <a:schemeClr val="lt1"/>
                </a:solidFill>
                <a:latin typeface="Corbel"/>
                <a:ea typeface="Corbel"/>
                <a:cs typeface="Corbel"/>
                <a:sym typeface="Corbel"/>
              </a:endParaRPr>
            </a:p>
          </p:txBody>
        </p:sp>
        <p:sp>
          <p:nvSpPr>
            <p:cNvPr id="112" name="Google Shape;112;p14"/>
            <p:cNvSpPr/>
            <p:nvPr/>
          </p:nvSpPr>
          <p:spPr>
            <a:xfrm>
              <a:off x="4876404" y="576738"/>
              <a:ext cx="2436426" cy="2436426"/>
            </a:xfrm>
            <a:prstGeom prst="rect">
              <a:avLst/>
            </a:prstGeom>
            <a:blipFill rotWithShape="1">
              <a:blip r:embed="rId5">
                <a:alphaModFix/>
              </a:blip>
              <a:stretch>
                <a:fillRect b="-69804" l="-73649" r="-190212" t="-192724"/>
              </a:stretch>
            </a:blipFill>
            <a:ln cap="flat" cmpd="sng" w="571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3" name="Google Shape;113;p14"/>
            <p:cNvCxnSpPr/>
            <p:nvPr/>
          </p:nvCxnSpPr>
          <p:spPr>
            <a:xfrm>
              <a:off x="4876404" y="576738"/>
              <a:ext cx="243" cy="4872853"/>
            </a:xfrm>
            <a:prstGeom prst="straightConnector1">
              <a:avLst/>
            </a:prstGeom>
            <a:noFill/>
            <a:ln cap="flat" cmpd="sng" w="12700">
              <a:solidFill>
                <a:schemeClr val="accent1"/>
              </a:solidFill>
              <a:prstDash val="solid"/>
              <a:round/>
              <a:headEnd len="sm" w="sm" type="none"/>
              <a:tailEnd len="sm" w="sm" type="none"/>
            </a:ln>
          </p:spPr>
        </p:cxnSp>
        <p:sp>
          <p:nvSpPr>
            <p:cNvPr id="114" name="Google Shape;114;p14"/>
            <p:cNvSpPr/>
            <p:nvPr/>
          </p:nvSpPr>
          <p:spPr>
            <a:xfrm>
              <a:off x="4876404" y="3013165"/>
              <a:ext cx="2436426" cy="2436426"/>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4"/>
            <p:cNvSpPr txBox="1"/>
            <p:nvPr/>
          </p:nvSpPr>
          <p:spPr>
            <a:xfrm>
              <a:off x="4876404" y="3013165"/>
              <a:ext cx="2436426" cy="2436426"/>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lt1"/>
                </a:buClr>
                <a:buFont typeface="Corbel"/>
                <a:buNone/>
              </a:pPr>
              <a:r>
                <a:rPr b="1" i="0" lang="en-US" sz="1600" u="none" cap="none" strike="noStrike">
                  <a:solidFill>
                    <a:schemeClr val="lt1"/>
                  </a:solidFill>
                  <a:latin typeface="Corbel"/>
                  <a:ea typeface="Corbel"/>
                  <a:cs typeface="Corbel"/>
                  <a:sym typeface="Corbel"/>
                </a:rPr>
                <a:t>Deletion of Two Features: </a:t>
              </a:r>
              <a:r>
                <a:rPr b="0" i="0" lang="en-US" sz="1600" u="none" cap="none" strike="noStrike">
                  <a:solidFill>
                    <a:schemeClr val="lt1"/>
                  </a:solidFill>
                  <a:latin typeface="Corbel"/>
                  <a:ea typeface="Corbel"/>
                  <a:cs typeface="Corbel"/>
                  <a:sym typeface="Corbel"/>
                </a:rPr>
                <a:t>Two forward-running genes at the very end of the gene were out of place (a change in direction requires a 50 bp gap on either side of the gene) and thus were deleted, as they had very little evidence supporting their existence</a:t>
              </a:r>
              <a:endParaRPr b="1" i="0" sz="1600" u="none" cap="none" strike="noStrike">
                <a:solidFill>
                  <a:schemeClr val="lt1"/>
                </a:solidFill>
                <a:latin typeface="Corbel"/>
                <a:ea typeface="Corbel"/>
                <a:cs typeface="Corbel"/>
                <a:sym typeface="Corbe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