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38404800" cx="51206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840480" y="11930383"/>
            <a:ext cx="43525440" cy="823214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4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7680960" y="21762720"/>
            <a:ext cx="35844481" cy="9814560"/>
          </a:xfrm>
          <a:prstGeom prst="rect">
            <a:avLst/>
          </a:prstGeom>
          <a:noFill/>
          <a:ln>
            <a:noFill/>
          </a:ln>
        </p:spPr>
        <p:txBody>
          <a:bodyPr anchorCtr="0" anchor="t" bIns="91425" lIns="91425" spcFirstLastPara="1" rIns="91425" wrap="square" tIns="91425"/>
          <a:lstStyle>
            <a:lvl1pPr indent="0" lvl="0" marL="0" marR="0" rtl="0" algn="ctr">
              <a:spcBef>
                <a:spcPts val="3580"/>
              </a:spcBef>
              <a:spcAft>
                <a:spcPts val="0"/>
              </a:spcAft>
              <a:buClr>
                <a:srgbClr val="888888"/>
              </a:buClr>
              <a:buSzPts val="17900"/>
              <a:buFont typeface="Arial"/>
              <a:buNone/>
              <a:defRPr b="0" i="0" sz="17900" u="none" cap="none" strike="noStrike">
                <a:solidFill>
                  <a:srgbClr val="888888"/>
                </a:solidFill>
                <a:latin typeface="Calibri"/>
                <a:ea typeface="Calibri"/>
                <a:cs typeface="Calibri"/>
                <a:sym typeface="Calibri"/>
              </a:defRPr>
            </a:lvl1pPr>
            <a:lvl2pPr indent="-7620" lvl="1" marL="2560320" marR="0" rtl="0" algn="ctr">
              <a:spcBef>
                <a:spcPts val="3140"/>
              </a:spcBef>
              <a:spcAft>
                <a:spcPts val="0"/>
              </a:spcAft>
              <a:buClr>
                <a:srgbClr val="888888"/>
              </a:buClr>
              <a:buSzPts val="15700"/>
              <a:buFont typeface="Arial"/>
              <a:buNone/>
              <a:defRPr b="0" i="0" sz="15700" u="none" cap="none" strike="noStrike">
                <a:solidFill>
                  <a:srgbClr val="888888"/>
                </a:solidFill>
                <a:latin typeface="Calibri"/>
                <a:ea typeface="Calibri"/>
                <a:cs typeface="Calibri"/>
                <a:sym typeface="Calibri"/>
              </a:defRPr>
            </a:lvl2pPr>
            <a:lvl3pPr indent="-2540" lvl="2" marL="5120640" marR="0" rtl="0" algn="ctr">
              <a:spcBef>
                <a:spcPts val="2680"/>
              </a:spcBef>
              <a:spcAft>
                <a:spcPts val="0"/>
              </a:spcAft>
              <a:buClr>
                <a:srgbClr val="888888"/>
              </a:buClr>
              <a:buSzPts val="13400"/>
              <a:buFont typeface="Arial"/>
              <a:buNone/>
              <a:defRPr b="0" i="0" sz="13400" u="none" cap="none" strike="noStrike">
                <a:solidFill>
                  <a:srgbClr val="888888"/>
                </a:solidFill>
                <a:latin typeface="Calibri"/>
                <a:ea typeface="Calibri"/>
                <a:cs typeface="Calibri"/>
                <a:sym typeface="Calibri"/>
              </a:defRPr>
            </a:lvl3pPr>
            <a:lvl4pPr indent="-10159" lvl="3" marL="7680960" marR="0" rtl="0" algn="ctr">
              <a:spcBef>
                <a:spcPts val="2240"/>
              </a:spcBef>
              <a:spcAft>
                <a:spcPts val="0"/>
              </a:spcAft>
              <a:buClr>
                <a:srgbClr val="888888"/>
              </a:buClr>
              <a:buSzPts val="11200"/>
              <a:buFont typeface="Arial"/>
              <a:buNone/>
              <a:defRPr b="0" i="0" sz="11200" u="none" cap="none" strike="noStrike">
                <a:solidFill>
                  <a:srgbClr val="888888"/>
                </a:solidFill>
                <a:latin typeface="Calibri"/>
                <a:ea typeface="Calibri"/>
                <a:cs typeface="Calibri"/>
                <a:sym typeface="Calibri"/>
              </a:defRPr>
            </a:lvl4pPr>
            <a:lvl5pPr indent="-5080" lvl="4" marL="10241280" marR="0" rtl="0" algn="ctr">
              <a:spcBef>
                <a:spcPts val="2240"/>
              </a:spcBef>
              <a:spcAft>
                <a:spcPts val="0"/>
              </a:spcAft>
              <a:buClr>
                <a:srgbClr val="888888"/>
              </a:buClr>
              <a:buSzPts val="11200"/>
              <a:buFont typeface="Arial"/>
              <a:buNone/>
              <a:defRPr b="0" i="0" sz="11200" u="none" cap="none" strike="noStrike">
                <a:solidFill>
                  <a:srgbClr val="888888"/>
                </a:solidFill>
                <a:latin typeface="Calibri"/>
                <a:ea typeface="Calibri"/>
                <a:cs typeface="Calibri"/>
                <a:sym typeface="Calibri"/>
              </a:defRPr>
            </a:lvl5pPr>
            <a:lvl6pPr indent="0" lvl="5" marL="12801600" marR="0" rtl="0" algn="ctr">
              <a:spcBef>
                <a:spcPts val="2240"/>
              </a:spcBef>
              <a:spcAft>
                <a:spcPts val="0"/>
              </a:spcAft>
              <a:buClr>
                <a:srgbClr val="888888"/>
              </a:buClr>
              <a:buSzPts val="11200"/>
              <a:buFont typeface="Arial"/>
              <a:buNone/>
              <a:defRPr b="0" i="0" sz="11200" u="none" cap="none" strike="noStrike">
                <a:solidFill>
                  <a:srgbClr val="888888"/>
                </a:solidFill>
                <a:latin typeface="Calibri"/>
                <a:ea typeface="Calibri"/>
                <a:cs typeface="Calibri"/>
                <a:sym typeface="Calibri"/>
              </a:defRPr>
            </a:lvl6pPr>
            <a:lvl7pPr indent="-7619" lvl="6" marL="15361920" marR="0" rtl="0" algn="ctr">
              <a:spcBef>
                <a:spcPts val="2240"/>
              </a:spcBef>
              <a:spcAft>
                <a:spcPts val="0"/>
              </a:spcAft>
              <a:buClr>
                <a:srgbClr val="888888"/>
              </a:buClr>
              <a:buSzPts val="11200"/>
              <a:buFont typeface="Arial"/>
              <a:buNone/>
              <a:defRPr b="0" i="0" sz="11200" u="none" cap="none" strike="noStrike">
                <a:solidFill>
                  <a:srgbClr val="888888"/>
                </a:solidFill>
                <a:latin typeface="Calibri"/>
                <a:ea typeface="Calibri"/>
                <a:cs typeface="Calibri"/>
                <a:sym typeface="Calibri"/>
              </a:defRPr>
            </a:lvl7pPr>
            <a:lvl8pPr indent="-2539" lvl="7" marL="17922240" marR="0" rtl="0" algn="ctr">
              <a:spcBef>
                <a:spcPts val="2240"/>
              </a:spcBef>
              <a:spcAft>
                <a:spcPts val="0"/>
              </a:spcAft>
              <a:buClr>
                <a:srgbClr val="888888"/>
              </a:buClr>
              <a:buSzPts val="11200"/>
              <a:buFont typeface="Arial"/>
              <a:buNone/>
              <a:defRPr b="0" i="0" sz="11200" u="none" cap="none" strike="noStrike">
                <a:solidFill>
                  <a:srgbClr val="888888"/>
                </a:solidFill>
                <a:latin typeface="Calibri"/>
                <a:ea typeface="Calibri"/>
                <a:cs typeface="Calibri"/>
                <a:sym typeface="Calibri"/>
              </a:defRPr>
            </a:lvl8pPr>
            <a:lvl9pPr indent="-10160" lvl="8" marL="20482560" marR="0" rtl="0" algn="ctr">
              <a:spcBef>
                <a:spcPts val="2240"/>
              </a:spcBef>
              <a:spcAft>
                <a:spcPts val="0"/>
              </a:spcAft>
              <a:buClr>
                <a:srgbClr val="888888"/>
              </a:buClr>
              <a:buSzPts val="11200"/>
              <a:buFont typeface="Arial"/>
              <a:buNone/>
              <a:defRPr b="0" i="0" sz="112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6700" u="none" cap="none" strike="noStrike">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6700" u="none" cap="none" strike="noStrike">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b="0" i="0" sz="6700" u="none" cap="none" strike="noStrike">
                <a:solidFill>
                  <a:srgbClr val="888888"/>
                </a:solidFill>
                <a:latin typeface="Calibri"/>
                <a:ea typeface="Calibri"/>
                <a:cs typeface="Calibri"/>
                <a:sym typeface="Calibri"/>
              </a:defRPr>
            </a:lvl1pPr>
            <a:lvl2pPr indent="0" lvl="1" marL="0" marR="0" rtl="0" algn="r">
              <a:spcBef>
                <a:spcPts val="0"/>
              </a:spcBef>
              <a:buNone/>
              <a:defRPr b="0" i="0" sz="6700" u="none" cap="none" strike="noStrike">
                <a:solidFill>
                  <a:srgbClr val="888888"/>
                </a:solidFill>
                <a:latin typeface="Calibri"/>
                <a:ea typeface="Calibri"/>
                <a:cs typeface="Calibri"/>
                <a:sym typeface="Calibri"/>
              </a:defRPr>
            </a:lvl2pPr>
            <a:lvl3pPr indent="0" lvl="2" marL="0" marR="0" rtl="0" algn="r">
              <a:spcBef>
                <a:spcPts val="0"/>
              </a:spcBef>
              <a:buNone/>
              <a:defRPr b="0" i="0" sz="6700" u="none" cap="none" strike="noStrike">
                <a:solidFill>
                  <a:srgbClr val="888888"/>
                </a:solidFill>
                <a:latin typeface="Calibri"/>
                <a:ea typeface="Calibri"/>
                <a:cs typeface="Calibri"/>
                <a:sym typeface="Calibri"/>
              </a:defRPr>
            </a:lvl3pPr>
            <a:lvl4pPr indent="0" lvl="3" marL="0" marR="0" rtl="0" algn="r">
              <a:spcBef>
                <a:spcPts val="0"/>
              </a:spcBef>
              <a:buNone/>
              <a:defRPr b="0" i="0" sz="6700" u="none" cap="none" strike="noStrike">
                <a:solidFill>
                  <a:srgbClr val="888888"/>
                </a:solidFill>
                <a:latin typeface="Calibri"/>
                <a:ea typeface="Calibri"/>
                <a:cs typeface="Calibri"/>
                <a:sym typeface="Calibri"/>
              </a:defRPr>
            </a:lvl4pPr>
            <a:lvl5pPr indent="0" lvl="4" marL="0" marR="0" rtl="0" algn="r">
              <a:spcBef>
                <a:spcPts val="0"/>
              </a:spcBef>
              <a:buNone/>
              <a:defRPr b="0" i="0" sz="6700" u="none" cap="none" strike="noStrike">
                <a:solidFill>
                  <a:srgbClr val="888888"/>
                </a:solidFill>
                <a:latin typeface="Calibri"/>
                <a:ea typeface="Calibri"/>
                <a:cs typeface="Calibri"/>
                <a:sym typeface="Calibri"/>
              </a:defRPr>
            </a:lvl5pPr>
            <a:lvl6pPr indent="0" lvl="5" marL="0" marR="0" rtl="0" algn="r">
              <a:spcBef>
                <a:spcPts val="0"/>
              </a:spcBef>
              <a:buNone/>
              <a:defRPr b="0" i="0" sz="6700" u="none" cap="none" strike="noStrike">
                <a:solidFill>
                  <a:srgbClr val="888888"/>
                </a:solidFill>
                <a:latin typeface="Calibri"/>
                <a:ea typeface="Calibri"/>
                <a:cs typeface="Calibri"/>
                <a:sym typeface="Calibri"/>
              </a:defRPr>
            </a:lvl6pPr>
            <a:lvl7pPr indent="0" lvl="6" marL="0" marR="0" rtl="0" algn="r">
              <a:spcBef>
                <a:spcPts val="0"/>
              </a:spcBef>
              <a:buNone/>
              <a:defRPr b="0" i="0" sz="6700" u="none" cap="none" strike="noStrike">
                <a:solidFill>
                  <a:srgbClr val="888888"/>
                </a:solidFill>
                <a:latin typeface="Calibri"/>
                <a:ea typeface="Calibri"/>
                <a:cs typeface="Calibri"/>
                <a:sym typeface="Calibri"/>
              </a:defRPr>
            </a:lvl7pPr>
            <a:lvl8pPr indent="0" lvl="7" marL="0" marR="0" rtl="0" algn="r">
              <a:spcBef>
                <a:spcPts val="0"/>
              </a:spcBef>
              <a:buNone/>
              <a:defRPr b="0" i="0" sz="6700" u="none" cap="none" strike="noStrike">
                <a:solidFill>
                  <a:srgbClr val="888888"/>
                </a:solidFill>
                <a:latin typeface="Calibri"/>
                <a:ea typeface="Calibri"/>
                <a:cs typeface="Calibri"/>
                <a:sym typeface="Calibri"/>
              </a:defRPr>
            </a:lvl8pPr>
            <a:lvl9pPr indent="0" lvl="8" marL="0" marR="0" rtl="0" algn="r">
              <a:spcBef>
                <a:spcPts val="0"/>
              </a:spcBef>
              <a:buNone/>
              <a:defRPr b="0" i="0" sz="67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2560320" y="1537973"/>
            <a:ext cx="46085761" cy="6400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4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12930504" y="-1409061"/>
            <a:ext cx="25345393" cy="46085761"/>
          </a:xfrm>
          <a:prstGeom prst="rect">
            <a:avLst/>
          </a:prstGeom>
          <a:noFill/>
          <a:ln>
            <a:noFill/>
          </a:ln>
        </p:spPr>
        <p:txBody>
          <a:bodyPr anchorCtr="0" anchor="t" bIns="91425" lIns="91425" spcFirstLastPara="1" rIns="91425" wrap="square" tIns="91425"/>
          <a:lstStyle>
            <a:lvl1pPr indent="-1365250" lvl="0" marL="457200" marR="0" rtl="0" algn="l">
              <a:spcBef>
                <a:spcPts val="3580"/>
              </a:spcBef>
              <a:spcAft>
                <a:spcPts val="0"/>
              </a:spcAft>
              <a:buClr>
                <a:schemeClr val="dk1"/>
              </a:buClr>
              <a:buSzPts val="17900"/>
              <a:buFont typeface="Arial"/>
              <a:buChar char="•"/>
              <a:defRPr b="0" i="0" sz="17900" u="none" cap="none" strike="noStrike">
                <a:solidFill>
                  <a:schemeClr val="dk1"/>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148409667" y="68106289"/>
            <a:ext cx="183498482" cy="64514734"/>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4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18944596" y="4009393"/>
            <a:ext cx="183498482" cy="192708527"/>
          </a:xfrm>
          <a:prstGeom prst="rect">
            <a:avLst/>
          </a:prstGeom>
          <a:noFill/>
          <a:ln>
            <a:noFill/>
          </a:ln>
        </p:spPr>
        <p:txBody>
          <a:bodyPr anchorCtr="0" anchor="t" bIns="91425" lIns="91425" spcFirstLastPara="1" rIns="91425" wrap="square" tIns="91425"/>
          <a:lstStyle>
            <a:lvl1pPr indent="-1365250" lvl="0" marL="457200" marR="0" rtl="0" algn="l">
              <a:spcBef>
                <a:spcPts val="3580"/>
              </a:spcBef>
              <a:spcAft>
                <a:spcPts val="0"/>
              </a:spcAft>
              <a:buClr>
                <a:schemeClr val="dk1"/>
              </a:buClr>
              <a:buSzPts val="17900"/>
              <a:buFont typeface="Arial"/>
              <a:buChar char="•"/>
              <a:defRPr b="0" i="0" sz="17900" u="none" cap="none" strike="noStrike">
                <a:solidFill>
                  <a:schemeClr val="dk1"/>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2560320" y="1537973"/>
            <a:ext cx="46085761" cy="6400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4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2560320" y="8961123"/>
            <a:ext cx="46085761" cy="25345393"/>
          </a:xfrm>
          <a:prstGeom prst="rect">
            <a:avLst/>
          </a:prstGeom>
          <a:noFill/>
          <a:ln>
            <a:noFill/>
          </a:ln>
        </p:spPr>
        <p:txBody>
          <a:bodyPr anchorCtr="0" anchor="t" bIns="91425" lIns="91425" spcFirstLastPara="1" rIns="91425" wrap="square" tIns="91425"/>
          <a:lstStyle>
            <a:lvl1pPr indent="-1365250" lvl="0" marL="457200" marR="0" rtl="0" algn="l">
              <a:spcBef>
                <a:spcPts val="3580"/>
              </a:spcBef>
              <a:spcAft>
                <a:spcPts val="0"/>
              </a:spcAft>
              <a:buClr>
                <a:schemeClr val="dk1"/>
              </a:buClr>
              <a:buSzPts val="17900"/>
              <a:buFont typeface="Arial"/>
              <a:buChar char="•"/>
              <a:defRPr b="0" i="0" sz="17900" u="none" cap="none" strike="noStrike">
                <a:solidFill>
                  <a:schemeClr val="dk1"/>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4044953" y="24678644"/>
            <a:ext cx="43525440" cy="7627620"/>
          </a:xfrm>
          <a:prstGeom prst="rect">
            <a:avLst/>
          </a:prstGeom>
          <a:noFill/>
          <a:ln>
            <a:noFill/>
          </a:ln>
        </p:spPr>
        <p:txBody>
          <a:bodyPr anchorCtr="0" anchor="t"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22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4044953" y="16277595"/>
            <a:ext cx="43525440" cy="8401047"/>
          </a:xfrm>
          <a:prstGeom prst="rect">
            <a:avLst/>
          </a:prstGeom>
          <a:noFill/>
          <a:ln>
            <a:noFill/>
          </a:ln>
        </p:spPr>
        <p:txBody>
          <a:bodyPr anchorCtr="0" anchor="b" bIns="91425" lIns="91425" spcFirstLastPara="1" rIns="91425" wrap="square" tIns="91425"/>
          <a:lstStyle>
            <a:lvl1pPr indent="-228600" lvl="0" marL="457200" marR="0" rtl="0" algn="l">
              <a:spcBef>
                <a:spcPts val="2240"/>
              </a:spcBef>
              <a:spcAft>
                <a:spcPts val="0"/>
              </a:spcAft>
              <a:buClr>
                <a:srgbClr val="888888"/>
              </a:buClr>
              <a:buSzPts val="17900"/>
              <a:buFont typeface="Arial"/>
              <a:buNone/>
              <a:defRPr b="0" i="0" sz="11200" u="none" cap="none" strike="noStrike">
                <a:solidFill>
                  <a:srgbClr val="888888"/>
                </a:solidFill>
                <a:latin typeface="Calibri"/>
                <a:ea typeface="Calibri"/>
                <a:cs typeface="Calibri"/>
                <a:sym typeface="Calibri"/>
              </a:defRPr>
            </a:lvl1pPr>
            <a:lvl2pPr indent="-228600" lvl="1" marL="914400" marR="0" rtl="0" algn="l">
              <a:spcBef>
                <a:spcPts val="2020"/>
              </a:spcBef>
              <a:spcAft>
                <a:spcPts val="0"/>
              </a:spcAft>
              <a:buClr>
                <a:srgbClr val="888888"/>
              </a:buClr>
              <a:buSzPts val="15700"/>
              <a:buFont typeface="Arial"/>
              <a:buNone/>
              <a:defRPr b="0" i="0" sz="10100" u="none" cap="none" strike="noStrike">
                <a:solidFill>
                  <a:srgbClr val="888888"/>
                </a:solidFill>
                <a:latin typeface="Calibri"/>
                <a:ea typeface="Calibri"/>
                <a:cs typeface="Calibri"/>
                <a:sym typeface="Calibri"/>
              </a:defRPr>
            </a:lvl2pPr>
            <a:lvl3pPr indent="-228600" lvl="2" marL="1371600" marR="0" rtl="0" algn="l">
              <a:spcBef>
                <a:spcPts val="1800"/>
              </a:spcBef>
              <a:spcAft>
                <a:spcPts val="0"/>
              </a:spcAft>
              <a:buClr>
                <a:srgbClr val="888888"/>
              </a:buClr>
              <a:buSzPts val="13400"/>
              <a:buFont typeface="Arial"/>
              <a:buNone/>
              <a:defRPr b="0" i="0" sz="9000" u="none" cap="none" strike="noStrike">
                <a:solidFill>
                  <a:srgbClr val="888888"/>
                </a:solidFill>
                <a:latin typeface="Calibri"/>
                <a:ea typeface="Calibri"/>
                <a:cs typeface="Calibri"/>
                <a:sym typeface="Calibri"/>
              </a:defRPr>
            </a:lvl3pPr>
            <a:lvl4pPr indent="-228600" lvl="3" marL="1828800" marR="0" rtl="0" algn="l">
              <a:spcBef>
                <a:spcPts val="1560"/>
              </a:spcBef>
              <a:spcAft>
                <a:spcPts val="0"/>
              </a:spcAft>
              <a:buClr>
                <a:srgbClr val="888888"/>
              </a:buClr>
              <a:buSzPts val="11200"/>
              <a:buFont typeface="Arial"/>
              <a:buNone/>
              <a:defRPr b="0" i="0" sz="7800" u="none" cap="none" strike="noStrike">
                <a:solidFill>
                  <a:srgbClr val="888888"/>
                </a:solidFill>
                <a:latin typeface="Calibri"/>
                <a:ea typeface="Calibri"/>
                <a:cs typeface="Calibri"/>
                <a:sym typeface="Calibri"/>
              </a:defRPr>
            </a:lvl4pPr>
            <a:lvl5pPr indent="-228600" lvl="4" marL="2286000" marR="0" rtl="0" algn="l">
              <a:spcBef>
                <a:spcPts val="1560"/>
              </a:spcBef>
              <a:spcAft>
                <a:spcPts val="0"/>
              </a:spcAft>
              <a:buClr>
                <a:srgbClr val="888888"/>
              </a:buClr>
              <a:buSzPts val="11200"/>
              <a:buFont typeface="Arial"/>
              <a:buNone/>
              <a:defRPr b="0" i="0" sz="7800" u="none" cap="none" strike="noStrike">
                <a:solidFill>
                  <a:srgbClr val="888888"/>
                </a:solidFill>
                <a:latin typeface="Calibri"/>
                <a:ea typeface="Calibri"/>
                <a:cs typeface="Calibri"/>
                <a:sym typeface="Calibri"/>
              </a:defRPr>
            </a:lvl5pPr>
            <a:lvl6pPr indent="-228600" lvl="5" marL="2743200" marR="0" rtl="0" algn="l">
              <a:spcBef>
                <a:spcPts val="1560"/>
              </a:spcBef>
              <a:spcAft>
                <a:spcPts val="0"/>
              </a:spcAft>
              <a:buClr>
                <a:srgbClr val="888888"/>
              </a:buClr>
              <a:buSzPts val="11200"/>
              <a:buFont typeface="Arial"/>
              <a:buNone/>
              <a:defRPr b="0" i="0" sz="7800" u="none" cap="none" strike="noStrike">
                <a:solidFill>
                  <a:srgbClr val="888888"/>
                </a:solidFill>
                <a:latin typeface="Calibri"/>
                <a:ea typeface="Calibri"/>
                <a:cs typeface="Calibri"/>
                <a:sym typeface="Calibri"/>
              </a:defRPr>
            </a:lvl6pPr>
            <a:lvl7pPr indent="-228600" lvl="6" marL="3200400" marR="0" rtl="0" algn="l">
              <a:spcBef>
                <a:spcPts val="1560"/>
              </a:spcBef>
              <a:spcAft>
                <a:spcPts val="0"/>
              </a:spcAft>
              <a:buClr>
                <a:srgbClr val="888888"/>
              </a:buClr>
              <a:buSzPts val="11200"/>
              <a:buFont typeface="Arial"/>
              <a:buNone/>
              <a:defRPr b="0" i="0" sz="7800" u="none" cap="none" strike="noStrike">
                <a:solidFill>
                  <a:srgbClr val="888888"/>
                </a:solidFill>
                <a:latin typeface="Calibri"/>
                <a:ea typeface="Calibri"/>
                <a:cs typeface="Calibri"/>
                <a:sym typeface="Calibri"/>
              </a:defRPr>
            </a:lvl7pPr>
            <a:lvl8pPr indent="-228600" lvl="7" marL="3657600" marR="0" rtl="0" algn="l">
              <a:spcBef>
                <a:spcPts val="1560"/>
              </a:spcBef>
              <a:spcAft>
                <a:spcPts val="0"/>
              </a:spcAft>
              <a:buClr>
                <a:srgbClr val="888888"/>
              </a:buClr>
              <a:buSzPts val="11200"/>
              <a:buFont typeface="Arial"/>
              <a:buNone/>
              <a:defRPr b="0" i="0" sz="7800" u="none" cap="none" strike="noStrike">
                <a:solidFill>
                  <a:srgbClr val="888888"/>
                </a:solidFill>
                <a:latin typeface="Calibri"/>
                <a:ea typeface="Calibri"/>
                <a:cs typeface="Calibri"/>
                <a:sym typeface="Calibri"/>
              </a:defRPr>
            </a:lvl8pPr>
            <a:lvl9pPr indent="-228600" lvl="8" marL="4114800" marR="0" rtl="0" algn="l">
              <a:spcBef>
                <a:spcPts val="1560"/>
              </a:spcBef>
              <a:spcAft>
                <a:spcPts val="0"/>
              </a:spcAft>
              <a:buClr>
                <a:srgbClr val="888888"/>
              </a:buClr>
              <a:buSzPts val="11200"/>
              <a:buFont typeface="Arial"/>
              <a:buNone/>
              <a:defRPr b="0" i="0" sz="78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2560320" y="1537973"/>
            <a:ext cx="46085761" cy="6400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4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14339573" y="50184056"/>
            <a:ext cx="128611622" cy="141928848"/>
          </a:xfrm>
          <a:prstGeom prst="rect">
            <a:avLst/>
          </a:prstGeom>
          <a:noFill/>
          <a:ln>
            <a:noFill/>
          </a:ln>
        </p:spPr>
        <p:txBody>
          <a:bodyPr anchorCtr="0" anchor="t" bIns="91425" lIns="91425" spcFirstLastPara="1" rIns="91425" wrap="square" tIns="91425"/>
          <a:lstStyle>
            <a:lvl1pPr indent="-1225550" lvl="0" marL="4572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39800" lvl="2" marL="1371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3pPr>
            <a:lvl4pPr indent="-869950" lvl="3" marL="18288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4pPr>
            <a:lvl5pPr indent="-869950" lvl="4" marL="22860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5pPr>
            <a:lvl6pPr indent="-869950" lvl="5" marL="27432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6pPr>
            <a:lvl7pPr indent="-869950" lvl="6" marL="32004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7pPr>
            <a:lvl8pPr indent="-869950" lvl="7" marL="36576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8pPr>
            <a:lvl9pPr indent="-869950" lvl="8" marL="41148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143804638" y="50184056"/>
            <a:ext cx="128611633" cy="141928848"/>
          </a:xfrm>
          <a:prstGeom prst="rect">
            <a:avLst/>
          </a:prstGeom>
          <a:noFill/>
          <a:ln>
            <a:noFill/>
          </a:ln>
        </p:spPr>
        <p:txBody>
          <a:bodyPr anchorCtr="0" anchor="t" bIns="91425" lIns="91425" spcFirstLastPara="1" rIns="91425" wrap="square" tIns="91425"/>
          <a:lstStyle>
            <a:lvl1pPr indent="-1225550" lvl="0" marL="4572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1pPr>
            <a:lvl2pPr indent="-1079500" lvl="1" marL="9144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39800" lvl="2" marL="1371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3pPr>
            <a:lvl4pPr indent="-869950" lvl="3" marL="18288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4pPr>
            <a:lvl5pPr indent="-869950" lvl="4" marL="22860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5pPr>
            <a:lvl6pPr indent="-869950" lvl="5" marL="27432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6pPr>
            <a:lvl7pPr indent="-869950" lvl="6" marL="32004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7pPr>
            <a:lvl8pPr indent="-869950" lvl="7" marL="36576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8pPr>
            <a:lvl9pPr indent="-869950" lvl="8" marL="41148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2560320" y="1537973"/>
            <a:ext cx="46085761" cy="6400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4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2560320" y="8596633"/>
            <a:ext cx="22625052" cy="3582667"/>
          </a:xfrm>
          <a:prstGeom prst="rect">
            <a:avLst/>
          </a:prstGeom>
          <a:noFill/>
          <a:ln>
            <a:noFill/>
          </a:ln>
        </p:spPr>
        <p:txBody>
          <a:bodyPr anchorCtr="0" anchor="b" bIns="91425" lIns="91425" spcFirstLastPara="1" rIns="91425" wrap="square" tIns="91425"/>
          <a:lstStyle>
            <a:lvl1pPr indent="-228600" lvl="0" marL="457200" marR="0" rtl="0" algn="l">
              <a:spcBef>
                <a:spcPts val="2680"/>
              </a:spcBef>
              <a:spcAft>
                <a:spcPts val="0"/>
              </a:spcAft>
              <a:buClr>
                <a:schemeClr val="dk1"/>
              </a:buClr>
              <a:buSzPts val="17900"/>
              <a:buFont typeface="Arial"/>
              <a:buNone/>
              <a:defRPr b="1" i="0" sz="13400" u="none" cap="none" strike="noStrike">
                <a:solidFill>
                  <a:schemeClr val="dk1"/>
                </a:solidFill>
                <a:latin typeface="Calibri"/>
                <a:ea typeface="Calibri"/>
                <a:cs typeface="Calibri"/>
                <a:sym typeface="Calibri"/>
              </a:defRPr>
            </a:lvl1pPr>
            <a:lvl2pPr indent="-228600" lvl="1" marL="914400" marR="0" rtl="0" algn="l">
              <a:spcBef>
                <a:spcPts val="2240"/>
              </a:spcBef>
              <a:spcAft>
                <a:spcPts val="0"/>
              </a:spcAft>
              <a:buClr>
                <a:schemeClr val="dk1"/>
              </a:buClr>
              <a:buSzPts val="15700"/>
              <a:buFont typeface="Arial"/>
              <a:buNone/>
              <a:defRPr b="1" i="0" sz="11200" u="none" cap="none" strike="noStrike">
                <a:solidFill>
                  <a:schemeClr val="dk1"/>
                </a:solidFill>
                <a:latin typeface="Calibri"/>
                <a:ea typeface="Calibri"/>
                <a:cs typeface="Calibri"/>
                <a:sym typeface="Calibri"/>
              </a:defRPr>
            </a:lvl2pPr>
            <a:lvl3pPr indent="-228600" lvl="2" marL="1371600" marR="0" rtl="0" algn="l">
              <a:spcBef>
                <a:spcPts val="2020"/>
              </a:spcBef>
              <a:spcAft>
                <a:spcPts val="0"/>
              </a:spcAft>
              <a:buClr>
                <a:schemeClr val="dk1"/>
              </a:buClr>
              <a:buSzPts val="13400"/>
              <a:buFont typeface="Arial"/>
              <a:buNone/>
              <a:defRPr b="1" i="0" sz="10100" u="none" cap="none" strike="noStrike">
                <a:solidFill>
                  <a:schemeClr val="dk1"/>
                </a:solidFill>
                <a:latin typeface="Calibri"/>
                <a:ea typeface="Calibri"/>
                <a:cs typeface="Calibri"/>
                <a:sym typeface="Calibri"/>
              </a:defRPr>
            </a:lvl3pPr>
            <a:lvl4pPr indent="-228600" lvl="3" marL="18288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4pPr>
            <a:lvl5pPr indent="-228600" lvl="4" marL="22860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5pPr>
            <a:lvl6pPr indent="-228600" lvl="5" marL="27432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6pPr>
            <a:lvl7pPr indent="-228600" lvl="6" marL="32004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7pPr>
            <a:lvl8pPr indent="-228600" lvl="7" marL="36576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8pPr>
            <a:lvl9pPr indent="-228600" lvl="8" marL="41148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2560320" y="12179300"/>
            <a:ext cx="22625052" cy="22127213"/>
          </a:xfrm>
          <a:prstGeom prst="rect">
            <a:avLst/>
          </a:prstGeom>
          <a:noFill/>
          <a:ln>
            <a:noFill/>
          </a:ln>
        </p:spPr>
        <p:txBody>
          <a:bodyPr anchorCtr="0" anchor="t" bIns="91425" lIns="91425" spcFirstLastPara="1" rIns="91425" wrap="square" tIns="91425"/>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69950" lvl="2" marL="13716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3pPr>
            <a:lvl4pPr indent="-800100" lvl="3" marL="18288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4pPr>
            <a:lvl5pPr indent="-800100" lvl="4" marL="22860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5pPr>
            <a:lvl6pPr indent="-800100" lvl="5" marL="27432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6pPr>
            <a:lvl7pPr indent="-800100" lvl="6" marL="32004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7pPr>
            <a:lvl8pPr indent="-800100" lvl="7" marL="36576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8pPr>
            <a:lvl9pPr indent="-800100" lvl="8" marL="41148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26012144" y="8596633"/>
            <a:ext cx="22633940" cy="3582667"/>
          </a:xfrm>
          <a:prstGeom prst="rect">
            <a:avLst/>
          </a:prstGeom>
          <a:noFill/>
          <a:ln>
            <a:noFill/>
          </a:ln>
        </p:spPr>
        <p:txBody>
          <a:bodyPr anchorCtr="0" anchor="b" bIns="91425" lIns="91425" spcFirstLastPara="1" rIns="91425" wrap="square" tIns="91425"/>
          <a:lstStyle>
            <a:lvl1pPr indent="-228600" lvl="0" marL="457200" marR="0" rtl="0" algn="l">
              <a:spcBef>
                <a:spcPts val="2680"/>
              </a:spcBef>
              <a:spcAft>
                <a:spcPts val="0"/>
              </a:spcAft>
              <a:buClr>
                <a:schemeClr val="dk1"/>
              </a:buClr>
              <a:buSzPts val="17900"/>
              <a:buFont typeface="Arial"/>
              <a:buNone/>
              <a:defRPr b="1" i="0" sz="13400" u="none" cap="none" strike="noStrike">
                <a:solidFill>
                  <a:schemeClr val="dk1"/>
                </a:solidFill>
                <a:latin typeface="Calibri"/>
                <a:ea typeface="Calibri"/>
                <a:cs typeface="Calibri"/>
                <a:sym typeface="Calibri"/>
              </a:defRPr>
            </a:lvl1pPr>
            <a:lvl2pPr indent="-228600" lvl="1" marL="914400" marR="0" rtl="0" algn="l">
              <a:spcBef>
                <a:spcPts val="2240"/>
              </a:spcBef>
              <a:spcAft>
                <a:spcPts val="0"/>
              </a:spcAft>
              <a:buClr>
                <a:schemeClr val="dk1"/>
              </a:buClr>
              <a:buSzPts val="15700"/>
              <a:buFont typeface="Arial"/>
              <a:buNone/>
              <a:defRPr b="1" i="0" sz="11200" u="none" cap="none" strike="noStrike">
                <a:solidFill>
                  <a:schemeClr val="dk1"/>
                </a:solidFill>
                <a:latin typeface="Calibri"/>
                <a:ea typeface="Calibri"/>
                <a:cs typeface="Calibri"/>
                <a:sym typeface="Calibri"/>
              </a:defRPr>
            </a:lvl2pPr>
            <a:lvl3pPr indent="-228600" lvl="2" marL="1371600" marR="0" rtl="0" algn="l">
              <a:spcBef>
                <a:spcPts val="2020"/>
              </a:spcBef>
              <a:spcAft>
                <a:spcPts val="0"/>
              </a:spcAft>
              <a:buClr>
                <a:schemeClr val="dk1"/>
              </a:buClr>
              <a:buSzPts val="13400"/>
              <a:buFont typeface="Arial"/>
              <a:buNone/>
              <a:defRPr b="1" i="0" sz="10100" u="none" cap="none" strike="noStrike">
                <a:solidFill>
                  <a:schemeClr val="dk1"/>
                </a:solidFill>
                <a:latin typeface="Calibri"/>
                <a:ea typeface="Calibri"/>
                <a:cs typeface="Calibri"/>
                <a:sym typeface="Calibri"/>
              </a:defRPr>
            </a:lvl3pPr>
            <a:lvl4pPr indent="-228600" lvl="3" marL="18288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4pPr>
            <a:lvl5pPr indent="-228600" lvl="4" marL="22860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5pPr>
            <a:lvl6pPr indent="-228600" lvl="5" marL="27432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6pPr>
            <a:lvl7pPr indent="-228600" lvl="6" marL="32004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7pPr>
            <a:lvl8pPr indent="-228600" lvl="7" marL="36576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8pPr>
            <a:lvl9pPr indent="-228600" lvl="8" marL="4114800" marR="0" rtl="0" algn="l">
              <a:spcBef>
                <a:spcPts val="1800"/>
              </a:spcBef>
              <a:spcAft>
                <a:spcPts val="0"/>
              </a:spcAft>
              <a:buClr>
                <a:schemeClr val="dk1"/>
              </a:buClr>
              <a:buSzPts val="11200"/>
              <a:buFont typeface="Arial"/>
              <a:buNone/>
              <a:defRPr b="1" i="0" sz="90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26012144" y="12179300"/>
            <a:ext cx="22633940" cy="22127213"/>
          </a:xfrm>
          <a:prstGeom prst="rect">
            <a:avLst/>
          </a:prstGeom>
          <a:noFill/>
          <a:ln>
            <a:noFill/>
          </a:ln>
        </p:spPr>
        <p:txBody>
          <a:bodyPr anchorCtr="0" anchor="t" bIns="91425" lIns="91425" spcFirstLastPara="1" rIns="91425" wrap="square" tIns="91425"/>
          <a:lstStyle>
            <a:lvl1pPr indent="-1079500" lvl="0" marL="4572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1pPr>
            <a:lvl2pPr indent="-939800" lvl="1" marL="914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2pPr>
            <a:lvl3pPr indent="-869950" lvl="2" marL="1371600" marR="0" rtl="0" algn="l">
              <a:spcBef>
                <a:spcPts val="2020"/>
              </a:spcBef>
              <a:spcAft>
                <a:spcPts val="0"/>
              </a:spcAft>
              <a:buClr>
                <a:schemeClr val="dk1"/>
              </a:buClr>
              <a:buSzPts val="10100"/>
              <a:buFont typeface="Arial"/>
              <a:buChar char="•"/>
              <a:defRPr b="0" i="0" sz="10100" u="none" cap="none" strike="noStrike">
                <a:solidFill>
                  <a:schemeClr val="dk1"/>
                </a:solidFill>
                <a:latin typeface="Calibri"/>
                <a:ea typeface="Calibri"/>
                <a:cs typeface="Calibri"/>
                <a:sym typeface="Calibri"/>
              </a:defRPr>
            </a:lvl3pPr>
            <a:lvl4pPr indent="-800100" lvl="3" marL="18288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4pPr>
            <a:lvl5pPr indent="-800100" lvl="4" marL="22860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5pPr>
            <a:lvl6pPr indent="-800100" lvl="5" marL="27432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6pPr>
            <a:lvl7pPr indent="-800100" lvl="6" marL="32004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7pPr>
            <a:lvl8pPr indent="-800100" lvl="7" marL="36576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8pPr>
            <a:lvl9pPr indent="-800100" lvl="8" marL="4114800" marR="0" rtl="0" algn="l">
              <a:spcBef>
                <a:spcPts val="1800"/>
              </a:spcBef>
              <a:spcAft>
                <a:spcPts val="0"/>
              </a:spcAft>
              <a:buClr>
                <a:schemeClr val="dk1"/>
              </a:buClr>
              <a:buSzPts val="9000"/>
              <a:buFont typeface="Arial"/>
              <a:buChar char="•"/>
              <a:defRPr b="0" i="0" sz="90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2560320" y="1537973"/>
            <a:ext cx="46085761" cy="6400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4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2560323" y="1529080"/>
            <a:ext cx="16846553" cy="6507480"/>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11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20020280" y="1529083"/>
            <a:ext cx="28625799" cy="32777432"/>
          </a:xfrm>
          <a:prstGeom prst="rect">
            <a:avLst/>
          </a:prstGeom>
          <a:noFill/>
          <a:ln>
            <a:noFill/>
          </a:ln>
        </p:spPr>
        <p:txBody>
          <a:bodyPr anchorCtr="0" anchor="t" bIns="91425" lIns="91425" spcFirstLastPara="1" rIns="91425" wrap="square" tIns="91425"/>
          <a:lstStyle>
            <a:lvl1pPr indent="-1365250" lvl="0" marL="457200" marR="0" rtl="0" algn="l">
              <a:spcBef>
                <a:spcPts val="3580"/>
              </a:spcBef>
              <a:spcAft>
                <a:spcPts val="0"/>
              </a:spcAft>
              <a:buClr>
                <a:schemeClr val="dk1"/>
              </a:buClr>
              <a:buSzPts val="17900"/>
              <a:buFont typeface="Arial"/>
              <a:buChar char="•"/>
              <a:defRPr b="0" i="0" sz="17900" u="none" cap="none" strike="noStrike">
                <a:solidFill>
                  <a:schemeClr val="dk1"/>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2560323" y="8036563"/>
            <a:ext cx="16846553" cy="26269953"/>
          </a:xfrm>
          <a:prstGeom prst="rect">
            <a:avLst/>
          </a:prstGeom>
          <a:noFill/>
          <a:ln>
            <a:noFill/>
          </a:ln>
        </p:spPr>
        <p:txBody>
          <a:bodyPr anchorCtr="0" anchor="t" bIns="91425" lIns="91425" spcFirstLastPara="1" rIns="91425" wrap="square" tIns="91425"/>
          <a:lstStyle>
            <a:lvl1pPr indent="-228600" lvl="0" marL="457200" marR="0" rtl="0" algn="l">
              <a:spcBef>
                <a:spcPts val="1560"/>
              </a:spcBef>
              <a:spcAft>
                <a:spcPts val="0"/>
              </a:spcAft>
              <a:buClr>
                <a:schemeClr val="dk1"/>
              </a:buClr>
              <a:buSzPts val="17900"/>
              <a:buFont typeface="Arial"/>
              <a:buNone/>
              <a:defRPr b="0" i="0" sz="7800" u="none" cap="none" strike="noStrike">
                <a:solidFill>
                  <a:schemeClr val="dk1"/>
                </a:solidFill>
                <a:latin typeface="Calibri"/>
                <a:ea typeface="Calibri"/>
                <a:cs typeface="Calibri"/>
                <a:sym typeface="Calibri"/>
              </a:defRPr>
            </a:lvl1pPr>
            <a:lvl2pPr indent="-228600" lvl="1" marL="914400" marR="0" rtl="0" algn="l">
              <a:spcBef>
                <a:spcPts val="1340"/>
              </a:spcBef>
              <a:spcAft>
                <a:spcPts val="0"/>
              </a:spcAft>
              <a:buClr>
                <a:schemeClr val="dk1"/>
              </a:buClr>
              <a:buSzPts val="15700"/>
              <a:buFont typeface="Arial"/>
              <a:buNone/>
              <a:defRPr b="0" i="0" sz="6700" u="none" cap="none" strike="noStrike">
                <a:solidFill>
                  <a:schemeClr val="dk1"/>
                </a:solidFill>
                <a:latin typeface="Calibri"/>
                <a:ea typeface="Calibri"/>
                <a:cs typeface="Calibri"/>
                <a:sym typeface="Calibri"/>
              </a:defRPr>
            </a:lvl2pPr>
            <a:lvl3pPr indent="-228600" lvl="2" marL="1371600" marR="0" rtl="0" algn="l">
              <a:spcBef>
                <a:spcPts val="1120"/>
              </a:spcBef>
              <a:spcAft>
                <a:spcPts val="0"/>
              </a:spcAft>
              <a:buClr>
                <a:schemeClr val="dk1"/>
              </a:buClr>
              <a:buSzPts val="13400"/>
              <a:buFont typeface="Arial"/>
              <a:buNone/>
              <a:defRPr b="0" i="0" sz="5600" u="none" cap="none" strike="noStrike">
                <a:solidFill>
                  <a:schemeClr val="dk1"/>
                </a:solidFill>
                <a:latin typeface="Calibri"/>
                <a:ea typeface="Calibri"/>
                <a:cs typeface="Calibri"/>
                <a:sym typeface="Calibri"/>
              </a:defRPr>
            </a:lvl3pPr>
            <a:lvl4pPr indent="-228600" lvl="3" marL="18288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4pPr>
            <a:lvl5pPr indent="-228600" lvl="4" marL="22860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5pPr>
            <a:lvl6pPr indent="-228600" lvl="5" marL="27432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6pPr>
            <a:lvl7pPr indent="-228600" lvl="6" marL="32004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7pPr>
            <a:lvl8pPr indent="-228600" lvl="7" marL="36576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8pPr>
            <a:lvl9pPr indent="-228600" lvl="8" marL="41148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0036813" y="26883359"/>
            <a:ext cx="30723839" cy="3173733"/>
          </a:xfrm>
          <a:prstGeom prst="rect">
            <a:avLst/>
          </a:prstGeom>
          <a:noFill/>
          <a:ln>
            <a:noFill/>
          </a:ln>
        </p:spPr>
        <p:txBody>
          <a:bodyPr anchorCtr="0" anchor="b" bIns="91425" lIns="91425" spcFirstLastPara="1" rIns="91425" wrap="square" tIns="91425"/>
          <a:lstStyle>
            <a:lvl1pPr indent="0" lvl="0" marL="0" marR="0" rtl="0" algn="l">
              <a:spcBef>
                <a:spcPts val="0"/>
              </a:spcBef>
              <a:spcAft>
                <a:spcPts val="0"/>
              </a:spcAft>
              <a:buClr>
                <a:schemeClr val="dk1"/>
              </a:buClr>
              <a:buSzPts val="1400"/>
              <a:buFont typeface="Calibri"/>
              <a:buNone/>
              <a:defRPr b="1" i="0" sz="112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10036813" y="3431540"/>
            <a:ext cx="30723839" cy="23042881"/>
          </a:xfrm>
          <a:prstGeom prst="rect">
            <a:avLst/>
          </a:prstGeom>
          <a:noFill/>
          <a:ln>
            <a:noFill/>
          </a:ln>
        </p:spPr>
        <p:txBody>
          <a:bodyPr anchorCtr="0" anchor="t" bIns="91425" lIns="91425" spcFirstLastPara="1" rIns="91425" wrap="square" tIns="91425"/>
          <a:lstStyle>
            <a:lvl1pPr indent="0" lvl="0" marL="0" marR="0" rtl="0" algn="l">
              <a:spcBef>
                <a:spcPts val="3580"/>
              </a:spcBef>
              <a:spcAft>
                <a:spcPts val="0"/>
              </a:spcAft>
              <a:buClr>
                <a:schemeClr val="dk1"/>
              </a:buClr>
              <a:buSzPts val="1400"/>
              <a:buFont typeface="Arial"/>
              <a:buNone/>
              <a:defRPr b="0" i="0" sz="17900" u="none" cap="none" strike="noStrike">
                <a:solidFill>
                  <a:schemeClr val="dk1"/>
                </a:solidFill>
                <a:latin typeface="Calibri"/>
                <a:ea typeface="Calibri"/>
                <a:cs typeface="Calibri"/>
                <a:sym typeface="Calibri"/>
              </a:defRPr>
            </a:lvl1pPr>
            <a:lvl2pPr indent="-7620" lvl="1" marL="2560320" marR="0" rtl="0" algn="l">
              <a:spcBef>
                <a:spcPts val="3140"/>
              </a:spcBef>
              <a:spcAft>
                <a:spcPts val="0"/>
              </a:spcAft>
              <a:buClr>
                <a:schemeClr val="dk1"/>
              </a:buClr>
              <a:buSzPts val="1400"/>
              <a:buFont typeface="Arial"/>
              <a:buNone/>
              <a:defRPr b="0" i="0" sz="15700" u="none" cap="none" strike="noStrike">
                <a:solidFill>
                  <a:schemeClr val="dk1"/>
                </a:solidFill>
                <a:latin typeface="Calibri"/>
                <a:ea typeface="Calibri"/>
                <a:cs typeface="Calibri"/>
                <a:sym typeface="Calibri"/>
              </a:defRPr>
            </a:lvl2pPr>
            <a:lvl3pPr indent="-2540" lvl="2" marL="5120640" marR="0" rtl="0" algn="l">
              <a:spcBef>
                <a:spcPts val="2680"/>
              </a:spcBef>
              <a:spcAft>
                <a:spcPts val="0"/>
              </a:spcAft>
              <a:buClr>
                <a:schemeClr val="dk1"/>
              </a:buClr>
              <a:buSzPts val="1400"/>
              <a:buFont typeface="Arial"/>
              <a:buNone/>
              <a:defRPr b="0" i="0" sz="13400" u="none" cap="none" strike="noStrike">
                <a:solidFill>
                  <a:schemeClr val="dk1"/>
                </a:solidFill>
                <a:latin typeface="Calibri"/>
                <a:ea typeface="Calibri"/>
                <a:cs typeface="Calibri"/>
                <a:sym typeface="Calibri"/>
              </a:defRPr>
            </a:lvl3pPr>
            <a:lvl4pPr indent="-10159" lvl="3" marL="7680960" marR="0" rtl="0" algn="l">
              <a:spcBef>
                <a:spcPts val="2240"/>
              </a:spcBef>
              <a:spcAft>
                <a:spcPts val="0"/>
              </a:spcAft>
              <a:buClr>
                <a:schemeClr val="dk1"/>
              </a:buClr>
              <a:buSzPts val="1400"/>
              <a:buFont typeface="Arial"/>
              <a:buNone/>
              <a:defRPr b="0" i="0" sz="11200" u="none" cap="none" strike="noStrike">
                <a:solidFill>
                  <a:schemeClr val="dk1"/>
                </a:solidFill>
                <a:latin typeface="Calibri"/>
                <a:ea typeface="Calibri"/>
                <a:cs typeface="Calibri"/>
                <a:sym typeface="Calibri"/>
              </a:defRPr>
            </a:lvl4pPr>
            <a:lvl5pPr indent="-5080" lvl="4" marL="10241280" marR="0" rtl="0" algn="l">
              <a:spcBef>
                <a:spcPts val="2240"/>
              </a:spcBef>
              <a:spcAft>
                <a:spcPts val="0"/>
              </a:spcAft>
              <a:buClr>
                <a:schemeClr val="dk1"/>
              </a:buClr>
              <a:buSzPts val="1400"/>
              <a:buFont typeface="Arial"/>
              <a:buNone/>
              <a:defRPr b="0" i="0" sz="11200" u="none" cap="none" strike="noStrike">
                <a:solidFill>
                  <a:schemeClr val="dk1"/>
                </a:solidFill>
                <a:latin typeface="Calibri"/>
                <a:ea typeface="Calibri"/>
                <a:cs typeface="Calibri"/>
                <a:sym typeface="Calibri"/>
              </a:defRPr>
            </a:lvl5pPr>
            <a:lvl6pPr indent="0" lvl="5" marL="12801600" marR="0" rtl="0" algn="l">
              <a:spcBef>
                <a:spcPts val="2240"/>
              </a:spcBef>
              <a:spcAft>
                <a:spcPts val="0"/>
              </a:spcAft>
              <a:buClr>
                <a:schemeClr val="dk1"/>
              </a:buClr>
              <a:buSzPts val="1400"/>
              <a:buFont typeface="Arial"/>
              <a:buNone/>
              <a:defRPr b="0" i="0" sz="11200" u="none" cap="none" strike="noStrike">
                <a:solidFill>
                  <a:schemeClr val="dk1"/>
                </a:solidFill>
                <a:latin typeface="Calibri"/>
                <a:ea typeface="Calibri"/>
                <a:cs typeface="Calibri"/>
                <a:sym typeface="Calibri"/>
              </a:defRPr>
            </a:lvl6pPr>
            <a:lvl7pPr indent="-7619" lvl="6" marL="15361920" marR="0" rtl="0" algn="l">
              <a:spcBef>
                <a:spcPts val="2240"/>
              </a:spcBef>
              <a:spcAft>
                <a:spcPts val="0"/>
              </a:spcAft>
              <a:buClr>
                <a:schemeClr val="dk1"/>
              </a:buClr>
              <a:buSzPts val="1400"/>
              <a:buFont typeface="Arial"/>
              <a:buNone/>
              <a:defRPr b="0" i="0" sz="11200" u="none" cap="none" strike="noStrike">
                <a:solidFill>
                  <a:schemeClr val="dk1"/>
                </a:solidFill>
                <a:latin typeface="Calibri"/>
                <a:ea typeface="Calibri"/>
                <a:cs typeface="Calibri"/>
                <a:sym typeface="Calibri"/>
              </a:defRPr>
            </a:lvl7pPr>
            <a:lvl8pPr indent="-2539" lvl="7" marL="17922240" marR="0" rtl="0" algn="l">
              <a:spcBef>
                <a:spcPts val="2240"/>
              </a:spcBef>
              <a:spcAft>
                <a:spcPts val="0"/>
              </a:spcAft>
              <a:buClr>
                <a:schemeClr val="dk1"/>
              </a:buClr>
              <a:buSzPts val="1400"/>
              <a:buFont typeface="Arial"/>
              <a:buNone/>
              <a:defRPr b="0" i="0" sz="11200" u="none" cap="none" strike="noStrike">
                <a:solidFill>
                  <a:schemeClr val="dk1"/>
                </a:solidFill>
                <a:latin typeface="Calibri"/>
                <a:ea typeface="Calibri"/>
                <a:cs typeface="Calibri"/>
                <a:sym typeface="Calibri"/>
              </a:defRPr>
            </a:lvl8pPr>
            <a:lvl9pPr indent="-10160" lvl="8" marL="20482560" marR="0" rtl="0" algn="l">
              <a:spcBef>
                <a:spcPts val="2240"/>
              </a:spcBef>
              <a:spcAft>
                <a:spcPts val="0"/>
              </a:spcAft>
              <a:buClr>
                <a:schemeClr val="dk1"/>
              </a:buClr>
              <a:buSzPts val="1400"/>
              <a:buFont typeface="Arial"/>
              <a:buNone/>
              <a:defRPr b="0" i="0" sz="112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0036813" y="30057094"/>
            <a:ext cx="30723839" cy="4507227"/>
          </a:xfrm>
          <a:prstGeom prst="rect">
            <a:avLst/>
          </a:prstGeom>
          <a:noFill/>
          <a:ln>
            <a:noFill/>
          </a:ln>
        </p:spPr>
        <p:txBody>
          <a:bodyPr anchorCtr="0" anchor="t" bIns="91425" lIns="91425" spcFirstLastPara="1" rIns="91425" wrap="square" tIns="91425"/>
          <a:lstStyle>
            <a:lvl1pPr indent="-228600" lvl="0" marL="457200" marR="0" rtl="0" algn="l">
              <a:spcBef>
                <a:spcPts val="1560"/>
              </a:spcBef>
              <a:spcAft>
                <a:spcPts val="0"/>
              </a:spcAft>
              <a:buClr>
                <a:schemeClr val="dk1"/>
              </a:buClr>
              <a:buSzPts val="17900"/>
              <a:buFont typeface="Arial"/>
              <a:buNone/>
              <a:defRPr b="0" i="0" sz="7800" u="none" cap="none" strike="noStrike">
                <a:solidFill>
                  <a:schemeClr val="dk1"/>
                </a:solidFill>
                <a:latin typeface="Calibri"/>
                <a:ea typeface="Calibri"/>
                <a:cs typeface="Calibri"/>
                <a:sym typeface="Calibri"/>
              </a:defRPr>
            </a:lvl1pPr>
            <a:lvl2pPr indent="-228600" lvl="1" marL="914400" marR="0" rtl="0" algn="l">
              <a:spcBef>
                <a:spcPts val="1340"/>
              </a:spcBef>
              <a:spcAft>
                <a:spcPts val="0"/>
              </a:spcAft>
              <a:buClr>
                <a:schemeClr val="dk1"/>
              </a:buClr>
              <a:buSzPts val="15700"/>
              <a:buFont typeface="Arial"/>
              <a:buNone/>
              <a:defRPr b="0" i="0" sz="6700" u="none" cap="none" strike="noStrike">
                <a:solidFill>
                  <a:schemeClr val="dk1"/>
                </a:solidFill>
                <a:latin typeface="Calibri"/>
                <a:ea typeface="Calibri"/>
                <a:cs typeface="Calibri"/>
                <a:sym typeface="Calibri"/>
              </a:defRPr>
            </a:lvl2pPr>
            <a:lvl3pPr indent="-228600" lvl="2" marL="1371600" marR="0" rtl="0" algn="l">
              <a:spcBef>
                <a:spcPts val="1120"/>
              </a:spcBef>
              <a:spcAft>
                <a:spcPts val="0"/>
              </a:spcAft>
              <a:buClr>
                <a:schemeClr val="dk1"/>
              </a:buClr>
              <a:buSzPts val="13400"/>
              <a:buFont typeface="Arial"/>
              <a:buNone/>
              <a:defRPr b="0" i="0" sz="5600" u="none" cap="none" strike="noStrike">
                <a:solidFill>
                  <a:schemeClr val="dk1"/>
                </a:solidFill>
                <a:latin typeface="Calibri"/>
                <a:ea typeface="Calibri"/>
                <a:cs typeface="Calibri"/>
                <a:sym typeface="Calibri"/>
              </a:defRPr>
            </a:lvl3pPr>
            <a:lvl4pPr indent="-228600" lvl="3" marL="18288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4pPr>
            <a:lvl5pPr indent="-228600" lvl="4" marL="22860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5pPr>
            <a:lvl6pPr indent="-228600" lvl="5" marL="27432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6pPr>
            <a:lvl7pPr indent="-228600" lvl="6" marL="32004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7pPr>
            <a:lvl8pPr indent="-228600" lvl="7" marL="36576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8pPr>
            <a:lvl9pPr indent="-228600" lvl="8" marL="4114800" marR="0" rtl="0" algn="l">
              <a:spcBef>
                <a:spcPts val="1000"/>
              </a:spcBef>
              <a:spcAft>
                <a:spcPts val="0"/>
              </a:spcAft>
              <a:buClr>
                <a:schemeClr val="dk1"/>
              </a:buClr>
              <a:buSzPts val="11200"/>
              <a:buFont typeface="Arial"/>
              <a:buNone/>
              <a:defRPr b="0" i="0" sz="50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sz="6700">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sz="6700">
                <a:solidFill>
                  <a:srgbClr val="888888"/>
                </a:solidFill>
                <a:latin typeface="Calibri"/>
                <a:ea typeface="Calibri"/>
                <a:cs typeface="Calibri"/>
                <a:sym typeface="Calibri"/>
              </a:defRPr>
            </a:lvl1pPr>
            <a:lvl2pPr indent="0" lvl="1" marL="0" marR="0" rtl="0" algn="r">
              <a:spcBef>
                <a:spcPts val="0"/>
              </a:spcBef>
              <a:buNone/>
              <a:defRPr sz="6700">
                <a:solidFill>
                  <a:srgbClr val="888888"/>
                </a:solidFill>
                <a:latin typeface="Calibri"/>
                <a:ea typeface="Calibri"/>
                <a:cs typeface="Calibri"/>
                <a:sym typeface="Calibri"/>
              </a:defRPr>
            </a:lvl2pPr>
            <a:lvl3pPr indent="0" lvl="2" marL="0" marR="0" rtl="0" algn="r">
              <a:spcBef>
                <a:spcPts val="0"/>
              </a:spcBef>
              <a:buNone/>
              <a:defRPr sz="6700">
                <a:solidFill>
                  <a:srgbClr val="888888"/>
                </a:solidFill>
                <a:latin typeface="Calibri"/>
                <a:ea typeface="Calibri"/>
                <a:cs typeface="Calibri"/>
                <a:sym typeface="Calibri"/>
              </a:defRPr>
            </a:lvl3pPr>
            <a:lvl4pPr indent="0" lvl="3" marL="0" marR="0" rtl="0" algn="r">
              <a:spcBef>
                <a:spcPts val="0"/>
              </a:spcBef>
              <a:buNone/>
              <a:defRPr sz="6700">
                <a:solidFill>
                  <a:srgbClr val="888888"/>
                </a:solidFill>
                <a:latin typeface="Calibri"/>
                <a:ea typeface="Calibri"/>
                <a:cs typeface="Calibri"/>
                <a:sym typeface="Calibri"/>
              </a:defRPr>
            </a:lvl4pPr>
            <a:lvl5pPr indent="0" lvl="4" marL="0" marR="0" rtl="0" algn="r">
              <a:spcBef>
                <a:spcPts val="0"/>
              </a:spcBef>
              <a:buNone/>
              <a:defRPr sz="6700">
                <a:solidFill>
                  <a:srgbClr val="888888"/>
                </a:solidFill>
                <a:latin typeface="Calibri"/>
                <a:ea typeface="Calibri"/>
                <a:cs typeface="Calibri"/>
                <a:sym typeface="Calibri"/>
              </a:defRPr>
            </a:lvl5pPr>
            <a:lvl6pPr indent="0" lvl="5" marL="0" marR="0" rtl="0" algn="r">
              <a:spcBef>
                <a:spcPts val="0"/>
              </a:spcBef>
              <a:buNone/>
              <a:defRPr sz="6700">
                <a:solidFill>
                  <a:srgbClr val="888888"/>
                </a:solidFill>
                <a:latin typeface="Calibri"/>
                <a:ea typeface="Calibri"/>
                <a:cs typeface="Calibri"/>
                <a:sym typeface="Calibri"/>
              </a:defRPr>
            </a:lvl6pPr>
            <a:lvl7pPr indent="0" lvl="6" marL="0" marR="0" rtl="0" algn="r">
              <a:spcBef>
                <a:spcPts val="0"/>
              </a:spcBef>
              <a:buNone/>
              <a:defRPr sz="6700">
                <a:solidFill>
                  <a:srgbClr val="888888"/>
                </a:solidFill>
                <a:latin typeface="Calibri"/>
                <a:ea typeface="Calibri"/>
                <a:cs typeface="Calibri"/>
                <a:sym typeface="Calibri"/>
              </a:defRPr>
            </a:lvl7pPr>
            <a:lvl8pPr indent="0" lvl="7" marL="0" marR="0" rtl="0" algn="r">
              <a:spcBef>
                <a:spcPts val="0"/>
              </a:spcBef>
              <a:buNone/>
              <a:defRPr sz="6700">
                <a:solidFill>
                  <a:srgbClr val="888888"/>
                </a:solidFill>
                <a:latin typeface="Calibri"/>
                <a:ea typeface="Calibri"/>
                <a:cs typeface="Calibri"/>
                <a:sym typeface="Calibri"/>
              </a:defRPr>
            </a:lvl8pPr>
            <a:lvl9pPr indent="0" lvl="8" marL="0" marR="0" rtl="0" algn="r">
              <a:spcBef>
                <a:spcPts val="0"/>
              </a:spcBef>
              <a:buNone/>
              <a:defRPr sz="67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60320" y="1537973"/>
            <a:ext cx="46085761" cy="64008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Clr>
                <a:schemeClr val="dk1"/>
              </a:buClr>
              <a:buSzPts val="1400"/>
              <a:buFont typeface="Calibri"/>
              <a:buNone/>
              <a:defRPr b="0" i="0" sz="246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2560320" y="8961123"/>
            <a:ext cx="46085761" cy="25345393"/>
          </a:xfrm>
          <a:prstGeom prst="rect">
            <a:avLst/>
          </a:prstGeom>
          <a:noFill/>
          <a:ln>
            <a:noFill/>
          </a:ln>
        </p:spPr>
        <p:txBody>
          <a:bodyPr anchorCtr="0" anchor="t" bIns="91425" lIns="91425" spcFirstLastPara="1" rIns="91425" wrap="square" tIns="91425"/>
          <a:lstStyle>
            <a:lvl1pPr indent="-1365250" lvl="0" marL="457200" marR="0" rtl="0" algn="l">
              <a:spcBef>
                <a:spcPts val="3580"/>
              </a:spcBef>
              <a:spcAft>
                <a:spcPts val="0"/>
              </a:spcAft>
              <a:buClr>
                <a:schemeClr val="dk1"/>
              </a:buClr>
              <a:buSzPts val="17900"/>
              <a:buFont typeface="Arial"/>
              <a:buChar char="•"/>
              <a:defRPr b="0" i="0" sz="17900" u="none" cap="none" strike="noStrike">
                <a:solidFill>
                  <a:schemeClr val="dk1"/>
                </a:solidFill>
                <a:latin typeface="Calibri"/>
                <a:ea typeface="Calibri"/>
                <a:cs typeface="Calibri"/>
                <a:sym typeface="Calibri"/>
              </a:defRPr>
            </a:lvl1pPr>
            <a:lvl2pPr indent="-1225550" lvl="1" marL="914400" marR="0" rtl="0" algn="l">
              <a:spcBef>
                <a:spcPts val="3140"/>
              </a:spcBef>
              <a:spcAft>
                <a:spcPts val="0"/>
              </a:spcAft>
              <a:buClr>
                <a:schemeClr val="dk1"/>
              </a:buClr>
              <a:buSzPts val="15700"/>
              <a:buFont typeface="Arial"/>
              <a:buChar char="–"/>
              <a:defRPr b="0" i="0" sz="15700" u="none" cap="none" strike="noStrike">
                <a:solidFill>
                  <a:schemeClr val="dk1"/>
                </a:solidFill>
                <a:latin typeface="Calibri"/>
                <a:ea typeface="Calibri"/>
                <a:cs typeface="Calibri"/>
                <a:sym typeface="Calibri"/>
              </a:defRPr>
            </a:lvl2pPr>
            <a:lvl3pPr indent="-1079500" lvl="2" marL="1371600" marR="0" rtl="0" algn="l">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3pPr>
            <a:lvl4pPr indent="-939800" lvl="3" marL="1828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4pPr>
            <a:lvl5pPr indent="-939800" lvl="4" marL="22860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5pPr>
            <a:lvl6pPr indent="-939800" lvl="5" marL="27432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6pPr>
            <a:lvl7pPr indent="-939800" lvl="6" marL="32004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7pPr>
            <a:lvl8pPr indent="-939800" lvl="7" marL="36576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8pPr>
            <a:lvl9pPr indent="-939800" lvl="8" marL="4114800" marR="0" rtl="0" algn="l">
              <a:spcBef>
                <a:spcPts val="2240"/>
              </a:spcBef>
              <a:spcAft>
                <a:spcPts val="0"/>
              </a:spcAft>
              <a:buClr>
                <a:schemeClr val="dk1"/>
              </a:buClr>
              <a:buSzPts val="11200"/>
              <a:buFont typeface="Arial"/>
              <a:buChar char="•"/>
              <a:defRPr b="0" i="0" sz="112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2560320" y="35595563"/>
            <a:ext cx="11948160" cy="2044700"/>
          </a:xfrm>
          <a:prstGeom prst="rect">
            <a:avLst/>
          </a:prstGeom>
          <a:noFill/>
          <a:ln>
            <a:noFill/>
          </a:ln>
        </p:spPr>
        <p:txBody>
          <a:bodyPr anchorCtr="0" anchor="ctr" bIns="91425" lIns="91425" spcFirstLastPara="1" rIns="91425" wrap="square" tIns="91425"/>
          <a:lstStyle>
            <a:lvl1pPr indent="0" lvl="0" marL="0" marR="0" rtl="0" algn="l">
              <a:spcBef>
                <a:spcPts val="0"/>
              </a:spcBef>
              <a:spcAft>
                <a:spcPts val="0"/>
              </a:spcAft>
              <a:buSzPts val="1400"/>
              <a:buNone/>
              <a:defRPr b="0" i="0" sz="6700" u="none" cap="none" strike="noStrike">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7495520" y="35595563"/>
            <a:ext cx="16215360" cy="2044700"/>
          </a:xfrm>
          <a:prstGeom prst="rect">
            <a:avLst/>
          </a:prstGeom>
          <a:noFill/>
          <a:ln>
            <a:noFill/>
          </a:ln>
        </p:spPr>
        <p:txBody>
          <a:bodyPr anchorCtr="0" anchor="ctr" bIns="91425" lIns="91425" spcFirstLastPara="1" rIns="91425" wrap="square" tIns="91425"/>
          <a:lstStyle>
            <a:lvl1pPr indent="0" lvl="0" marL="0" marR="0" rtl="0" algn="ctr">
              <a:spcBef>
                <a:spcPts val="0"/>
              </a:spcBef>
              <a:spcAft>
                <a:spcPts val="0"/>
              </a:spcAft>
              <a:buSzPts val="1400"/>
              <a:buNone/>
              <a:defRPr b="0" i="0" sz="6700" u="none" cap="none" strike="noStrike">
                <a:solidFill>
                  <a:srgbClr val="888888"/>
                </a:solidFill>
                <a:latin typeface="Calibri"/>
                <a:ea typeface="Calibri"/>
                <a:cs typeface="Calibri"/>
                <a:sym typeface="Calibri"/>
              </a:defRPr>
            </a:lvl1pPr>
            <a:lvl2pPr indent="-7620" lvl="1" marL="25603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2pPr>
            <a:lvl3pPr indent="-2540" lvl="2" marL="51206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3pPr>
            <a:lvl4pPr indent="-10159" lvl="3" marL="76809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4pPr>
            <a:lvl5pPr indent="-5080" lvl="4" marL="1024128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5pPr>
            <a:lvl6pPr indent="0" lvl="5" marL="1280160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6pPr>
            <a:lvl7pPr indent="-7619" lvl="6" marL="1536192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7pPr>
            <a:lvl8pPr indent="-2539" lvl="7" marL="1792224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8pPr>
            <a:lvl9pPr indent="-10160" lvl="8" marL="20482560" marR="0" rtl="0" algn="l">
              <a:spcBef>
                <a:spcPts val="0"/>
              </a:spcBef>
              <a:spcAft>
                <a:spcPts val="0"/>
              </a:spcAft>
              <a:buSzPts val="1400"/>
              <a:buNone/>
              <a:defRPr b="0" i="0" sz="101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6697919" y="35595563"/>
            <a:ext cx="11948160" cy="2044700"/>
          </a:xfrm>
          <a:prstGeom prst="rect">
            <a:avLst/>
          </a:prstGeom>
          <a:noFill/>
          <a:ln>
            <a:noFill/>
          </a:ln>
        </p:spPr>
        <p:txBody>
          <a:bodyPr anchorCtr="0" anchor="ctr" bIns="256025" lIns="512050" spcFirstLastPara="1" rIns="512050" wrap="square" tIns="256025">
            <a:noAutofit/>
          </a:bodyPr>
          <a:lstStyle>
            <a:lvl1pPr indent="0" lvl="0" marL="0" marR="0" rtl="0" algn="r">
              <a:spcBef>
                <a:spcPts val="0"/>
              </a:spcBef>
              <a:buNone/>
              <a:defRPr b="0" i="0" sz="6700" u="none" cap="none" strike="noStrike">
                <a:solidFill>
                  <a:srgbClr val="888888"/>
                </a:solidFill>
                <a:latin typeface="Calibri"/>
                <a:ea typeface="Calibri"/>
                <a:cs typeface="Calibri"/>
                <a:sym typeface="Calibri"/>
              </a:defRPr>
            </a:lvl1pPr>
            <a:lvl2pPr indent="0" lvl="1" marL="0" marR="0" rtl="0" algn="r">
              <a:spcBef>
                <a:spcPts val="0"/>
              </a:spcBef>
              <a:buNone/>
              <a:defRPr b="0" i="0" sz="6700" u="none" cap="none" strike="noStrike">
                <a:solidFill>
                  <a:srgbClr val="888888"/>
                </a:solidFill>
                <a:latin typeface="Calibri"/>
                <a:ea typeface="Calibri"/>
                <a:cs typeface="Calibri"/>
                <a:sym typeface="Calibri"/>
              </a:defRPr>
            </a:lvl2pPr>
            <a:lvl3pPr indent="0" lvl="2" marL="0" marR="0" rtl="0" algn="r">
              <a:spcBef>
                <a:spcPts val="0"/>
              </a:spcBef>
              <a:buNone/>
              <a:defRPr b="0" i="0" sz="6700" u="none" cap="none" strike="noStrike">
                <a:solidFill>
                  <a:srgbClr val="888888"/>
                </a:solidFill>
                <a:latin typeface="Calibri"/>
                <a:ea typeface="Calibri"/>
                <a:cs typeface="Calibri"/>
                <a:sym typeface="Calibri"/>
              </a:defRPr>
            </a:lvl3pPr>
            <a:lvl4pPr indent="0" lvl="3" marL="0" marR="0" rtl="0" algn="r">
              <a:spcBef>
                <a:spcPts val="0"/>
              </a:spcBef>
              <a:buNone/>
              <a:defRPr b="0" i="0" sz="6700" u="none" cap="none" strike="noStrike">
                <a:solidFill>
                  <a:srgbClr val="888888"/>
                </a:solidFill>
                <a:latin typeface="Calibri"/>
                <a:ea typeface="Calibri"/>
                <a:cs typeface="Calibri"/>
                <a:sym typeface="Calibri"/>
              </a:defRPr>
            </a:lvl4pPr>
            <a:lvl5pPr indent="0" lvl="4" marL="0" marR="0" rtl="0" algn="r">
              <a:spcBef>
                <a:spcPts val="0"/>
              </a:spcBef>
              <a:buNone/>
              <a:defRPr b="0" i="0" sz="6700" u="none" cap="none" strike="noStrike">
                <a:solidFill>
                  <a:srgbClr val="888888"/>
                </a:solidFill>
                <a:latin typeface="Calibri"/>
                <a:ea typeface="Calibri"/>
                <a:cs typeface="Calibri"/>
                <a:sym typeface="Calibri"/>
              </a:defRPr>
            </a:lvl5pPr>
            <a:lvl6pPr indent="0" lvl="5" marL="0" marR="0" rtl="0" algn="r">
              <a:spcBef>
                <a:spcPts val="0"/>
              </a:spcBef>
              <a:buNone/>
              <a:defRPr b="0" i="0" sz="6700" u="none" cap="none" strike="noStrike">
                <a:solidFill>
                  <a:srgbClr val="888888"/>
                </a:solidFill>
                <a:latin typeface="Calibri"/>
                <a:ea typeface="Calibri"/>
                <a:cs typeface="Calibri"/>
                <a:sym typeface="Calibri"/>
              </a:defRPr>
            </a:lvl6pPr>
            <a:lvl7pPr indent="0" lvl="6" marL="0" marR="0" rtl="0" algn="r">
              <a:spcBef>
                <a:spcPts val="0"/>
              </a:spcBef>
              <a:buNone/>
              <a:defRPr b="0" i="0" sz="6700" u="none" cap="none" strike="noStrike">
                <a:solidFill>
                  <a:srgbClr val="888888"/>
                </a:solidFill>
                <a:latin typeface="Calibri"/>
                <a:ea typeface="Calibri"/>
                <a:cs typeface="Calibri"/>
                <a:sym typeface="Calibri"/>
              </a:defRPr>
            </a:lvl7pPr>
            <a:lvl8pPr indent="0" lvl="7" marL="0" marR="0" rtl="0" algn="r">
              <a:spcBef>
                <a:spcPts val="0"/>
              </a:spcBef>
              <a:buNone/>
              <a:defRPr b="0" i="0" sz="6700" u="none" cap="none" strike="noStrike">
                <a:solidFill>
                  <a:srgbClr val="888888"/>
                </a:solidFill>
                <a:latin typeface="Calibri"/>
                <a:ea typeface="Calibri"/>
                <a:cs typeface="Calibri"/>
                <a:sym typeface="Calibri"/>
              </a:defRPr>
            </a:lvl8pPr>
            <a:lvl9pPr indent="0" lvl="8" marL="0" marR="0" rtl="0" algn="r">
              <a:spcBef>
                <a:spcPts val="0"/>
              </a:spcBef>
              <a:buNone/>
              <a:defRPr b="0" i="0" sz="67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9.jpg"/><Relationship Id="rId11" Type="http://schemas.openxmlformats.org/officeDocument/2006/relationships/image" Target="../media/image5.png"/><Relationship Id="rId10" Type="http://schemas.openxmlformats.org/officeDocument/2006/relationships/image" Target="../media/image4.png"/><Relationship Id="rId12" Type="http://schemas.openxmlformats.org/officeDocument/2006/relationships/image" Target="../media/image2.png"/><Relationship Id="rId9" Type="http://schemas.openxmlformats.org/officeDocument/2006/relationships/image" Target="../media/image10.png"/><Relationship Id="rId5" Type="http://schemas.openxmlformats.org/officeDocument/2006/relationships/image" Target="../media/image3.jpg"/><Relationship Id="rId6" Type="http://schemas.openxmlformats.org/officeDocument/2006/relationships/image" Target="../media/image8.jpg"/><Relationship Id="rId7" Type="http://schemas.openxmlformats.org/officeDocument/2006/relationships/image" Target="../media/image7.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3"/>
          <p:cNvSpPr/>
          <p:nvPr/>
        </p:nvSpPr>
        <p:spPr>
          <a:xfrm>
            <a:off x="404850" y="4967850"/>
            <a:ext cx="14073300" cy="9416100"/>
          </a:xfrm>
          <a:prstGeom prst="rect">
            <a:avLst/>
          </a:prstGeom>
          <a:solidFill>
            <a:schemeClr val="lt1"/>
          </a:solidFill>
          <a:ln cap="flat" cmpd="sng" w="190500">
            <a:solidFill>
              <a:schemeClr val="dk1"/>
            </a:solidFill>
            <a:prstDash val="solid"/>
            <a:miter lim="8000"/>
            <a:headEnd len="sm" w="sm" type="none"/>
            <a:tailEnd len="sm" w="sm" type="none"/>
          </a:ln>
          <a:effectLst>
            <a:outerShdw rotWithShape="0" algn="ctr" dir="8100000" dist="197566">
              <a:srgbClr val="CC9900"/>
            </a:outerShdw>
          </a:effectLst>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0100" u="none" cap="none" strike="noStrike">
              <a:solidFill>
                <a:schemeClr val="dk1"/>
              </a:solidFill>
              <a:latin typeface="Calibri"/>
              <a:ea typeface="Calibri"/>
              <a:cs typeface="Calibri"/>
              <a:sym typeface="Calibri"/>
            </a:endParaRPr>
          </a:p>
        </p:txBody>
      </p:sp>
      <p:sp>
        <p:nvSpPr>
          <p:cNvPr id="85" name="Google Shape;85;p13"/>
          <p:cNvSpPr/>
          <p:nvPr/>
        </p:nvSpPr>
        <p:spPr>
          <a:xfrm>
            <a:off x="643200" y="4975650"/>
            <a:ext cx="13835100" cy="9416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1"/>
                </a:solidFill>
              </a:rPr>
              <a:t>Introduction</a:t>
            </a:r>
            <a:endParaRPr b="1" sz="4000">
              <a:solidFill>
                <a:schemeClr val="dk1"/>
              </a:solidFill>
            </a:endParaRPr>
          </a:p>
          <a:p>
            <a:pPr indent="-482600" lvl="0" marL="457200" marR="0" rtl="0">
              <a:spcBef>
                <a:spcPts val="0"/>
              </a:spcBef>
              <a:spcAft>
                <a:spcPts val="0"/>
              </a:spcAft>
              <a:buClr>
                <a:schemeClr val="dk1"/>
              </a:buClr>
              <a:buSzPts val="4000"/>
              <a:buChar char="●"/>
            </a:pPr>
            <a:r>
              <a:rPr lang="en-US" sz="4000">
                <a:solidFill>
                  <a:schemeClr val="dk1"/>
                </a:solidFill>
              </a:rPr>
              <a:t>This research aims to produce an annotated genome of JewelBug, a newly discovered species of mycobacteriophage, for the SEA-PHAGES project. </a:t>
            </a:r>
            <a:endParaRPr sz="4000">
              <a:solidFill>
                <a:schemeClr val="dk1"/>
              </a:solidFill>
            </a:endParaRPr>
          </a:p>
          <a:p>
            <a:pPr indent="-482600" lvl="0" marL="457200" marR="0" rtl="0">
              <a:spcBef>
                <a:spcPts val="0"/>
              </a:spcBef>
              <a:spcAft>
                <a:spcPts val="0"/>
              </a:spcAft>
              <a:buClr>
                <a:schemeClr val="dk1"/>
              </a:buClr>
              <a:buSzPts val="4000"/>
              <a:buChar char="●"/>
            </a:pPr>
            <a:r>
              <a:rPr lang="en-US" sz="4000">
                <a:solidFill>
                  <a:schemeClr val="dk1"/>
                </a:solidFill>
              </a:rPr>
              <a:t>Mycobacteriophage are virions that infect mycobacteria in order to replicate. </a:t>
            </a:r>
            <a:endParaRPr sz="4000">
              <a:solidFill>
                <a:schemeClr val="dk1"/>
              </a:solidFill>
            </a:endParaRPr>
          </a:p>
          <a:p>
            <a:pPr indent="-482600" lvl="0" marL="457200" marR="0" rtl="0">
              <a:spcBef>
                <a:spcPts val="0"/>
              </a:spcBef>
              <a:spcAft>
                <a:spcPts val="0"/>
              </a:spcAft>
              <a:buClr>
                <a:schemeClr val="dk1"/>
              </a:buClr>
              <a:buSzPts val="4000"/>
              <a:buChar char="●"/>
            </a:pPr>
            <a:r>
              <a:rPr lang="en-US" sz="4000">
                <a:solidFill>
                  <a:schemeClr val="dk1"/>
                </a:solidFill>
              </a:rPr>
              <a:t>The SEA-PHAGES project is an international effort of students characterizing mycobacteriophage found in the environment to discover new genes and their functions. </a:t>
            </a:r>
            <a:endParaRPr sz="4000">
              <a:solidFill>
                <a:schemeClr val="dk1"/>
              </a:solidFill>
            </a:endParaRPr>
          </a:p>
          <a:p>
            <a:pPr indent="-482600" lvl="0" marL="457200" marR="0" rtl="0">
              <a:spcBef>
                <a:spcPts val="0"/>
              </a:spcBef>
              <a:spcAft>
                <a:spcPts val="0"/>
              </a:spcAft>
              <a:buClr>
                <a:schemeClr val="dk1"/>
              </a:buClr>
              <a:buSzPts val="4000"/>
              <a:buChar char="●"/>
            </a:pPr>
            <a:r>
              <a:rPr lang="en-US" sz="4000">
                <a:solidFill>
                  <a:schemeClr val="dk1"/>
                </a:solidFill>
              </a:rPr>
              <a:t>In the Fall 2016 semester, various mycobacteriophage were isolated at Purdue using wet lab techniques.   </a:t>
            </a:r>
            <a:endParaRPr sz="4000">
              <a:solidFill>
                <a:schemeClr val="dk1"/>
              </a:solidFill>
            </a:endParaRPr>
          </a:p>
          <a:p>
            <a:pPr indent="-482600" lvl="0" marL="457200" marR="0" rtl="0">
              <a:spcBef>
                <a:spcPts val="0"/>
              </a:spcBef>
              <a:spcAft>
                <a:spcPts val="0"/>
              </a:spcAft>
              <a:buClr>
                <a:schemeClr val="dk1"/>
              </a:buClr>
              <a:buSzPts val="4000"/>
              <a:buChar char="●"/>
            </a:pPr>
            <a:r>
              <a:rPr lang="en-US" sz="4000">
                <a:solidFill>
                  <a:schemeClr val="dk1"/>
                </a:solidFill>
              </a:rPr>
              <a:t>In the Spring 2017 semester, software and databases aided in annotating a JewelBug's genome. </a:t>
            </a:r>
            <a:endParaRPr sz="4000">
              <a:solidFill>
                <a:schemeClr val="dk1"/>
              </a:solidFill>
            </a:endParaRPr>
          </a:p>
          <a:p>
            <a:pPr indent="-482600" lvl="0" marL="457200" marR="0" rtl="0">
              <a:spcBef>
                <a:spcPts val="0"/>
              </a:spcBef>
              <a:spcAft>
                <a:spcPts val="0"/>
              </a:spcAft>
              <a:buClr>
                <a:schemeClr val="dk1"/>
              </a:buClr>
              <a:buSzPts val="4000"/>
              <a:buChar char="●"/>
            </a:pPr>
            <a:r>
              <a:rPr lang="en-US" sz="4000">
                <a:solidFill>
                  <a:schemeClr val="dk1"/>
                </a:solidFill>
              </a:rPr>
              <a:t>This annotation will be validated through wet lab testing to determine the type and function of the projected proteins. </a:t>
            </a:r>
            <a:endParaRPr sz="4000">
              <a:solidFill>
                <a:schemeClr val="dk1"/>
              </a:solidFill>
            </a:endParaRPr>
          </a:p>
        </p:txBody>
      </p:sp>
      <p:sp>
        <p:nvSpPr>
          <p:cNvPr id="86" name="Google Shape;86;p13"/>
          <p:cNvSpPr/>
          <p:nvPr/>
        </p:nvSpPr>
        <p:spPr>
          <a:xfrm>
            <a:off x="405000" y="15036575"/>
            <a:ext cx="14073300" cy="18525300"/>
          </a:xfrm>
          <a:prstGeom prst="rect">
            <a:avLst/>
          </a:prstGeom>
          <a:solidFill>
            <a:schemeClr val="lt1"/>
          </a:solidFill>
          <a:ln cap="flat" cmpd="sng" w="190500">
            <a:solidFill>
              <a:schemeClr val="dk1"/>
            </a:solidFill>
            <a:prstDash val="solid"/>
            <a:miter lim="8000"/>
            <a:headEnd len="sm" w="sm" type="none"/>
            <a:tailEnd len="sm" w="sm" type="none"/>
          </a:ln>
          <a:effectLst>
            <a:outerShdw rotWithShape="0" algn="ctr" dir="8100000" dist="197566">
              <a:srgbClr val="CC9900"/>
            </a:outerShdw>
          </a:effectLst>
        </p:spPr>
        <p:txBody>
          <a:bodyPr anchorCtr="0" anchor="ctr" bIns="45700" lIns="91425" spcFirstLastPara="1" rIns="91425" wrap="square" tIns="45700">
            <a:noAutofit/>
          </a:bodyPr>
          <a:lstStyle/>
          <a:p>
            <a:pPr indent="0" lvl="0" marL="0" marR="0" rtl="0" algn="l">
              <a:spcBef>
                <a:spcPts val="0"/>
              </a:spcBef>
              <a:spcAft>
                <a:spcPts val="0"/>
              </a:spcAft>
              <a:buClr>
                <a:schemeClr val="dk1"/>
              </a:buClr>
              <a:buFont typeface="Arial"/>
              <a:buNone/>
            </a:pPr>
            <a:r>
              <a:t/>
            </a:r>
            <a:endParaRPr b="0" i="0" sz="10100" u="none" cap="none" strike="noStrike">
              <a:solidFill>
                <a:schemeClr val="dk1"/>
              </a:solidFill>
              <a:latin typeface="Calibri"/>
              <a:ea typeface="Calibri"/>
              <a:cs typeface="Calibri"/>
              <a:sym typeface="Calibri"/>
            </a:endParaRPr>
          </a:p>
        </p:txBody>
      </p:sp>
      <p:sp>
        <p:nvSpPr>
          <p:cNvPr id="87" name="Google Shape;87;p13"/>
          <p:cNvSpPr/>
          <p:nvPr/>
        </p:nvSpPr>
        <p:spPr>
          <a:xfrm>
            <a:off x="35661600" y="27736798"/>
            <a:ext cx="15171300" cy="5947500"/>
          </a:xfrm>
          <a:prstGeom prst="rect">
            <a:avLst/>
          </a:prstGeom>
          <a:solidFill>
            <a:schemeClr val="lt1"/>
          </a:solidFill>
          <a:ln cap="flat" cmpd="sng" w="190500">
            <a:solidFill>
              <a:schemeClr val="dk1"/>
            </a:solidFill>
            <a:prstDash val="solid"/>
            <a:miter lim="8000"/>
            <a:headEnd len="sm" w="sm" type="none"/>
            <a:tailEnd len="sm" w="sm" type="none"/>
          </a:ln>
          <a:effectLst>
            <a:outerShdw rotWithShape="0" algn="ctr" dir="18900000" dist="197566">
              <a:srgbClr val="CC9900"/>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1"/>
                </a:solidFill>
              </a:rPr>
              <a:t>Future Work</a:t>
            </a:r>
            <a:endParaRPr b="1" sz="4000">
              <a:solidFill>
                <a:schemeClr val="dk1"/>
              </a:solidFill>
            </a:endParaRPr>
          </a:p>
          <a:p>
            <a:pPr indent="-482600" lvl="0" marL="914400" marR="0" rtl="0">
              <a:spcBef>
                <a:spcPts val="0"/>
              </a:spcBef>
              <a:spcAft>
                <a:spcPts val="0"/>
              </a:spcAft>
              <a:buClr>
                <a:schemeClr val="dk1"/>
              </a:buClr>
              <a:buSzPts val="4000"/>
              <a:buChar char="●"/>
            </a:pPr>
            <a:r>
              <a:rPr lang="en-US" sz="4000">
                <a:solidFill>
                  <a:schemeClr val="dk1"/>
                </a:solidFill>
              </a:rPr>
              <a:t>Send the completed annotation to University of Pittsburgh Howard Hughes Medical Institute quality control for wet lab verification of the gene calls</a:t>
            </a:r>
            <a:endParaRPr sz="4000">
              <a:solidFill>
                <a:schemeClr val="dk1"/>
              </a:solidFill>
            </a:endParaRPr>
          </a:p>
          <a:p>
            <a:pPr indent="-482600" lvl="0" marL="914400" marR="0" rtl="0">
              <a:spcBef>
                <a:spcPts val="0"/>
              </a:spcBef>
              <a:spcAft>
                <a:spcPts val="0"/>
              </a:spcAft>
              <a:buClr>
                <a:schemeClr val="dk1"/>
              </a:buClr>
              <a:buSzPts val="4000"/>
              <a:buChar char="●"/>
            </a:pPr>
            <a:r>
              <a:rPr lang="en-US" sz="4000">
                <a:solidFill>
                  <a:schemeClr val="dk1"/>
                </a:solidFill>
              </a:rPr>
              <a:t>Determine the function of the proteins that currently do not have a known function</a:t>
            </a:r>
            <a:endParaRPr sz="4000">
              <a:solidFill>
                <a:schemeClr val="dk1"/>
              </a:solidFill>
            </a:endParaRPr>
          </a:p>
          <a:p>
            <a:pPr indent="-482600" lvl="0" marL="914400" marR="0" rtl="0">
              <a:spcBef>
                <a:spcPts val="0"/>
              </a:spcBef>
              <a:spcAft>
                <a:spcPts val="0"/>
              </a:spcAft>
              <a:buClr>
                <a:schemeClr val="dk1"/>
              </a:buClr>
              <a:buSzPts val="4000"/>
              <a:buChar char="●"/>
            </a:pPr>
            <a:r>
              <a:rPr lang="en-US" sz="4000">
                <a:solidFill>
                  <a:schemeClr val="dk1"/>
                </a:solidFill>
              </a:rPr>
              <a:t>Determine the host range of JewelBug</a:t>
            </a:r>
            <a:endParaRPr sz="4000">
              <a:solidFill>
                <a:schemeClr val="dk1"/>
              </a:solidFill>
            </a:endParaRPr>
          </a:p>
          <a:p>
            <a:pPr indent="-482600" lvl="0" marL="914400" marR="0" rtl="0">
              <a:spcBef>
                <a:spcPts val="0"/>
              </a:spcBef>
              <a:spcAft>
                <a:spcPts val="0"/>
              </a:spcAft>
              <a:buClr>
                <a:schemeClr val="dk1"/>
              </a:buClr>
              <a:buSzPts val="4000"/>
              <a:buChar char="●"/>
            </a:pPr>
            <a:r>
              <a:rPr lang="en-US" sz="4000">
                <a:solidFill>
                  <a:schemeClr val="dk1"/>
                </a:solidFill>
              </a:rPr>
              <a:t>Compare to the rest of the A6 cluster to determine possible evolutionary path</a:t>
            </a:r>
            <a:endParaRPr sz="4000">
              <a:solidFill>
                <a:schemeClr val="dk1"/>
              </a:solidFill>
            </a:endParaRPr>
          </a:p>
        </p:txBody>
      </p:sp>
      <p:pic>
        <p:nvPicPr>
          <p:cNvPr id="88" name="Google Shape;88;p13"/>
          <p:cNvPicPr preferRelativeResize="0"/>
          <p:nvPr/>
        </p:nvPicPr>
        <p:blipFill rotWithShape="1">
          <a:blip r:embed="rId3">
            <a:alphaModFix/>
          </a:blip>
          <a:srcRect b="0" l="0" r="0" t="0"/>
          <a:stretch/>
        </p:blipFill>
        <p:spPr>
          <a:xfrm>
            <a:off x="0" y="-324103"/>
            <a:ext cx="51206400" cy="3645300"/>
          </a:xfrm>
          <a:prstGeom prst="rect">
            <a:avLst/>
          </a:prstGeom>
          <a:noFill/>
          <a:ln>
            <a:noFill/>
          </a:ln>
        </p:spPr>
      </p:pic>
      <p:pic>
        <p:nvPicPr>
          <p:cNvPr id="89" name="Google Shape;89;p13"/>
          <p:cNvPicPr preferRelativeResize="0"/>
          <p:nvPr/>
        </p:nvPicPr>
        <p:blipFill rotWithShape="1">
          <a:blip r:embed="rId4">
            <a:alphaModFix/>
          </a:blip>
          <a:srcRect b="0" l="0" r="0" t="0"/>
          <a:stretch/>
        </p:blipFill>
        <p:spPr>
          <a:xfrm>
            <a:off x="-1" y="34320516"/>
            <a:ext cx="51206400" cy="4029600"/>
          </a:xfrm>
          <a:prstGeom prst="rect">
            <a:avLst/>
          </a:prstGeom>
          <a:noFill/>
          <a:ln>
            <a:noFill/>
          </a:ln>
        </p:spPr>
      </p:pic>
      <p:sp>
        <p:nvSpPr>
          <p:cNvPr id="90" name="Google Shape;90;p13"/>
          <p:cNvSpPr txBox="1"/>
          <p:nvPr/>
        </p:nvSpPr>
        <p:spPr>
          <a:xfrm>
            <a:off x="11728500" y="-291275"/>
            <a:ext cx="25692000" cy="3413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0100">
                <a:solidFill>
                  <a:schemeClr val="dk1"/>
                </a:solidFill>
                <a:latin typeface="Calibri"/>
                <a:ea typeface="Calibri"/>
                <a:cs typeface="Calibri"/>
                <a:sym typeface="Calibri"/>
              </a:rPr>
              <a:t>Annotation of Mycobacteriophage</a:t>
            </a:r>
            <a:endParaRPr sz="10100">
              <a:solidFill>
                <a:schemeClr val="dk1"/>
              </a:solidFill>
              <a:latin typeface="Calibri"/>
              <a:ea typeface="Calibri"/>
              <a:cs typeface="Calibri"/>
              <a:sym typeface="Calibri"/>
            </a:endParaRPr>
          </a:p>
          <a:p>
            <a:pPr indent="0" lvl="0" marL="0" marR="0" rtl="0" algn="ctr">
              <a:spcBef>
                <a:spcPts val="0"/>
              </a:spcBef>
              <a:spcAft>
                <a:spcPts val="0"/>
              </a:spcAft>
              <a:buNone/>
            </a:pPr>
            <a:r>
              <a:rPr lang="en-US" sz="10100">
                <a:solidFill>
                  <a:schemeClr val="dk1"/>
                </a:solidFill>
                <a:latin typeface="Calibri"/>
                <a:ea typeface="Calibri"/>
                <a:cs typeface="Calibri"/>
                <a:sym typeface="Calibri"/>
              </a:rPr>
              <a:t> JewelBug Genome</a:t>
            </a:r>
            <a:endParaRPr sz="10100">
              <a:solidFill>
                <a:schemeClr val="lt1"/>
              </a:solidFill>
              <a:latin typeface="Calibri"/>
              <a:ea typeface="Calibri"/>
              <a:cs typeface="Calibri"/>
              <a:sym typeface="Calibri"/>
            </a:endParaRPr>
          </a:p>
        </p:txBody>
      </p:sp>
      <p:sp>
        <p:nvSpPr>
          <p:cNvPr id="91" name="Google Shape;91;p13"/>
          <p:cNvSpPr txBox="1"/>
          <p:nvPr/>
        </p:nvSpPr>
        <p:spPr>
          <a:xfrm flipH="1">
            <a:off x="228600" y="3122426"/>
            <a:ext cx="354330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dk1"/>
                </a:solidFill>
              </a:rPr>
              <a:t>Barbara Ann McAnulty, Sarah McGinness, Kathryn Atherton, Madalyn Alm</a:t>
            </a:r>
            <a:endParaRPr sz="4000">
              <a:solidFill>
                <a:schemeClr val="dk1"/>
              </a:solidFill>
              <a:latin typeface="Arial"/>
              <a:ea typeface="Arial"/>
              <a:cs typeface="Arial"/>
              <a:sym typeface="Arial"/>
            </a:endParaRPr>
          </a:p>
        </p:txBody>
      </p:sp>
      <p:sp>
        <p:nvSpPr>
          <p:cNvPr id="92" name="Google Shape;92;p13"/>
          <p:cNvSpPr txBox="1"/>
          <p:nvPr/>
        </p:nvSpPr>
        <p:spPr>
          <a:xfrm>
            <a:off x="404850" y="34452475"/>
            <a:ext cx="142386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dk1"/>
                </a:solidFill>
              </a:rPr>
              <a:t>Citations</a:t>
            </a:r>
            <a:r>
              <a:rPr lang="en-US" sz="4000" u="sng">
                <a:solidFill>
                  <a:schemeClr val="dk1"/>
                </a:solidFill>
                <a:latin typeface="Arial"/>
                <a:ea typeface="Arial"/>
                <a:cs typeface="Arial"/>
                <a:sym typeface="Arial"/>
              </a:rPr>
              <a:t>:</a:t>
            </a:r>
            <a:endParaRPr sz="4000" u="sng">
              <a:solidFill>
                <a:schemeClr val="dk1"/>
              </a:solidFill>
              <a:latin typeface="Arial"/>
              <a:ea typeface="Arial"/>
              <a:cs typeface="Arial"/>
              <a:sym typeface="Arial"/>
            </a:endParaRPr>
          </a:p>
          <a:p>
            <a:pPr indent="0" lvl="0" marL="0" marR="0" rtl="0" algn="l">
              <a:spcBef>
                <a:spcPts val="0"/>
              </a:spcBef>
              <a:spcAft>
                <a:spcPts val="0"/>
              </a:spcAft>
              <a:buNone/>
            </a:pPr>
            <a:r>
              <a:rPr lang="en-US" sz="2400">
                <a:solidFill>
                  <a:schemeClr val="dk1"/>
                </a:solidFill>
              </a:rPr>
              <a:t>[Electron microscopy image of siphoviridae bacteriophage]. (n.d.). Retrieved April 5, 2017, from   http://bacteriophages.igmors.u-psud.fr/media/images/FamilyPictures/Siphovirus.png</a:t>
            </a:r>
            <a:endParaRPr sz="2400">
              <a:solidFill>
                <a:schemeClr val="dk1"/>
              </a:solidFill>
            </a:endParaRPr>
          </a:p>
          <a:p>
            <a:pPr indent="0" lvl="0" marL="0" marR="0" rtl="0" algn="l">
              <a:spcBef>
                <a:spcPts val="0"/>
              </a:spcBef>
              <a:spcAft>
                <a:spcPts val="0"/>
              </a:spcAft>
              <a:buNone/>
            </a:pPr>
            <a:r>
              <a:rPr lang="en-US" sz="2400">
                <a:solidFill>
                  <a:schemeClr val="dk1"/>
                </a:solidFill>
              </a:rPr>
              <a:t>JewelBug PhagesDB Entry. (2012). Retrieved April 5, 2017, from http://phagesdb.org/phages/JewelBug/</a:t>
            </a:r>
            <a:endParaRPr sz="2400">
              <a:solidFill>
                <a:schemeClr val="dk1"/>
              </a:solidFill>
            </a:endParaRPr>
          </a:p>
          <a:p>
            <a:pPr indent="0" lvl="0" marL="0" marR="0" rtl="0" algn="l">
              <a:spcBef>
                <a:spcPts val="0"/>
              </a:spcBef>
              <a:spcAft>
                <a:spcPts val="0"/>
              </a:spcAft>
              <a:buNone/>
            </a:pPr>
            <a:r>
              <a:rPr lang="en-US" sz="2400">
                <a:solidFill>
                  <a:schemeClr val="dk1"/>
                </a:solidFill>
              </a:rPr>
              <a:t>Jacobs-Sera, D., Bowman, C. A., Pope, W. H., Russell, D. A., Cresawn, S. G., &amp; Hatfull, G. F. (2015). Annotation and Bioinformatic Analysis of Bacteriophage Genomes A User Guide to DNA Master. Retrieved April 5, 2017, from http://phagesdb.org/media/docs/Annotation_Guide_12.01.2015.pdf</a:t>
            </a:r>
            <a:endParaRPr sz="2400">
              <a:solidFill>
                <a:schemeClr val="dk1"/>
              </a:solidFill>
            </a:endParaRPr>
          </a:p>
          <a:p>
            <a:pPr indent="0" lvl="0" marL="0" marR="0" rtl="0" algn="l">
              <a:spcBef>
                <a:spcPts val="0"/>
              </a:spcBef>
              <a:spcAft>
                <a:spcPts val="0"/>
              </a:spcAft>
              <a:buNone/>
            </a:pPr>
            <a:r>
              <a:rPr lang="en-US" sz="2400">
                <a:solidFill>
                  <a:schemeClr val="dk1"/>
                </a:solidFill>
              </a:rPr>
              <a:t>Poxleitner, M., Pope, W., Jacobs-Sera, D., Sivanathan, V., &amp; Hatfull, G. (2016). Phage Discovery Guide. Retrieved April 5, 2017, from http://www.seaphages.org</a:t>
            </a:r>
            <a:endParaRPr sz="2400">
              <a:solidFill>
                <a:schemeClr val="dk1"/>
              </a:solidFill>
            </a:endParaRPr>
          </a:p>
          <a:p>
            <a:pPr indent="0" lvl="0" marL="0" marR="0" rtl="0" algn="l">
              <a:spcBef>
                <a:spcPts val="0"/>
              </a:spcBef>
              <a:spcAft>
                <a:spcPts val="0"/>
              </a:spcAft>
              <a:buNone/>
            </a:pPr>
            <a:r>
              <a:t/>
            </a:r>
            <a:endParaRPr sz="4000" u="sng">
              <a:solidFill>
                <a:schemeClr val="dk1"/>
              </a:solidFill>
            </a:endParaRPr>
          </a:p>
          <a:p>
            <a:pPr indent="0" lvl="0" marL="0" marR="0" rtl="0" algn="l">
              <a:spcBef>
                <a:spcPts val="0"/>
              </a:spcBef>
              <a:spcAft>
                <a:spcPts val="0"/>
              </a:spcAft>
              <a:buNone/>
            </a:pPr>
            <a:r>
              <a:rPr lang="en-US" sz="4000" u="sng">
                <a:solidFill>
                  <a:schemeClr val="dk1"/>
                </a:solidFill>
                <a:latin typeface="Arial"/>
                <a:ea typeface="Arial"/>
                <a:cs typeface="Arial"/>
                <a:sym typeface="Arial"/>
              </a:rPr>
              <a:t>  </a:t>
            </a:r>
            <a:endParaRPr/>
          </a:p>
        </p:txBody>
      </p:sp>
      <p:sp>
        <p:nvSpPr>
          <p:cNvPr id="93" name="Google Shape;93;p13"/>
          <p:cNvSpPr txBox="1"/>
          <p:nvPr/>
        </p:nvSpPr>
        <p:spPr>
          <a:xfrm>
            <a:off x="15697200" y="34267925"/>
            <a:ext cx="53340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dk1"/>
                </a:solidFill>
                <a:latin typeface="Arial"/>
                <a:ea typeface="Arial"/>
                <a:cs typeface="Arial"/>
                <a:sym typeface="Arial"/>
              </a:rPr>
              <a:t>Instructors:</a:t>
            </a:r>
            <a:endParaRPr sz="4000" u="sng">
              <a:solidFill>
                <a:schemeClr val="dk1"/>
              </a:solidFill>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2200">
                <a:solidFill>
                  <a:schemeClr val="dk1"/>
                </a:solidFill>
              </a:rPr>
              <a:t>Dr. Kari L. Clase</a:t>
            </a:r>
            <a:r>
              <a:rPr baseline="30000" lang="en-US" sz="2200">
                <a:solidFill>
                  <a:schemeClr val="dk1"/>
                </a:solidFill>
              </a:rPr>
              <a:t>1, 2, 3, 4</a:t>
            </a:r>
            <a:r>
              <a:rPr lang="en-US" sz="2200">
                <a:solidFill>
                  <a:schemeClr val="dk1"/>
                </a:solidFill>
              </a:rPr>
              <a:t>, Professor</a:t>
            </a:r>
            <a:endParaRPr sz="2200">
              <a:solidFill>
                <a:schemeClr val="dk1"/>
              </a:solidFill>
            </a:endParaRPr>
          </a:p>
          <a:p>
            <a:pPr indent="0" lvl="0" marL="0" rtl="0">
              <a:lnSpc>
                <a:spcPct val="115000"/>
              </a:lnSpc>
              <a:spcBef>
                <a:spcPts val="1100"/>
              </a:spcBef>
              <a:spcAft>
                <a:spcPts val="0"/>
              </a:spcAft>
              <a:buClr>
                <a:schemeClr val="dk1"/>
              </a:buClr>
              <a:buSzPts val="1100"/>
              <a:buFont typeface="Arial"/>
              <a:buNone/>
            </a:pPr>
            <a:r>
              <a:rPr lang="en-US" sz="2200">
                <a:solidFill>
                  <a:schemeClr val="dk1"/>
                </a:solidFill>
              </a:rPr>
              <a:t>Yi Li</a:t>
            </a:r>
            <a:r>
              <a:rPr baseline="30000" lang="en-US" sz="2200">
                <a:solidFill>
                  <a:schemeClr val="dk1"/>
                </a:solidFill>
              </a:rPr>
              <a:t>1, 2, 3</a:t>
            </a:r>
            <a:r>
              <a:rPr lang="en-US" sz="2200">
                <a:solidFill>
                  <a:schemeClr val="dk1"/>
                </a:solidFill>
              </a:rPr>
              <a:t>, Ph.D. candidate</a:t>
            </a:r>
            <a:endParaRPr sz="2200">
              <a:solidFill>
                <a:schemeClr val="dk1"/>
              </a:solidFill>
            </a:endParaRPr>
          </a:p>
          <a:p>
            <a:pPr indent="0" lvl="0" marL="0" rtl="0">
              <a:lnSpc>
                <a:spcPct val="115000"/>
              </a:lnSpc>
              <a:spcBef>
                <a:spcPts val="1100"/>
              </a:spcBef>
              <a:spcAft>
                <a:spcPts val="0"/>
              </a:spcAft>
              <a:buClr>
                <a:schemeClr val="dk1"/>
              </a:buClr>
              <a:buSzPts val="1100"/>
              <a:buFont typeface="Arial"/>
              <a:buNone/>
            </a:pPr>
            <a:r>
              <a:rPr baseline="30000" lang="en-US" sz="2200">
                <a:solidFill>
                  <a:schemeClr val="dk1"/>
                </a:solidFill>
              </a:rPr>
              <a:t>1</a:t>
            </a:r>
            <a:r>
              <a:rPr lang="en-US" sz="2200">
                <a:solidFill>
                  <a:schemeClr val="dk1"/>
                </a:solidFill>
              </a:rPr>
              <a:t>Agricultural and Biological Engineering, </a:t>
            </a:r>
            <a:r>
              <a:rPr baseline="30000" lang="en-US" sz="2200">
                <a:solidFill>
                  <a:schemeClr val="dk1"/>
                </a:solidFill>
              </a:rPr>
              <a:t>2</a:t>
            </a:r>
            <a:r>
              <a:rPr lang="en-US" sz="2200">
                <a:solidFill>
                  <a:schemeClr val="dk1"/>
                </a:solidFill>
              </a:rPr>
              <a:t>Biotechnology Innovation and Regulatory Science Center, </a:t>
            </a:r>
            <a:r>
              <a:rPr baseline="30000" lang="en-US" sz="2200">
                <a:solidFill>
                  <a:schemeClr val="dk1"/>
                </a:solidFill>
              </a:rPr>
              <a:t>3</a:t>
            </a:r>
            <a:r>
              <a:rPr lang="en-US" sz="2200">
                <a:solidFill>
                  <a:schemeClr val="dk1"/>
                </a:solidFill>
              </a:rPr>
              <a:t>Bindley Bioscience Center, </a:t>
            </a:r>
            <a:r>
              <a:rPr baseline="30000" lang="en-US" sz="2200">
                <a:solidFill>
                  <a:schemeClr val="dk1"/>
                </a:solidFill>
              </a:rPr>
              <a:t>4</a:t>
            </a:r>
            <a:r>
              <a:rPr lang="en-US" sz="2200">
                <a:solidFill>
                  <a:schemeClr val="dk1"/>
                </a:solidFill>
              </a:rPr>
              <a:t>Technology Leadership and Innovation, Purdue University</a:t>
            </a:r>
            <a:endParaRPr sz="2200">
              <a:solidFill>
                <a:schemeClr val="dk1"/>
              </a:solidFill>
            </a:endParaRPr>
          </a:p>
          <a:p>
            <a:pPr indent="0" lvl="0" marL="0" marR="0" rtl="0" algn="l">
              <a:spcBef>
                <a:spcPts val="0"/>
              </a:spcBef>
              <a:spcAft>
                <a:spcPts val="0"/>
              </a:spcAft>
              <a:buNone/>
            </a:pPr>
            <a:r>
              <a:t/>
            </a:r>
            <a:endParaRPr sz="4000" u="sng">
              <a:solidFill>
                <a:schemeClr val="dk1"/>
              </a:solidFill>
            </a:endParaRPr>
          </a:p>
          <a:p>
            <a:pPr indent="0" lvl="0" marL="0" marR="0" rtl="0" algn="l">
              <a:spcBef>
                <a:spcPts val="0"/>
              </a:spcBef>
              <a:spcAft>
                <a:spcPts val="0"/>
              </a:spcAft>
              <a:buNone/>
            </a:pPr>
            <a:r>
              <a:t/>
            </a:r>
            <a:endParaRPr sz="4000" u="sng">
              <a:solidFill>
                <a:schemeClr val="dk1"/>
              </a:solidFill>
            </a:endParaRPr>
          </a:p>
        </p:txBody>
      </p:sp>
      <p:sp>
        <p:nvSpPr>
          <p:cNvPr id="94" name="Google Shape;94;p13"/>
          <p:cNvSpPr txBox="1"/>
          <p:nvPr/>
        </p:nvSpPr>
        <p:spPr>
          <a:xfrm>
            <a:off x="21412198" y="34267913"/>
            <a:ext cx="6324601"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u="sng">
                <a:solidFill>
                  <a:schemeClr val="dk1"/>
                </a:solidFill>
                <a:latin typeface="Arial"/>
                <a:ea typeface="Arial"/>
                <a:cs typeface="Arial"/>
                <a:sym typeface="Arial"/>
              </a:rPr>
              <a:t>Acknowledgements</a:t>
            </a:r>
            <a:r>
              <a:rPr lang="en-US" sz="2400" u="sng">
                <a:solidFill>
                  <a:schemeClr val="dk1"/>
                </a:solidFill>
                <a:latin typeface="Arial"/>
                <a:ea typeface="Arial"/>
                <a:cs typeface="Arial"/>
                <a:sym typeface="Arial"/>
              </a:rPr>
              <a:t>:</a:t>
            </a:r>
            <a:endParaRPr sz="2400" u="sng">
              <a:solidFill>
                <a:schemeClr val="dk1"/>
              </a:solidFill>
              <a:latin typeface="Arial"/>
              <a:ea typeface="Arial"/>
              <a:cs typeface="Arial"/>
              <a:sym typeface="Arial"/>
            </a:endParaRPr>
          </a:p>
          <a:p>
            <a:pPr indent="0" lvl="0" marL="0" rtl="0">
              <a:lnSpc>
                <a:spcPct val="115000"/>
              </a:lnSpc>
              <a:spcBef>
                <a:spcPts val="0"/>
              </a:spcBef>
              <a:spcAft>
                <a:spcPts val="0"/>
              </a:spcAft>
              <a:buClr>
                <a:schemeClr val="dk1"/>
              </a:buClr>
              <a:buSzPts val="1100"/>
              <a:buFont typeface="Arial"/>
              <a:buNone/>
            </a:pPr>
            <a:r>
              <a:rPr lang="en-US" sz="2200">
                <a:solidFill>
                  <a:schemeClr val="dk1"/>
                </a:solidFill>
              </a:rPr>
              <a:t>Howard Hughes Medical Institute, Science Education Alliance</a:t>
            </a:r>
            <a:endParaRPr sz="2200">
              <a:solidFill>
                <a:schemeClr val="dk1"/>
              </a:solidFill>
            </a:endParaRPr>
          </a:p>
          <a:p>
            <a:pPr indent="0" lvl="0" marL="0" rtl="0">
              <a:lnSpc>
                <a:spcPct val="115000"/>
              </a:lnSpc>
              <a:spcBef>
                <a:spcPts val="0"/>
              </a:spcBef>
              <a:spcAft>
                <a:spcPts val="0"/>
              </a:spcAft>
              <a:buClr>
                <a:schemeClr val="dk1"/>
              </a:buClr>
              <a:buSzPts val="1100"/>
              <a:buFont typeface="Arial"/>
              <a:buNone/>
            </a:pPr>
            <a:r>
              <a:rPr lang="en-US" sz="2200">
                <a:solidFill>
                  <a:schemeClr val="dk1"/>
                </a:solidFill>
              </a:rPr>
              <a:t>Polytechnic Institute, Purdue University</a:t>
            </a:r>
            <a:endParaRPr sz="2200">
              <a:solidFill>
                <a:schemeClr val="dk1"/>
              </a:solidFill>
            </a:endParaRPr>
          </a:p>
          <a:p>
            <a:pPr indent="0" lvl="0" marL="0" rtl="0">
              <a:lnSpc>
                <a:spcPct val="115000"/>
              </a:lnSpc>
              <a:spcBef>
                <a:spcPts val="0"/>
              </a:spcBef>
              <a:spcAft>
                <a:spcPts val="0"/>
              </a:spcAft>
              <a:buClr>
                <a:schemeClr val="dk1"/>
              </a:buClr>
              <a:buSzPts val="1100"/>
              <a:buFont typeface="Arial"/>
              <a:buNone/>
            </a:pPr>
            <a:r>
              <a:rPr lang="en-US" sz="2200">
                <a:solidFill>
                  <a:schemeClr val="dk1"/>
                </a:solidFill>
              </a:rPr>
              <a:t>Department of Agricultural and Biological Engineering, Purdue University</a:t>
            </a:r>
            <a:endParaRPr sz="2200">
              <a:solidFill>
                <a:schemeClr val="dk1"/>
              </a:solidFill>
            </a:endParaRPr>
          </a:p>
          <a:p>
            <a:pPr indent="0" lvl="0" marL="0" rtl="0">
              <a:lnSpc>
                <a:spcPct val="115000"/>
              </a:lnSpc>
              <a:spcBef>
                <a:spcPts val="0"/>
              </a:spcBef>
              <a:spcAft>
                <a:spcPts val="0"/>
              </a:spcAft>
              <a:buClr>
                <a:schemeClr val="dk1"/>
              </a:buClr>
              <a:buSzPts val="1100"/>
              <a:buFont typeface="Arial"/>
              <a:buNone/>
            </a:pPr>
            <a:r>
              <a:rPr lang="en-US" sz="2200">
                <a:solidFill>
                  <a:schemeClr val="dk1"/>
                </a:solidFill>
              </a:rPr>
              <a:t>Department of Biological Sciences, Purdue University</a:t>
            </a:r>
            <a:endParaRPr sz="2200">
              <a:solidFill>
                <a:schemeClr val="dk1"/>
              </a:solidFill>
            </a:endParaRPr>
          </a:p>
          <a:p>
            <a:pPr indent="0" lvl="0" marL="0" rtl="0">
              <a:lnSpc>
                <a:spcPct val="115000"/>
              </a:lnSpc>
              <a:spcBef>
                <a:spcPts val="0"/>
              </a:spcBef>
              <a:spcAft>
                <a:spcPts val="0"/>
              </a:spcAft>
              <a:buClr>
                <a:schemeClr val="dk1"/>
              </a:buClr>
              <a:buSzPts val="1100"/>
              <a:buFont typeface="Arial"/>
              <a:buNone/>
            </a:pPr>
            <a:r>
              <a:rPr lang="en-US" sz="2200">
                <a:solidFill>
                  <a:schemeClr val="dk1"/>
                </a:solidFill>
              </a:rPr>
              <a:t>Discovery Park, Purdue University</a:t>
            </a:r>
            <a:endParaRPr sz="2200">
              <a:solidFill>
                <a:schemeClr val="dk1"/>
              </a:solidFill>
            </a:endParaRPr>
          </a:p>
          <a:p>
            <a:pPr indent="0" lvl="0" marL="0" rtl="0">
              <a:lnSpc>
                <a:spcPct val="115000"/>
              </a:lnSpc>
              <a:spcBef>
                <a:spcPts val="0"/>
              </a:spcBef>
              <a:spcAft>
                <a:spcPts val="0"/>
              </a:spcAft>
              <a:buClr>
                <a:schemeClr val="dk1"/>
              </a:buClr>
              <a:buSzPts val="1100"/>
              <a:buFont typeface="Arial"/>
              <a:buNone/>
            </a:pPr>
            <a:r>
              <a:rPr lang="en-US" sz="2200">
                <a:solidFill>
                  <a:schemeClr val="dk1"/>
                </a:solidFill>
              </a:rPr>
              <a:t>Genomics Core Facility, Purdue University</a:t>
            </a:r>
            <a:endParaRPr sz="2200">
              <a:solidFill>
                <a:schemeClr val="dk1"/>
              </a:solidFill>
            </a:endParaRPr>
          </a:p>
          <a:p>
            <a:pPr indent="0" lvl="0" marL="0" marR="0" rtl="0" algn="l">
              <a:spcBef>
                <a:spcPts val="0"/>
              </a:spcBef>
              <a:spcAft>
                <a:spcPts val="0"/>
              </a:spcAft>
              <a:buNone/>
            </a:pPr>
            <a:r>
              <a:t/>
            </a:r>
            <a:endParaRPr sz="2400" u="sng">
              <a:solidFill>
                <a:schemeClr val="dk1"/>
              </a:solidFill>
            </a:endParaRPr>
          </a:p>
        </p:txBody>
      </p:sp>
      <p:sp>
        <p:nvSpPr>
          <p:cNvPr id="95" name="Google Shape;95;p13"/>
          <p:cNvSpPr/>
          <p:nvPr/>
        </p:nvSpPr>
        <p:spPr>
          <a:xfrm>
            <a:off x="35661600" y="4975650"/>
            <a:ext cx="15171300" cy="7544100"/>
          </a:xfrm>
          <a:prstGeom prst="rect">
            <a:avLst/>
          </a:prstGeom>
          <a:solidFill>
            <a:schemeClr val="lt1"/>
          </a:solidFill>
          <a:ln cap="flat" cmpd="sng" w="190500">
            <a:solidFill>
              <a:schemeClr val="dk1"/>
            </a:solidFill>
            <a:prstDash val="solid"/>
            <a:miter lim="8000"/>
            <a:headEnd len="sm" w="sm" type="none"/>
            <a:tailEnd len="sm" w="sm" type="none"/>
          </a:ln>
          <a:effectLst>
            <a:outerShdw rotWithShape="0" algn="ctr" dir="18900000" dist="197566">
              <a:srgbClr val="CC9900"/>
            </a:outerShdw>
          </a:effectLst>
        </p:spPr>
        <p:txBody>
          <a:bodyPr anchorCtr="0" anchor="t" bIns="45700" lIns="91425" spcFirstLastPara="1" rIns="91425" wrap="square" tIns="45700">
            <a:noAutofit/>
          </a:bodyPr>
          <a:lstStyle/>
          <a:p>
            <a:pPr indent="-800100" lvl="0" marL="800100" rtl="0" algn="ctr">
              <a:spcBef>
                <a:spcPts val="0"/>
              </a:spcBef>
              <a:spcAft>
                <a:spcPts val="0"/>
              </a:spcAft>
              <a:buSzPts val="1100"/>
              <a:buNone/>
            </a:pPr>
            <a:r>
              <a:rPr b="1" lang="en-US" sz="4000">
                <a:solidFill>
                  <a:schemeClr val="dk1"/>
                </a:solidFill>
              </a:rPr>
              <a:t>Relevance</a:t>
            </a:r>
            <a:endParaRPr b="1" sz="4000">
              <a:solidFill>
                <a:schemeClr val="dk1"/>
              </a:solidFill>
            </a:endParaRPr>
          </a:p>
          <a:p>
            <a:pPr indent="-482600" lvl="0" marL="914400" rtl="0">
              <a:spcBef>
                <a:spcPts val="0"/>
              </a:spcBef>
              <a:spcAft>
                <a:spcPts val="0"/>
              </a:spcAft>
              <a:buClr>
                <a:schemeClr val="dk1"/>
              </a:buClr>
              <a:buSzPts val="4000"/>
              <a:buChar char="●"/>
            </a:pPr>
            <a:r>
              <a:rPr lang="en-US" sz="4000">
                <a:solidFill>
                  <a:schemeClr val="dk1"/>
                </a:solidFill>
              </a:rPr>
              <a:t>Viruses are the most genetically diverse group of biological material as well as the least studied. Therefore, they contain the largest number of novel genes.</a:t>
            </a:r>
            <a:endParaRPr sz="4000">
              <a:solidFill>
                <a:schemeClr val="dk1"/>
              </a:solidFill>
            </a:endParaRPr>
          </a:p>
          <a:p>
            <a:pPr indent="-482600" lvl="0" marL="914400" rtl="0">
              <a:spcBef>
                <a:spcPts val="0"/>
              </a:spcBef>
              <a:spcAft>
                <a:spcPts val="0"/>
              </a:spcAft>
              <a:buClr>
                <a:schemeClr val="dk1"/>
              </a:buClr>
              <a:buSzPts val="4000"/>
              <a:buChar char="●"/>
            </a:pPr>
            <a:r>
              <a:rPr lang="en-US" sz="4000">
                <a:solidFill>
                  <a:schemeClr val="dk1"/>
                </a:solidFill>
              </a:rPr>
              <a:t>Expanding the databases of viral genomes allows for more efficient and higher-quality future annotations. </a:t>
            </a:r>
            <a:endParaRPr sz="4000">
              <a:solidFill>
                <a:schemeClr val="dk1"/>
              </a:solidFill>
            </a:endParaRPr>
          </a:p>
          <a:p>
            <a:pPr indent="-482600" lvl="0" marL="914400" rtl="0">
              <a:spcBef>
                <a:spcPts val="0"/>
              </a:spcBef>
              <a:spcAft>
                <a:spcPts val="0"/>
              </a:spcAft>
              <a:buClr>
                <a:schemeClr val="dk1"/>
              </a:buClr>
              <a:buSzPts val="4000"/>
              <a:buChar char="●"/>
            </a:pPr>
            <a:r>
              <a:rPr lang="en-US" sz="4000">
                <a:solidFill>
                  <a:schemeClr val="dk1"/>
                </a:solidFill>
              </a:rPr>
              <a:t>The databases provide the groundwork for research into the evolution and adaptation of viruses which also provides information about evolution, adaptation, and susceptibility of bacteria. Two paramount concerns for human medicine.  </a:t>
            </a:r>
            <a:endParaRPr sz="4000">
              <a:solidFill>
                <a:schemeClr val="dk1"/>
              </a:solidFill>
            </a:endParaRPr>
          </a:p>
          <a:p>
            <a:pPr indent="-482600" lvl="0" marL="914400" rtl="0">
              <a:spcBef>
                <a:spcPts val="0"/>
              </a:spcBef>
              <a:spcAft>
                <a:spcPts val="0"/>
              </a:spcAft>
              <a:buClr>
                <a:schemeClr val="dk1"/>
              </a:buClr>
              <a:buSzPts val="4000"/>
              <a:buChar char="●"/>
            </a:pPr>
            <a:r>
              <a:rPr lang="en-US" sz="4000">
                <a:solidFill>
                  <a:schemeClr val="dk1"/>
                </a:solidFill>
              </a:rPr>
              <a:t>Mycobacteriophages have specific applications in human medicine since their hosts include </a:t>
            </a:r>
            <a:r>
              <a:rPr i="1" lang="en-US" sz="4000">
                <a:solidFill>
                  <a:schemeClr val="dk1"/>
                </a:solidFill>
              </a:rPr>
              <a:t>M. tuberculosis</a:t>
            </a:r>
            <a:r>
              <a:rPr lang="en-US" sz="4000">
                <a:solidFill>
                  <a:schemeClr val="dk1"/>
                </a:solidFill>
              </a:rPr>
              <a:t>.</a:t>
            </a:r>
            <a:endParaRPr sz="4000">
              <a:solidFill>
                <a:schemeClr val="dk1"/>
              </a:solidFill>
            </a:endParaRPr>
          </a:p>
          <a:p>
            <a:pPr indent="0" lvl="0" marL="0" marR="0" rtl="0">
              <a:spcBef>
                <a:spcPts val="0"/>
              </a:spcBef>
              <a:spcAft>
                <a:spcPts val="0"/>
              </a:spcAft>
              <a:buNone/>
            </a:pPr>
            <a:r>
              <a:t/>
            </a:r>
            <a:endParaRPr b="1" sz="4000">
              <a:solidFill>
                <a:schemeClr val="dk1"/>
              </a:solidFill>
            </a:endParaRPr>
          </a:p>
        </p:txBody>
      </p:sp>
      <p:sp>
        <p:nvSpPr>
          <p:cNvPr id="96" name="Google Shape;96;p13"/>
          <p:cNvSpPr/>
          <p:nvPr/>
        </p:nvSpPr>
        <p:spPr>
          <a:xfrm>
            <a:off x="14969425" y="11462275"/>
            <a:ext cx="8119800" cy="22099800"/>
          </a:xfrm>
          <a:prstGeom prst="rect">
            <a:avLst/>
          </a:prstGeom>
          <a:solidFill>
            <a:schemeClr val="lt1"/>
          </a:solidFill>
          <a:ln cap="flat" cmpd="sng" w="190500">
            <a:solidFill>
              <a:schemeClr val="dk1"/>
            </a:solidFill>
            <a:prstDash val="solid"/>
            <a:miter lim="8000"/>
            <a:headEnd len="sm" w="sm" type="none"/>
            <a:tailEnd len="sm" w="sm" type="none"/>
          </a:ln>
          <a:effectLst>
            <a:outerShdw rotWithShape="0" algn="ctr" dir="18900000" dist="197566">
              <a:srgbClr val="CC9900"/>
            </a:outerShdw>
          </a:effectLst>
        </p:spPr>
        <p:txBody>
          <a:bodyPr anchorCtr="0" anchor="t" bIns="45700" lIns="91425" spcFirstLastPara="1" rIns="91425" wrap="square" tIns="45700">
            <a:noAutofit/>
          </a:bodyPr>
          <a:lstStyle/>
          <a:p>
            <a:pPr indent="0" lvl="0" marL="457200" rtl="0" algn="ctr">
              <a:spcBef>
                <a:spcPts val="0"/>
              </a:spcBef>
              <a:spcAft>
                <a:spcPts val="0"/>
              </a:spcAft>
              <a:buNone/>
            </a:pPr>
            <a:r>
              <a:rPr b="1" lang="en-US" sz="4000">
                <a:solidFill>
                  <a:schemeClr val="dk1"/>
                </a:solidFill>
              </a:rPr>
              <a:t>Results</a:t>
            </a:r>
            <a:endParaRPr b="1" sz="4000">
              <a:solidFill>
                <a:schemeClr val="dk1"/>
              </a:solidFill>
            </a:endParaRPr>
          </a:p>
          <a:p>
            <a:pPr indent="0" lvl="0" marL="457200" rtl="0">
              <a:spcBef>
                <a:spcPts val="0"/>
              </a:spcBef>
              <a:spcAft>
                <a:spcPts val="0"/>
              </a:spcAft>
              <a:buNone/>
            </a:pPr>
            <a:r>
              <a:rPr lang="en-US" sz="4000">
                <a:solidFill>
                  <a:schemeClr val="dk1"/>
                </a:solidFill>
              </a:rPr>
              <a:t>In the final section of the genome (40900-50341 bp) there were originally 26 protein-encoding; but, after manual inspection, there are a total of 25 genes in this section because one gene was added and two genes were deleted.	</a:t>
            </a:r>
            <a:endParaRPr sz="4000">
              <a:solidFill>
                <a:schemeClr val="dk1"/>
              </a:solidFill>
            </a:endParaRPr>
          </a:p>
          <a:p>
            <a:pPr indent="0" lvl="0" marL="457200" rtl="0">
              <a:spcBef>
                <a:spcPts val="0"/>
              </a:spcBef>
              <a:spcAft>
                <a:spcPts val="0"/>
              </a:spcAft>
              <a:buNone/>
            </a:pPr>
            <a:r>
              <a:rPr lang="en-US" sz="4000">
                <a:solidFill>
                  <a:schemeClr val="dk1"/>
                </a:solidFill>
              </a:rPr>
              <a:t>The total length of the genome is 50,341 bp with 61.6% GC content and a 10 bp overhang sequence of CGGTCGGTTA. </a:t>
            </a:r>
            <a:endParaRPr sz="4000">
              <a:solidFill>
                <a:schemeClr val="dk1"/>
              </a:solidFill>
            </a:endParaRPr>
          </a:p>
          <a:p>
            <a:pPr indent="0" lvl="0" marL="457200" rtl="0">
              <a:spcBef>
                <a:spcPts val="0"/>
              </a:spcBef>
              <a:spcAft>
                <a:spcPts val="0"/>
              </a:spcAft>
              <a:buNone/>
            </a:pPr>
            <a:r>
              <a:rPr lang="en-US" sz="4000">
                <a:solidFill>
                  <a:schemeClr val="dk1"/>
                </a:solidFill>
              </a:rPr>
              <a:t>The comparison of the auto-annotation of JewelBug to the manually-validated genome show a better adherence to the guiding principles of viral genome annotation. </a:t>
            </a:r>
            <a:endParaRPr sz="4000">
              <a:solidFill>
                <a:schemeClr val="dk1"/>
              </a:solidFill>
            </a:endParaRPr>
          </a:p>
          <a:p>
            <a:pPr indent="-482600" lvl="0" marL="914400" rtl="0">
              <a:spcBef>
                <a:spcPts val="0"/>
              </a:spcBef>
              <a:spcAft>
                <a:spcPts val="0"/>
              </a:spcAft>
              <a:buClr>
                <a:schemeClr val="dk1"/>
              </a:buClr>
              <a:buSzPts val="4000"/>
              <a:buChar char="●"/>
            </a:pPr>
            <a:r>
              <a:rPr lang="en-US" sz="4000">
                <a:solidFill>
                  <a:schemeClr val="dk1"/>
                </a:solidFill>
              </a:rPr>
              <a:t>The validated genome has on average 5.7% longer open reading frames.</a:t>
            </a:r>
            <a:endParaRPr sz="4000">
              <a:solidFill>
                <a:schemeClr val="dk1"/>
              </a:solidFill>
            </a:endParaRPr>
          </a:p>
          <a:p>
            <a:pPr indent="-482600" lvl="0" marL="914400" rtl="0">
              <a:spcBef>
                <a:spcPts val="0"/>
              </a:spcBef>
              <a:spcAft>
                <a:spcPts val="0"/>
              </a:spcAft>
              <a:buClr>
                <a:schemeClr val="dk1"/>
              </a:buClr>
              <a:buSzPts val="4000"/>
              <a:buChar char="●"/>
            </a:pPr>
            <a:r>
              <a:rPr lang="en-US" sz="4000">
                <a:solidFill>
                  <a:schemeClr val="dk1"/>
                </a:solidFill>
              </a:rPr>
              <a:t>The validated genome has 5.0% greater similarity, 4.8% greater alignment, and 4.7% greater identity percentage comparisons to proteins in the BLAST database. </a:t>
            </a:r>
            <a:endParaRPr sz="4000">
              <a:solidFill>
                <a:schemeClr val="dk1"/>
              </a:solidFill>
            </a:endParaRPr>
          </a:p>
          <a:p>
            <a:pPr indent="-482600" lvl="0" marL="914400" rtl="0">
              <a:spcBef>
                <a:spcPts val="0"/>
              </a:spcBef>
              <a:spcAft>
                <a:spcPts val="0"/>
              </a:spcAft>
              <a:buClr>
                <a:schemeClr val="dk1"/>
              </a:buClr>
              <a:buSzPts val="4000"/>
              <a:buChar char="●"/>
            </a:pPr>
            <a:r>
              <a:rPr lang="en-US" sz="4000">
                <a:solidFill>
                  <a:schemeClr val="dk1"/>
                </a:solidFill>
              </a:rPr>
              <a:t>The average Shine Dalgarno scores, a measure of the ability of ribosomes to initiate protein synthesis, became 2.5% less negative, which aligns with the guiding principles.</a:t>
            </a:r>
            <a:endParaRPr sz="4000">
              <a:solidFill>
                <a:schemeClr val="dk1"/>
              </a:solidFill>
            </a:endParaRPr>
          </a:p>
          <a:p>
            <a:pPr indent="0" lvl="0" marL="0" rtl="0">
              <a:spcBef>
                <a:spcPts val="0"/>
              </a:spcBef>
              <a:spcAft>
                <a:spcPts val="0"/>
              </a:spcAft>
              <a:buNone/>
            </a:pPr>
            <a:r>
              <a:t/>
            </a:r>
            <a:endParaRPr sz="4000">
              <a:solidFill>
                <a:schemeClr val="dk1"/>
              </a:solidFill>
            </a:endParaRPr>
          </a:p>
          <a:p>
            <a:pPr indent="0" lvl="0" marL="457200" rtl="0">
              <a:spcBef>
                <a:spcPts val="0"/>
              </a:spcBef>
              <a:spcAft>
                <a:spcPts val="0"/>
              </a:spcAft>
              <a:buNone/>
            </a:pPr>
            <a:r>
              <a:t/>
            </a:r>
            <a:endParaRPr sz="4000">
              <a:solidFill>
                <a:schemeClr val="dk1"/>
              </a:solidFill>
            </a:endParaRPr>
          </a:p>
          <a:p>
            <a:pPr indent="0" lvl="0" marL="457200" marR="0" rtl="0">
              <a:spcBef>
                <a:spcPts val="0"/>
              </a:spcBef>
              <a:spcAft>
                <a:spcPts val="0"/>
              </a:spcAft>
              <a:buNone/>
            </a:pPr>
            <a:r>
              <a:t/>
            </a:r>
            <a:endParaRPr b="1" sz="4000">
              <a:solidFill>
                <a:schemeClr val="dk1"/>
              </a:solidFill>
            </a:endParaRPr>
          </a:p>
        </p:txBody>
      </p:sp>
      <p:sp>
        <p:nvSpPr>
          <p:cNvPr id="97" name="Google Shape;97;p13"/>
          <p:cNvSpPr/>
          <p:nvPr/>
        </p:nvSpPr>
        <p:spPr>
          <a:xfrm>
            <a:off x="35585400" y="13245150"/>
            <a:ext cx="15171300" cy="13677300"/>
          </a:xfrm>
          <a:prstGeom prst="rect">
            <a:avLst/>
          </a:prstGeom>
          <a:solidFill>
            <a:schemeClr val="lt1"/>
          </a:solidFill>
          <a:ln cap="flat" cmpd="sng" w="190500">
            <a:solidFill>
              <a:schemeClr val="dk1"/>
            </a:solidFill>
            <a:prstDash val="solid"/>
            <a:miter lim="8000"/>
            <a:headEnd len="sm" w="sm" type="none"/>
            <a:tailEnd len="sm" w="sm" type="none"/>
          </a:ln>
          <a:effectLst>
            <a:outerShdw rotWithShape="0" algn="ctr" dir="18900000" dist="197566">
              <a:srgbClr val="CC9900"/>
            </a:outerShdw>
          </a:effectLst>
        </p:spPr>
        <p:txBody>
          <a:bodyPr anchorCtr="0" anchor="t" bIns="45700" lIns="91425" spcFirstLastPara="1" rIns="91425" wrap="square" tIns="45700">
            <a:noAutofit/>
          </a:bodyPr>
          <a:lstStyle/>
          <a:p>
            <a:pPr indent="0" lvl="0" marL="0" marR="0" rtl="0" algn="ctr">
              <a:spcBef>
                <a:spcPts val="0"/>
              </a:spcBef>
              <a:spcAft>
                <a:spcPts val="0"/>
              </a:spcAft>
              <a:buNone/>
            </a:pPr>
            <a:r>
              <a:rPr b="1" lang="en-US" sz="4000">
                <a:solidFill>
                  <a:schemeClr val="dk1"/>
                </a:solidFill>
              </a:rPr>
              <a:t>Conclusion</a:t>
            </a:r>
            <a:endParaRPr b="1" sz="4000">
              <a:solidFill>
                <a:schemeClr val="dk1"/>
              </a:solidFill>
            </a:endParaRPr>
          </a:p>
          <a:p>
            <a:pPr indent="-482600" lvl="0" marL="914400" marR="0" rtl="0">
              <a:spcBef>
                <a:spcPts val="0"/>
              </a:spcBef>
              <a:spcAft>
                <a:spcPts val="0"/>
              </a:spcAft>
              <a:buClr>
                <a:schemeClr val="dk1"/>
              </a:buClr>
              <a:buSzPts val="4000"/>
              <a:buChar char="●"/>
            </a:pPr>
            <a:r>
              <a:rPr lang="en-US" sz="4000">
                <a:solidFill>
                  <a:schemeClr val="dk1"/>
                </a:solidFill>
              </a:rPr>
              <a:t>The auto-annotation by DNAMaster utilizing GeneMark and Glimmer gene call algorithms required several revisions including two gene deletions, one gene addition, and many start adjustments on its 40900 - 50341 base pair section</a:t>
            </a:r>
            <a:endParaRPr sz="4000">
              <a:solidFill>
                <a:schemeClr val="dk1"/>
              </a:solidFill>
            </a:endParaRPr>
          </a:p>
          <a:p>
            <a:pPr indent="-482600" lvl="0" marL="914400" marR="0" rtl="0">
              <a:spcBef>
                <a:spcPts val="0"/>
              </a:spcBef>
              <a:spcAft>
                <a:spcPts val="0"/>
              </a:spcAft>
              <a:buClr>
                <a:schemeClr val="dk1"/>
              </a:buClr>
              <a:buSzPts val="4000"/>
              <a:buChar char="●"/>
            </a:pPr>
            <a:r>
              <a:rPr lang="en-US" sz="4000">
                <a:solidFill>
                  <a:schemeClr val="dk1"/>
                </a:solidFill>
              </a:rPr>
              <a:t>The final draft of JewelBug’s genome represents the most plausible version given the information in current databases.</a:t>
            </a:r>
            <a:endParaRPr sz="4000">
              <a:solidFill>
                <a:schemeClr val="dk1"/>
              </a:solidFill>
            </a:endParaRPr>
          </a:p>
          <a:p>
            <a:pPr indent="-482600" lvl="0" marL="914400" marR="0" rtl="0">
              <a:spcBef>
                <a:spcPts val="0"/>
              </a:spcBef>
              <a:spcAft>
                <a:spcPts val="0"/>
              </a:spcAft>
              <a:buClr>
                <a:schemeClr val="dk1"/>
              </a:buClr>
              <a:buSzPts val="4000"/>
              <a:buChar char="●"/>
            </a:pPr>
            <a:r>
              <a:rPr lang="en-US" sz="4000">
                <a:solidFill>
                  <a:schemeClr val="dk1"/>
                </a:solidFill>
              </a:rPr>
              <a:t>As can be seen in the</a:t>
            </a:r>
            <a:br>
              <a:rPr lang="en-US" sz="4000">
                <a:solidFill>
                  <a:schemeClr val="dk1"/>
                </a:solidFill>
              </a:rPr>
            </a:br>
            <a:r>
              <a:rPr lang="en-US" sz="4000">
                <a:solidFill>
                  <a:schemeClr val="dk1"/>
                </a:solidFill>
              </a:rPr>
              <a:t>image to the right, there</a:t>
            </a:r>
            <a:br>
              <a:rPr lang="en-US" sz="4000">
                <a:solidFill>
                  <a:schemeClr val="dk1"/>
                </a:solidFill>
              </a:rPr>
            </a:br>
            <a:r>
              <a:rPr lang="en-US" sz="4000">
                <a:solidFill>
                  <a:schemeClr val="dk1"/>
                </a:solidFill>
              </a:rPr>
              <a:t>are turbid edges or halos</a:t>
            </a:r>
            <a:br>
              <a:rPr lang="en-US" sz="4000">
                <a:solidFill>
                  <a:schemeClr val="dk1"/>
                </a:solidFill>
              </a:rPr>
            </a:br>
            <a:r>
              <a:rPr lang="en-US" sz="4000">
                <a:solidFill>
                  <a:schemeClr val="dk1"/>
                </a:solidFill>
              </a:rPr>
              <a:t>around the plaques formed</a:t>
            </a:r>
            <a:br>
              <a:rPr lang="en-US" sz="4000">
                <a:solidFill>
                  <a:schemeClr val="dk1"/>
                </a:solidFill>
              </a:rPr>
            </a:br>
            <a:r>
              <a:rPr lang="en-US" sz="4000">
                <a:solidFill>
                  <a:schemeClr val="dk1"/>
                </a:solidFill>
              </a:rPr>
              <a:t>by JewelBug. This suggests</a:t>
            </a:r>
            <a:br>
              <a:rPr lang="en-US" sz="4000">
                <a:solidFill>
                  <a:schemeClr val="dk1"/>
                </a:solidFill>
              </a:rPr>
            </a:br>
            <a:r>
              <a:rPr lang="en-US" sz="4000">
                <a:solidFill>
                  <a:schemeClr val="dk1"/>
                </a:solidFill>
              </a:rPr>
              <a:t>that the virus follows</a:t>
            </a:r>
            <a:br>
              <a:rPr lang="en-US" sz="4000">
                <a:solidFill>
                  <a:schemeClr val="dk1"/>
                </a:solidFill>
              </a:rPr>
            </a:br>
            <a:r>
              <a:rPr lang="en-US" sz="4000">
                <a:solidFill>
                  <a:schemeClr val="dk1"/>
                </a:solidFill>
              </a:rPr>
              <a:t>a lysogenic life cycle. The </a:t>
            </a:r>
            <a:br>
              <a:rPr lang="en-US" sz="4000">
                <a:solidFill>
                  <a:schemeClr val="dk1"/>
                </a:solidFill>
              </a:rPr>
            </a:br>
            <a:r>
              <a:rPr lang="en-US" sz="4000">
                <a:solidFill>
                  <a:schemeClr val="dk1"/>
                </a:solidFill>
              </a:rPr>
              <a:t>genes found in this section</a:t>
            </a:r>
            <a:br>
              <a:rPr lang="en-US" sz="4000">
                <a:solidFill>
                  <a:schemeClr val="dk1"/>
                </a:solidFill>
              </a:rPr>
            </a:br>
            <a:r>
              <a:rPr lang="en-US" sz="4000">
                <a:solidFill>
                  <a:schemeClr val="dk1"/>
                </a:solidFill>
              </a:rPr>
              <a:t>of the genome are likely</a:t>
            </a:r>
            <a:br>
              <a:rPr lang="en-US" sz="4000">
                <a:solidFill>
                  <a:schemeClr val="dk1"/>
                </a:solidFill>
              </a:rPr>
            </a:br>
            <a:r>
              <a:rPr lang="en-US" sz="4000">
                <a:solidFill>
                  <a:schemeClr val="dk1"/>
                </a:solidFill>
              </a:rPr>
              <a:t>instrumental in the </a:t>
            </a:r>
            <a:br>
              <a:rPr lang="en-US" sz="4000">
                <a:solidFill>
                  <a:schemeClr val="dk1"/>
                </a:solidFill>
              </a:rPr>
            </a:br>
            <a:r>
              <a:rPr lang="en-US" sz="4000">
                <a:solidFill>
                  <a:schemeClr val="dk1"/>
                </a:solidFill>
              </a:rPr>
              <a:t>regulation of the JewelBug’s</a:t>
            </a:r>
            <a:br>
              <a:rPr lang="en-US" sz="4000">
                <a:solidFill>
                  <a:schemeClr val="dk1"/>
                </a:solidFill>
              </a:rPr>
            </a:br>
            <a:r>
              <a:rPr lang="en-US" sz="4000">
                <a:solidFill>
                  <a:schemeClr val="dk1"/>
                </a:solidFill>
              </a:rPr>
              <a:t>life cycle as well as deter-</a:t>
            </a:r>
            <a:br>
              <a:rPr lang="en-US" sz="4000">
                <a:solidFill>
                  <a:schemeClr val="dk1"/>
                </a:solidFill>
              </a:rPr>
            </a:br>
            <a:r>
              <a:rPr lang="en-US" sz="4000">
                <a:solidFill>
                  <a:schemeClr val="dk1"/>
                </a:solidFill>
              </a:rPr>
              <a:t>mining its host range. </a:t>
            </a:r>
            <a:endParaRPr sz="4000">
              <a:solidFill>
                <a:schemeClr val="dk1"/>
              </a:solidFill>
            </a:endParaRPr>
          </a:p>
        </p:txBody>
      </p:sp>
      <p:pic>
        <p:nvPicPr>
          <p:cNvPr descr="JewelBug_Plaque.jpg" id="98" name="Google Shape;98;p13"/>
          <p:cNvPicPr preferRelativeResize="0"/>
          <p:nvPr/>
        </p:nvPicPr>
        <p:blipFill rotWithShape="1">
          <a:blip r:embed="rId5">
            <a:alphaModFix/>
          </a:blip>
          <a:srcRect b="1780" l="13770" r="16503" t="8316"/>
          <a:stretch/>
        </p:blipFill>
        <p:spPr>
          <a:xfrm>
            <a:off x="43150975" y="17917875"/>
            <a:ext cx="7206350" cy="6938300"/>
          </a:xfrm>
          <a:prstGeom prst="rect">
            <a:avLst/>
          </a:prstGeom>
          <a:noFill/>
          <a:ln>
            <a:noFill/>
          </a:ln>
        </p:spPr>
      </p:pic>
      <p:sp>
        <p:nvSpPr>
          <p:cNvPr id="99" name="Google Shape;99;p13"/>
          <p:cNvSpPr txBox="1"/>
          <p:nvPr/>
        </p:nvSpPr>
        <p:spPr>
          <a:xfrm>
            <a:off x="42499700" y="25213250"/>
            <a:ext cx="8119800" cy="1143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500"/>
              <a:t>Figure 5: Plaques formed by Jewelbug on a lawn of </a:t>
            </a:r>
            <a:r>
              <a:rPr i="1" lang="en-US" sz="3500"/>
              <a:t>M. smegatis</a:t>
            </a:r>
            <a:r>
              <a:rPr lang="en-US" sz="3500"/>
              <a:t> bacteria</a:t>
            </a:r>
            <a:endParaRPr sz="3500"/>
          </a:p>
        </p:txBody>
      </p:sp>
      <p:pic>
        <p:nvPicPr>
          <p:cNvPr descr="WhitePhamerator.JPG" id="100" name="Google Shape;100;p13"/>
          <p:cNvPicPr preferRelativeResize="0"/>
          <p:nvPr/>
        </p:nvPicPr>
        <p:blipFill>
          <a:blip r:embed="rId6">
            <a:alphaModFix/>
          </a:blip>
          <a:stretch>
            <a:fillRect/>
          </a:stretch>
        </p:blipFill>
        <p:spPr>
          <a:xfrm>
            <a:off x="14643400" y="4975650"/>
            <a:ext cx="20852975" cy="4390100"/>
          </a:xfrm>
          <a:prstGeom prst="rect">
            <a:avLst/>
          </a:prstGeom>
          <a:noFill/>
          <a:ln>
            <a:noFill/>
          </a:ln>
        </p:spPr>
      </p:pic>
      <p:sp>
        <p:nvSpPr>
          <p:cNvPr id="101" name="Google Shape;101;p13"/>
          <p:cNvSpPr/>
          <p:nvPr/>
        </p:nvSpPr>
        <p:spPr>
          <a:xfrm>
            <a:off x="33402975" y="4744700"/>
            <a:ext cx="1941000" cy="1675200"/>
          </a:xfrm>
          <a:prstGeom prst="mathMultiply">
            <a:avLst>
              <a:gd fmla="val 16032" name="adj1"/>
            </a:avLst>
          </a:prstGeom>
          <a:noFill/>
          <a:ln cap="flat" cmpd="sng" w="1143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3"/>
          <p:cNvSpPr txBox="1"/>
          <p:nvPr/>
        </p:nvSpPr>
        <p:spPr>
          <a:xfrm>
            <a:off x="26499750" y="4663050"/>
            <a:ext cx="6324600" cy="70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t>In the manually validated </a:t>
            </a:r>
            <a:br>
              <a:rPr lang="en-US" sz="3600"/>
            </a:br>
            <a:r>
              <a:rPr lang="en-US" sz="3600"/>
              <a:t>draft these two forward- reading genes are eliminated.</a:t>
            </a:r>
            <a:endParaRPr sz="3600"/>
          </a:p>
        </p:txBody>
      </p:sp>
      <p:cxnSp>
        <p:nvCxnSpPr>
          <p:cNvPr id="103" name="Google Shape;103;p13"/>
          <p:cNvCxnSpPr/>
          <p:nvPr/>
        </p:nvCxnSpPr>
        <p:spPr>
          <a:xfrm>
            <a:off x="31833675" y="5582300"/>
            <a:ext cx="1569300" cy="0"/>
          </a:xfrm>
          <a:prstGeom prst="straightConnector1">
            <a:avLst/>
          </a:prstGeom>
          <a:noFill/>
          <a:ln cap="flat" cmpd="sng" w="114300">
            <a:solidFill>
              <a:srgbClr val="000000"/>
            </a:solidFill>
            <a:prstDash val="solid"/>
            <a:round/>
            <a:headEnd len="med" w="med" type="none"/>
            <a:tailEnd len="med" w="med" type="triangle"/>
          </a:ln>
        </p:spPr>
      </p:cxnSp>
      <p:pic>
        <p:nvPicPr>
          <p:cNvPr id="104" name="Google Shape;104;p13"/>
          <p:cNvPicPr preferRelativeResize="0"/>
          <p:nvPr/>
        </p:nvPicPr>
        <p:blipFill>
          <a:blip r:embed="rId7">
            <a:alphaModFix/>
          </a:blip>
          <a:stretch>
            <a:fillRect/>
          </a:stretch>
        </p:blipFill>
        <p:spPr>
          <a:xfrm>
            <a:off x="1355613" y="15308500"/>
            <a:ext cx="12171775" cy="18005651"/>
          </a:xfrm>
          <a:prstGeom prst="rect">
            <a:avLst/>
          </a:prstGeom>
          <a:noFill/>
          <a:ln>
            <a:noFill/>
          </a:ln>
        </p:spPr>
      </p:pic>
      <p:pic>
        <p:nvPicPr>
          <p:cNvPr id="105" name="Google Shape;105;p13"/>
          <p:cNvPicPr preferRelativeResize="0"/>
          <p:nvPr/>
        </p:nvPicPr>
        <p:blipFill rotWithShape="1">
          <a:blip r:embed="rId8">
            <a:alphaModFix/>
          </a:blip>
          <a:srcRect b="2140" l="46675" r="25269" t="67545"/>
          <a:stretch/>
        </p:blipFill>
        <p:spPr>
          <a:xfrm>
            <a:off x="19542925" y="7539050"/>
            <a:ext cx="376225" cy="728650"/>
          </a:xfrm>
          <a:prstGeom prst="rect">
            <a:avLst/>
          </a:prstGeom>
          <a:noFill/>
          <a:ln>
            <a:noFill/>
          </a:ln>
        </p:spPr>
      </p:pic>
      <p:sp>
        <p:nvSpPr>
          <p:cNvPr id="106" name="Google Shape;106;p13"/>
          <p:cNvSpPr txBox="1"/>
          <p:nvPr/>
        </p:nvSpPr>
        <p:spPr>
          <a:xfrm>
            <a:off x="16937525" y="4500350"/>
            <a:ext cx="5810100" cy="339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600"/>
              <a:t>In the manually validated draft this gene is added.</a:t>
            </a:r>
            <a:endParaRPr sz="3600"/>
          </a:p>
        </p:txBody>
      </p:sp>
      <p:cxnSp>
        <p:nvCxnSpPr>
          <p:cNvPr id="107" name="Google Shape;107;p13"/>
          <p:cNvCxnSpPr/>
          <p:nvPr/>
        </p:nvCxnSpPr>
        <p:spPr>
          <a:xfrm rot="5400000">
            <a:off x="18946400" y="6641850"/>
            <a:ext cx="1569300" cy="0"/>
          </a:xfrm>
          <a:prstGeom prst="straightConnector1">
            <a:avLst/>
          </a:prstGeom>
          <a:noFill/>
          <a:ln cap="flat" cmpd="sng" w="114300">
            <a:solidFill>
              <a:srgbClr val="000000"/>
            </a:solidFill>
            <a:prstDash val="solid"/>
            <a:round/>
            <a:headEnd len="med" w="med" type="none"/>
            <a:tailEnd len="med" w="med" type="triangle"/>
          </a:ln>
        </p:spPr>
      </p:cxnSp>
      <p:sp>
        <p:nvSpPr>
          <p:cNvPr id="108" name="Google Shape;108;p13"/>
          <p:cNvSpPr txBox="1"/>
          <p:nvPr/>
        </p:nvSpPr>
        <p:spPr>
          <a:xfrm>
            <a:off x="1079625" y="15536975"/>
            <a:ext cx="2755800" cy="7287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b="1" lang="en-US" sz="4000"/>
              <a:t>Methods</a:t>
            </a:r>
            <a:endParaRPr b="1" sz="4000"/>
          </a:p>
        </p:txBody>
      </p:sp>
      <p:sp>
        <p:nvSpPr>
          <p:cNvPr id="109" name="Google Shape;109;p13"/>
          <p:cNvSpPr txBox="1"/>
          <p:nvPr/>
        </p:nvSpPr>
        <p:spPr>
          <a:xfrm>
            <a:off x="23545250" y="17093325"/>
            <a:ext cx="11798700" cy="20778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200"/>
              <a:t>Figure 2: Bar graph representing average identity before manual annotation and identity after manual annotation. Identity refers to the extent to which two sequences have the same residues at the same positions.</a:t>
            </a:r>
            <a:endParaRPr sz="3200"/>
          </a:p>
        </p:txBody>
      </p:sp>
      <p:sp>
        <p:nvSpPr>
          <p:cNvPr id="110" name="Google Shape;110;p13"/>
          <p:cNvSpPr txBox="1"/>
          <p:nvPr/>
        </p:nvSpPr>
        <p:spPr>
          <a:xfrm>
            <a:off x="14741625" y="9236075"/>
            <a:ext cx="20656500" cy="708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200"/>
              <a:t>Figure 1: Map of the concluding section of JewelBug’s genome. Each box shows a hypothetical gene and the measuring tape marks the gene’s position in thousands of base pairs. Two major adjustments to the auto-annotated genome are shown, the addition of a gene following gene 72 and preceding gene 73 and the deletion of genes 90 and 92. </a:t>
            </a:r>
            <a:endParaRPr sz="3200"/>
          </a:p>
        </p:txBody>
      </p:sp>
      <p:pic>
        <p:nvPicPr>
          <p:cNvPr id="111" name="Google Shape;111;p13"/>
          <p:cNvPicPr preferRelativeResize="0"/>
          <p:nvPr/>
        </p:nvPicPr>
        <p:blipFill>
          <a:blip r:embed="rId9">
            <a:alphaModFix/>
          </a:blip>
          <a:stretch>
            <a:fillRect/>
          </a:stretch>
        </p:blipFill>
        <p:spPr>
          <a:xfrm>
            <a:off x="10064450" y="24856175"/>
            <a:ext cx="3384900" cy="3141000"/>
          </a:xfrm>
          <a:prstGeom prst="roundRect">
            <a:avLst>
              <a:gd fmla="val 13654" name="adj"/>
            </a:avLst>
          </a:prstGeom>
          <a:noFill/>
          <a:ln cap="flat" cmpd="sng" w="114300">
            <a:solidFill>
              <a:schemeClr val="accent3"/>
            </a:solidFill>
            <a:prstDash val="solid"/>
            <a:round/>
            <a:headEnd len="sm" w="sm" type="none"/>
            <a:tailEnd len="sm" w="sm" type="none"/>
          </a:ln>
        </p:spPr>
      </p:pic>
      <p:sp>
        <p:nvSpPr>
          <p:cNvPr id="112" name="Google Shape;112;p13"/>
          <p:cNvSpPr txBox="1"/>
          <p:nvPr/>
        </p:nvSpPr>
        <p:spPr>
          <a:xfrm>
            <a:off x="23662600" y="24898038"/>
            <a:ext cx="11600100" cy="1987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200"/>
              <a:t>Figure 3: Bar graph representing average shine dalgarno (SD) score before and after manual annotation. The SD score evaluates the potential for different start codons. The smaller the score, the higher the potential.</a:t>
            </a:r>
            <a:endParaRPr sz="3200"/>
          </a:p>
        </p:txBody>
      </p:sp>
      <p:cxnSp>
        <p:nvCxnSpPr>
          <p:cNvPr id="113" name="Google Shape;113;p13"/>
          <p:cNvCxnSpPr/>
          <p:nvPr/>
        </p:nvCxnSpPr>
        <p:spPr>
          <a:xfrm flipH="1" rot="10800000">
            <a:off x="23346700" y="19308150"/>
            <a:ext cx="12231900" cy="20400"/>
          </a:xfrm>
          <a:prstGeom prst="straightConnector1">
            <a:avLst/>
          </a:prstGeom>
          <a:noFill/>
          <a:ln cap="flat" cmpd="sng" w="19050">
            <a:solidFill>
              <a:srgbClr val="000000"/>
            </a:solidFill>
            <a:prstDash val="solid"/>
            <a:round/>
            <a:headEnd len="med" w="med" type="none"/>
            <a:tailEnd len="med" w="med" type="none"/>
          </a:ln>
        </p:spPr>
      </p:cxnSp>
      <p:cxnSp>
        <p:nvCxnSpPr>
          <p:cNvPr id="114" name="Google Shape;114;p13"/>
          <p:cNvCxnSpPr/>
          <p:nvPr/>
        </p:nvCxnSpPr>
        <p:spPr>
          <a:xfrm flipH="1" rot="10800000">
            <a:off x="23340938" y="27005863"/>
            <a:ext cx="12231900" cy="20400"/>
          </a:xfrm>
          <a:prstGeom prst="straightConnector1">
            <a:avLst/>
          </a:prstGeom>
          <a:noFill/>
          <a:ln cap="flat" cmpd="sng" w="19050">
            <a:solidFill>
              <a:srgbClr val="000000"/>
            </a:solidFill>
            <a:prstDash val="solid"/>
            <a:round/>
            <a:headEnd len="med" w="med" type="none"/>
            <a:tailEnd len="med" w="med" type="none"/>
          </a:ln>
        </p:spPr>
      </p:cxnSp>
      <p:sp>
        <p:nvSpPr>
          <p:cNvPr id="115" name="Google Shape;115;p13"/>
          <p:cNvSpPr txBox="1"/>
          <p:nvPr/>
        </p:nvSpPr>
        <p:spPr>
          <a:xfrm>
            <a:off x="23417150" y="32719900"/>
            <a:ext cx="12231900" cy="1569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US" sz="3200"/>
              <a:t>Figure 4: Bar graph representing the average gene length in base pairs before and after manual annotation. Lengthening genes increases gene density. Phages typically have high gene density. </a:t>
            </a:r>
            <a:endParaRPr sz="3200"/>
          </a:p>
        </p:txBody>
      </p:sp>
      <p:pic>
        <p:nvPicPr>
          <p:cNvPr id="116" name="Google Shape;116;p13"/>
          <p:cNvPicPr preferRelativeResize="0"/>
          <p:nvPr/>
        </p:nvPicPr>
        <p:blipFill>
          <a:blip r:embed="rId10">
            <a:alphaModFix/>
          </a:blip>
          <a:stretch>
            <a:fillRect/>
          </a:stretch>
        </p:blipFill>
        <p:spPr>
          <a:xfrm>
            <a:off x="24942575" y="11462268"/>
            <a:ext cx="8815476" cy="5792182"/>
          </a:xfrm>
          <a:prstGeom prst="rect">
            <a:avLst/>
          </a:prstGeom>
          <a:noFill/>
          <a:ln>
            <a:noFill/>
          </a:ln>
        </p:spPr>
      </p:pic>
      <p:pic>
        <p:nvPicPr>
          <p:cNvPr id="117" name="Google Shape;117;p13"/>
          <p:cNvPicPr preferRelativeResize="0"/>
          <p:nvPr/>
        </p:nvPicPr>
        <p:blipFill>
          <a:blip r:embed="rId11">
            <a:alphaModFix/>
          </a:blip>
          <a:stretch>
            <a:fillRect/>
          </a:stretch>
        </p:blipFill>
        <p:spPr>
          <a:xfrm>
            <a:off x="24875475" y="19410900"/>
            <a:ext cx="8815474" cy="5449799"/>
          </a:xfrm>
          <a:prstGeom prst="rect">
            <a:avLst/>
          </a:prstGeom>
          <a:noFill/>
          <a:ln>
            <a:noFill/>
          </a:ln>
        </p:spPr>
      </p:pic>
      <p:pic>
        <p:nvPicPr>
          <p:cNvPr id="118" name="Google Shape;118;p13"/>
          <p:cNvPicPr preferRelativeResize="0"/>
          <p:nvPr/>
        </p:nvPicPr>
        <p:blipFill>
          <a:blip r:embed="rId12">
            <a:alphaModFix/>
          </a:blip>
          <a:stretch>
            <a:fillRect/>
          </a:stretch>
        </p:blipFill>
        <p:spPr>
          <a:xfrm>
            <a:off x="25286039" y="27270100"/>
            <a:ext cx="8103336" cy="544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