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36"/>
    <p:restoredTop sz="93285"/>
  </p:normalViewPr>
  <p:slideViewPr>
    <p:cSldViewPr snapToGrid="0" snapToObjects="1">
      <p:cViewPr varScale="1">
        <p:scale>
          <a:sx n="106" d="100"/>
          <a:sy n="106" d="100"/>
        </p:scale>
        <p:origin x="23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90932-A61E-B748-AEA0-A4BE2A680D4D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8E673-DCCB-DC47-8A9C-67DA92AEF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8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04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7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8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0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18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32748-B05B-B145-B678-55269D32C712}" type="datetimeFigureOut">
              <a:rPr lang="en-US" smtClean="0"/>
              <a:t>1/25/17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AD229-9268-D746-851B-087A64356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3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5531" y="446452"/>
            <a:ext cx="5334000" cy="1050713"/>
          </a:xfrm>
        </p:spPr>
        <p:txBody>
          <a:bodyPr/>
          <a:lstStyle/>
          <a:p>
            <a:r>
              <a:rPr lang="en-US" dirty="0" smtClean="0"/>
              <a:t>Gene Evidence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 smtClean="0"/>
              <a:t>Purpose:  - Start determination</a:t>
            </a:r>
          </a:p>
          <a:p>
            <a:pPr algn="l"/>
            <a:r>
              <a:rPr lang="en-US" dirty="0" smtClean="0"/>
              <a:t>			   - Function</a:t>
            </a:r>
          </a:p>
          <a:p>
            <a:pPr algn="l"/>
            <a:r>
              <a:rPr lang="en-US" dirty="0" smtClean="0"/>
              <a:t>			   - Comparative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Gene Evidence Template  April 2013</a:t>
            </a:r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5531" y="1918366"/>
            <a:ext cx="5334000" cy="1050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Phage Name _ gene 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18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HHpred Data:  Distribution List 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2904"/>
            <a:ext cx="8229600" cy="52332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5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HHpred Data</a:t>
            </a:r>
            <a:r>
              <a:rPr lang="en-US" sz="1600" smtClean="0"/>
              <a:t>:  Probabilities </a:t>
            </a:r>
            <a:r>
              <a:rPr lang="en-US" sz="1600" dirty="0" smtClean="0"/>
              <a:t>&amp; Descriptions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92904"/>
            <a:ext cx="8229600" cy="523325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57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Feature Window Data  (include Feature Table </a:t>
            </a:r>
            <a:r>
              <a:rPr lang="en-US" sz="1600" dirty="0" err="1" smtClean="0"/>
              <a:t>Iist</a:t>
            </a:r>
            <a:r>
              <a:rPr lang="en-US" sz="1600" dirty="0" smtClean="0"/>
              <a:t> and Description Tab (notes) data)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62352"/>
            <a:ext cx="8229600" cy="51638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GeneMark Data</a:t>
            </a:r>
            <a:endParaRPr lang="en-US" sz="1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11958"/>
            <a:ext cx="8229600" cy="511420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33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Frame Window &amp; Choose Start Window</a:t>
            </a:r>
            <a:endParaRPr lang="en-US" sz="16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803614"/>
            <a:ext cx="8229600" cy="53225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600" dirty="0" smtClean="0"/>
              <a:t>DNA Master Blast Data</a:t>
            </a:r>
            <a:endParaRPr lang="en-US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150864"/>
            <a:ext cx="4040188" cy="3989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HSP 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150864"/>
            <a:ext cx="4041775" cy="3989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Alignment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57200" y="1660525"/>
            <a:ext cx="4040188" cy="4465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sz="quarter" idx="4"/>
          </p:nvPr>
        </p:nvSpPr>
        <p:spPr>
          <a:xfrm>
            <a:off x="4645025" y="1660525"/>
            <a:ext cx="4041775" cy="44656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4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NCBI BLAST Data  (Conserved Domain Database Info – if available)</a:t>
            </a:r>
            <a:endParaRPr lang="en-US" sz="1600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972274"/>
            <a:ext cx="8229600" cy="51538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8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NCBI BLAST Data – ‘Hits’ </a:t>
            </a:r>
            <a:r>
              <a:rPr lang="en-US" sz="1600" dirty="0"/>
              <a:t>D</a:t>
            </a:r>
            <a:r>
              <a:rPr lang="en-US" sz="1600" dirty="0" smtClean="0"/>
              <a:t>istribution Table</a:t>
            </a:r>
            <a:endParaRPr lang="en-US" sz="1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965246"/>
            <a:ext cx="8229600" cy="545374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0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NCBI Blast Data  - Descriptions &amp; e values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42510"/>
            <a:ext cx="8229600" cy="51836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8976"/>
          </a:xfrm>
        </p:spPr>
        <p:txBody>
          <a:bodyPr>
            <a:normAutofit/>
          </a:bodyPr>
          <a:lstStyle/>
          <a:p>
            <a:pPr algn="l"/>
            <a:r>
              <a:rPr lang="en-US" sz="1600" dirty="0" smtClean="0"/>
              <a:t>NCBI BLAST Data:  Alignments</a:t>
            </a:r>
            <a:endParaRPr lang="en-US" sz="1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972274"/>
            <a:ext cx="8229600" cy="515389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0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93</Words>
  <Application>Microsoft Macintosh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Gene Evidence</vt:lpstr>
      <vt:lpstr>Feature Window Data  (include Feature Table Iist and Description Tab (notes) data)</vt:lpstr>
      <vt:lpstr>GeneMark Data</vt:lpstr>
      <vt:lpstr>Frame Window &amp; Choose Start Window</vt:lpstr>
      <vt:lpstr>DNA Master Blast Data</vt:lpstr>
      <vt:lpstr>NCBI BLAST Data  (Conserved Domain Database Info – if available)</vt:lpstr>
      <vt:lpstr>NCBI BLAST Data – ‘Hits’ Distribution Table</vt:lpstr>
      <vt:lpstr>NCBI Blast Data  - Descriptions &amp; e values</vt:lpstr>
      <vt:lpstr>NCBI BLAST Data:  Alignments</vt:lpstr>
      <vt:lpstr>HHpred Data:  Distribution List </vt:lpstr>
      <vt:lpstr>HHpred Data:  Probabilities &amp; Descriptions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Jacobs-Sera</dc:creator>
  <cp:lastModifiedBy>Microsoft Office User</cp:lastModifiedBy>
  <cp:revision>16</cp:revision>
  <dcterms:created xsi:type="dcterms:W3CDTF">2013-04-22T13:46:40Z</dcterms:created>
  <dcterms:modified xsi:type="dcterms:W3CDTF">2017-01-25T17:17:38Z</dcterms:modified>
</cp:coreProperties>
</file>