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6FC1-621E-4164-BBE8-E0FAD9D1D651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38BD-71B5-41F0-A034-54863084B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28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6FC1-621E-4164-BBE8-E0FAD9D1D651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38BD-71B5-41F0-A034-54863084B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83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6FC1-621E-4164-BBE8-E0FAD9D1D651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38BD-71B5-41F0-A034-54863084B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1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6FC1-621E-4164-BBE8-E0FAD9D1D651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38BD-71B5-41F0-A034-54863084B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6FC1-621E-4164-BBE8-E0FAD9D1D651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38BD-71B5-41F0-A034-54863084B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85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6FC1-621E-4164-BBE8-E0FAD9D1D651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38BD-71B5-41F0-A034-54863084B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1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6FC1-621E-4164-BBE8-E0FAD9D1D651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38BD-71B5-41F0-A034-54863084B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0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6FC1-621E-4164-BBE8-E0FAD9D1D651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38BD-71B5-41F0-A034-54863084B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7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6FC1-621E-4164-BBE8-E0FAD9D1D651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38BD-71B5-41F0-A034-54863084B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1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6FC1-621E-4164-BBE8-E0FAD9D1D651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38BD-71B5-41F0-A034-54863084B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99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6FC1-621E-4164-BBE8-E0FAD9D1D651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B38BD-71B5-41F0-A034-54863084B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87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56FC1-621E-4164-BBE8-E0FAD9D1D651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B38BD-71B5-41F0-A034-54863084B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8500" y="2209800"/>
            <a:ext cx="11557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84700" y="2209800"/>
            <a:ext cx="11557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76600" y="2209800"/>
            <a:ext cx="11557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68500" y="3086100"/>
            <a:ext cx="3771900" cy="723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Software Systems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68500" y="4114800"/>
            <a:ext cx="3771900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Layer below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68500" y="4991100"/>
            <a:ext cx="3771900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Layer below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968500" y="2870200"/>
            <a:ext cx="3771900" cy="254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68500" y="3924300"/>
            <a:ext cx="3771900" cy="254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100" y="2338685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Provide services (API) to layers above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" y="3601134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Rely on services (API) from layers below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896100" y="2170755"/>
            <a:ext cx="18923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 standard library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991600" y="2170755"/>
            <a:ext cx="16764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JRE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96100" y="1567505"/>
            <a:ext cx="18923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 application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896100" y="3047055"/>
            <a:ext cx="3771900" cy="723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Operating Systems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896100" y="4075755"/>
            <a:ext cx="3771900" cy="5715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896100" y="2831155"/>
            <a:ext cx="3771900" cy="254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896100" y="3885255"/>
            <a:ext cx="3771900" cy="254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668000" y="2659189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668000" y="3516955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x86 standard</a:t>
            </a:r>
          </a:p>
          <a:p>
            <a:r>
              <a:rPr lang="en-US" dirty="0" smtClean="0"/>
              <a:t>Device drivers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991600" y="1554116"/>
            <a:ext cx="16764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application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5994400" y="3262015"/>
            <a:ext cx="685800" cy="62324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71500" y="1219706"/>
            <a:ext cx="510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Layered Services Design</a:t>
            </a:r>
            <a:endParaRPr lang="en-US" sz="4000" dirty="0"/>
          </a:p>
        </p:txBody>
      </p:sp>
      <p:sp>
        <p:nvSpPr>
          <p:cNvPr id="29" name="TextBox 28"/>
          <p:cNvSpPr txBox="1"/>
          <p:nvPr/>
        </p:nvSpPr>
        <p:spPr>
          <a:xfrm>
            <a:off x="6896100" y="4922907"/>
            <a:ext cx="510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Operating Systems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5426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Clemson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Linh B Ngo</dc:creator>
  <cp:lastModifiedBy>Linh B Ngo</cp:lastModifiedBy>
  <cp:revision>1</cp:revision>
  <dcterms:created xsi:type="dcterms:W3CDTF">2020-08-09T23:02:08Z</dcterms:created>
  <dcterms:modified xsi:type="dcterms:W3CDTF">2020-08-09T23:09:44Z</dcterms:modified>
</cp:coreProperties>
</file>