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844" y="36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ED3F-FBC7-4B90-9DD6-9CF9ED97A6C9}" type="datetimeFigureOut">
              <a:rPr kumimoji="1" lang="ja-JP" altLang="en-US" smtClean="0"/>
              <a:t>2015/5/29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4EE6-1601-4051-B6A9-660072C02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64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ED3F-FBC7-4B90-9DD6-9CF9ED97A6C9}" type="datetimeFigureOut">
              <a:rPr kumimoji="1" lang="ja-JP" altLang="en-US" smtClean="0"/>
              <a:t>2015/5/29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4EE6-1601-4051-B6A9-660072C02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71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ED3F-FBC7-4B90-9DD6-9CF9ED97A6C9}" type="datetimeFigureOut">
              <a:rPr kumimoji="1" lang="ja-JP" altLang="en-US" smtClean="0"/>
              <a:t>2015/5/29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4EE6-1601-4051-B6A9-660072C02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79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ED3F-FBC7-4B90-9DD6-9CF9ED97A6C9}" type="datetimeFigureOut">
              <a:rPr kumimoji="1" lang="ja-JP" altLang="en-US" smtClean="0"/>
              <a:t>2015/5/29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4EE6-1601-4051-B6A9-660072C02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41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ED3F-FBC7-4B90-9DD6-9CF9ED97A6C9}" type="datetimeFigureOut">
              <a:rPr kumimoji="1" lang="ja-JP" altLang="en-US" smtClean="0"/>
              <a:t>2015/5/29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4EE6-1601-4051-B6A9-660072C02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98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ED3F-FBC7-4B90-9DD6-9CF9ED97A6C9}" type="datetimeFigureOut">
              <a:rPr kumimoji="1" lang="ja-JP" altLang="en-US" smtClean="0"/>
              <a:t>2015/5/29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4EE6-1601-4051-B6A9-660072C02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69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ED3F-FBC7-4B90-9DD6-9CF9ED97A6C9}" type="datetimeFigureOut">
              <a:rPr kumimoji="1" lang="ja-JP" altLang="en-US" smtClean="0"/>
              <a:t>2015/5/29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4EE6-1601-4051-B6A9-660072C02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37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ED3F-FBC7-4B90-9DD6-9CF9ED97A6C9}" type="datetimeFigureOut">
              <a:rPr kumimoji="1" lang="ja-JP" altLang="en-US" smtClean="0"/>
              <a:t>2015/5/29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4EE6-1601-4051-B6A9-660072C02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0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ED3F-FBC7-4B90-9DD6-9CF9ED97A6C9}" type="datetimeFigureOut">
              <a:rPr kumimoji="1" lang="ja-JP" altLang="en-US" smtClean="0"/>
              <a:t>2015/5/29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4EE6-1601-4051-B6A9-660072C02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6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ED3F-FBC7-4B90-9DD6-9CF9ED97A6C9}" type="datetimeFigureOut">
              <a:rPr kumimoji="1" lang="ja-JP" altLang="en-US" smtClean="0"/>
              <a:t>2015/5/29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4EE6-1601-4051-B6A9-660072C02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5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ED3F-FBC7-4B90-9DD6-9CF9ED97A6C9}" type="datetimeFigureOut">
              <a:rPr kumimoji="1" lang="ja-JP" altLang="en-US" smtClean="0"/>
              <a:t>2015/5/29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4EE6-1601-4051-B6A9-660072C02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64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ED3F-FBC7-4B90-9DD6-9CF9ED97A6C9}" type="datetimeFigureOut">
              <a:rPr kumimoji="1" lang="ja-JP" altLang="en-US" smtClean="0"/>
              <a:t>2015/5/29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84EE6-1601-4051-B6A9-660072C02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61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研究室\muphic\Muphic2\image\MelOn ロ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36538"/>
            <a:ext cx="2316162" cy="1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2476542" y="236537"/>
            <a:ext cx="40623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ja-JP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こどもよう</a:t>
            </a:r>
            <a:r>
              <a:rPr lang="ja-JP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アンケート</a:t>
            </a:r>
            <a:endParaRPr lang="ja-JP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25688" y="1010334"/>
            <a:ext cx="444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ばん</a:t>
            </a:r>
            <a:r>
              <a:rPr lang="ja-JP" altLang="en-US" b="1" dirty="0" smtClean="0"/>
              <a:t>ごう </a:t>
            </a:r>
            <a:r>
              <a:rPr lang="en-US" altLang="ja-JP" b="1" dirty="0" smtClean="0"/>
              <a:t>_____ </a:t>
            </a:r>
            <a:r>
              <a:rPr lang="ja-JP" altLang="en-US" b="1" dirty="0" smtClean="0"/>
              <a:t>ばん</a:t>
            </a:r>
            <a:r>
              <a:rPr lang="ja-JP" altLang="en-US" b="1" dirty="0"/>
              <a:t>　</a:t>
            </a:r>
            <a:r>
              <a:rPr lang="ja-JP" altLang="en-US" b="1" dirty="0" smtClean="0"/>
              <a:t>　がくねん </a:t>
            </a:r>
            <a:r>
              <a:rPr lang="en-US" altLang="ja-JP" b="1" dirty="0" smtClean="0"/>
              <a:t>_____ </a:t>
            </a:r>
            <a:r>
              <a:rPr lang="ja-JP" altLang="en-US" b="1" dirty="0" smtClean="0"/>
              <a:t>ねん</a:t>
            </a:r>
            <a:r>
              <a:rPr kumimoji="1" lang="ja-JP" altLang="en-US" b="1" dirty="0" smtClean="0"/>
              <a:t> </a:t>
            </a:r>
            <a:endParaRPr lang="en-US" altLang="ja-JP" b="1" dirty="0" smtClean="0"/>
          </a:p>
          <a:p>
            <a:r>
              <a:rPr lang="ja-JP" altLang="en-US" b="1" dirty="0" smtClean="0"/>
              <a:t>せいべつ　おとこのこ　・　おんなのこ</a:t>
            </a:r>
            <a:endParaRPr kumimoji="1" lang="ja-JP" altLang="en-US" b="1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323848" y="1885950"/>
            <a:ext cx="5968961" cy="817007"/>
            <a:chOff x="323848" y="1885950"/>
            <a:chExt cx="5968961" cy="817007"/>
          </a:xfrm>
        </p:grpSpPr>
        <p:sp>
          <p:nvSpPr>
            <p:cNvPr id="7" name="角丸四角形 6"/>
            <p:cNvSpPr/>
            <p:nvPr/>
          </p:nvSpPr>
          <p:spPr>
            <a:xfrm>
              <a:off x="323848" y="1885950"/>
              <a:ext cx="5968961" cy="447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000" b="1" dirty="0" err="1" smtClean="0"/>
                <a:t>MelOn</a:t>
              </a:r>
              <a:r>
                <a:rPr kumimoji="1" lang="en-US" altLang="ja-JP" sz="2000" b="1" dirty="0" smtClean="0"/>
                <a:t> </a:t>
              </a:r>
              <a:r>
                <a:rPr kumimoji="1" lang="ja-JP" altLang="en-US" sz="2000" b="1" dirty="0" smtClean="0"/>
                <a:t>はたのしかったですか？</a:t>
              </a:r>
              <a:endParaRPr kumimoji="1" lang="en-US" altLang="ja-JP" sz="1600" b="1" dirty="0" smtClean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23848" y="2333625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/>
                <a:t>はい　・　いいえ</a:t>
              </a:r>
              <a:endParaRPr kumimoji="1" lang="ja-JP" altLang="en-US" b="1" dirty="0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323845" y="3920014"/>
            <a:ext cx="5968961" cy="805934"/>
            <a:chOff x="323845" y="3843814"/>
            <a:chExt cx="5968961" cy="805934"/>
          </a:xfrm>
        </p:grpSpPr>
        <p:sp>
          <p:nvSpPr>
            <p:cNvPr id="10" name="角丸四角形 9"/>
            <p:cNvSpPr/>
            <p:nvPr/>
          </p:nvSpPr>
          <p:spPr>
            <a:xfrm>
              <a:off x="323845" y="3843814"/>
              <a:ext cx="5968961" cy="44029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err="1" smtClean="0"/>
                <a:t>MelOn</a:t>
              </a:r>
              <a:r>
                <a:rPr lang="ja-JP" altLang="en-US" sz="2000" b="1" dirty="0" smtClean="0"/>
                <a:t>のおけいこモードはわかりやすかったですか</a:t>
              </a:r>
              <a:r>
                <a:rPr kumimoji="1" lang="ja-JP" altLang="en-US" sz="2000" b="1" dirty="0" smtClean="0"/>
                <a:t>？</a:t>
              </a:r>
              <a:endParaRPr kumimoji="1" lang="en-US" altLang="ja-JP" sz="1600" b="1" dirty="0" smtClean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23845" y="4280416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/>
                <a:t>はい　・　いいえ</a:t>
              </a:r>
              <a:endParaRPr kumimoji="1" lang="ja-JP" altLang="en-US" b="1" dirty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323841" y="4986220"/>
            <a:ext cx="5968961" cy="804386"/>
            <a:chOff x="323841" y="4852870"/>
            <a:chExt cx="5968961" cy="804386"/>
          </a:xfrm>
        </p:grpSpPr>
        <p:sp>
          <p:nvSpPr>
            <p:cNvPr id="12" name="角丸四角形 11"/>
            <p:cNvSpPr/>
            <p:nvPr/>
          </p:nvSpPr>
          <p:spPr>
            <a:xfrm>
              <a:off x="323841" y="4852870"/>
              <a:ext cx="5968961" cy="43505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err="1" smtClean="0"/>
                <a:t>MelOn</a:t>
              </a:r>
              <a:r>
                <a:rPr lang="en-US" altLang="ja-JP" sz="2000" b="1" dirty="0" smtClean="0"/>
                <a:t> </a:t>
              </a:r>
              <a:r>
                <a:rPr lang="ja-JP" altLang="en-US" sz="2000" b="1" dirty="0" smtClean="0"/>
                <a:t>で </a:t>
              </a:r>
              <a:r>
                <a:rPr kumimoji="1" lang="ja-JP" altLang="en-US" sz="2000" b="1" dirty="0" smtClean="0"/>
                <a:t>おんがく を </a:t>
              </a:r>
              <a:r>
                <a:rPr lang="ja-JP" altLang="en-US" sz="2000" b="1" dirty="0" smtClean="0"/>
                <a:t>すき</a:t>
              </a:r>
              <a:r>
                <a:rPr kumimoji="1" lang="ja-JP" altLang="en-US" sz="2000" b="1" dirty="0" smtClean="0"/>
                <a:t>になりましたか？</a:t>
              </a:r>
              <a:endParaRPr kumimoji="1" lang="en-US" altLang="ja-JP" sz="2000" b="1" dirty="0" smtClean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23844" y="5287924"/>
              <a:ext cx="487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/>
                <a:t>すき</a:t>
              </a:r>
              <a:r>
                <a:rPr lang="ja-JP" altLang="en-US" b="1" dirty="0" smtClean="0"/>
                <a:t>になった</a:t>
              </a:r>
              <a:r>
                <a:rPr kumimoji="1" lang="ja-JP" altLang="en-US" b="1" dirty="0" smtClean="0"/>
                <a:t>　・　かわらない　・　きらいになった</a:t>
              </a:r>
              <a:endParaRPr kumimoji="1" lang="ja-JP" altLang="en-US" b="1" dirty="0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323849" y="7223046"/>
            <a:ext cx="5968961" cy="805934"/>
            <a:chOff x="323849" y="7223046"/>
            <a:chExt cx="5968961" cy="805934"/>
          </a:xfrm>
        </p:grpSpPr>
        <p:sp>
          <p:nvSpPr>
            <p:cNvPr id="16" name="角丸四角形 15"/>
            <p:cNvSpPr/>
            <p:nvPr/>
          </p:nvSpPr>
          <p:spPr>
            <a:xfrm>
              <a:off x="323849" y="7223046"/>
              <a:ext cx="5968961" cy="44029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000" b="1" dirty="0" smtClean="0"/>
                <a:t>がっき や おうた をならっていたことがありますか？</a:t>
              </a:r>
              <a:endParaRPr kumimoji="1" lang="en-US" altLang="ja-JP" sz="1600" b="1" dirty="0" smtClean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23849" y="7659648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/>
                <a:t>はい　・　いいえ</a:t>
              </a:r>
              <a:endParaRPr kumimoji="1" lang="ja-JP" altLang="en-US" b="1" dirty="0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1276350" y="8051721"/>
            <a:ext cx="5025984" cy="1578053"/>
            <a:chOff x="1276350" y="8051721"/>
            <a:chExt cx="5025984" cy="1578053"/>
          </a:xfrm>
        </p:grpSpPr>
        <p:sp>
          <p:nvSpPr>
            <p:cNvPr id="18" name="角丸四角形 17"/>
            <p:cNvSpPr/>
            <p:nvPr/>
          </p:nvSpPr>
          <p:spPr>
            <a:xfrm>
              <a:off x="1276350" y="8051721"/>
              <a:ext cx="5016452" cy="60650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b="1" dirty="0" smtClean="0"/>
                <a:t>「はい」と こたえた ひとは、どんなことを、</a:t>
              </a:r>
              <a:endParaRPr kumimoji="1" lang="en-US" altLang="ja-JP" sz="1600" b="1" dirty="0" smtClean="0"/>
            </a:p>
            <a:p>
              <a:r>
                <a:rPr kumimoji="1" lang="ja-JP" altLang="en-US" sz="1600" b="1" dirty="0" smtClean="0"/>
                <a:t>どれくらいのあいだ </a:t>
              </a:r>
              <a:r>
                <a:rPr lang="ja-JP" altLang="en-US" sz="1600" b="1" dirty="0" smtClean="0"/>
                <a:t>ならって</a:t>
              </a:r>
              <a:r>
                <a:rPr lang="ja-JP" altLang="en-US" sz="1600" b="1" dirty="0"/>
                <a:t>いたの</a:t>
              </a:r>
              <a:r>
                <a:rPr lang="ja-JP" altLang="en-US" sz="1600" b="1" dirty="0" smtClean="0"/>
                <a:t>か、かいてね</a:t>
              </a:r>
              <a:r>
                <a:rPr lang="ja-JP" altLang="en-US" sz="1600" b="1" dirty="0"/>
                <a:t>。</a:t>
              </a:r>
              <a:endParaRPr lang="en-US" altLang="ja-JP" sz="1600" b="1" dirty="0" smtClean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1276350" y="8724899"/>
              <a:ext cx="5025984" cy="904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323840" y="6062545"/>
            <a:ext cx="5968961" cy="824985"/>
            <a:chOff x="323840" y="6043495"/>
            <a:chExt cx="5968961" cy="824985"/>
          </a:xfrm>
        </p:grpSpPr>
        <p:sp>
          <p:nvSpPr>
            <p:cNvPr id="19" name="角丸四角形 18"/>
            <p:cNvSpPr/>
            <p:nvPr/>
          </p:nvSpPr>
          <p:spPr>
            <a:xfrm>
              <a:off x="323840" y="6043495"/>
              <a:ext cx="5968961" cy="43505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err="1"/>
                <a:t>MelOn</a:t>
              </a:r>
              <a:r>
                <a:rPr lang="en-US" altLang="ja-JP" sz="2000" b="1" dirty="0"/>
                <a:t> </a:t>
              </a:r>
              <a:r>
                <a:rPr lang="ja-JP" altLang="en-US" sz="2000" b="1" dirty="0" smtClean="0"/>
                <a:t>で さっきょく</a:t>
              </a:r>
              <a:r>
                <a:rPr kumimoji="1" lang="ja-JP" altLang="en-US" sz="2000" b="1" dirty="0" smtClean="0"/>
                <a:t> を </a:t>
              </a:r>
              <a:r>
                <a:rPr lang="ja-JP" altLang="en-US" sz="2000" b="1" dirty="0" smtClean="0"/>
                <a:t>すき</a:t>
              </a:r>
              <a:r>
                <a:rPr kumimoji="1" lang="ja-JP" altLang="en-US" sz="2000" b="1" dirty="0" smtClean="0"/>
                <a:t>になりましたか？</a:t>
              </a:r>
              <a:endParaRPr kumimoji="1" lang="en-US" altLang="ja-JP" sz="2000" b="1" dirty="0" smtClean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23849" y="6499148"/>
              <a:ext cx="487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/>
                <a:t>すき</a:t>
              </a:r>
              <a:r>
                <a:rPr lang="ja-JP" altLang="en-US" b="1" dirty="0" smtClean="0"/>
                <a:t>になった</a:t>
              </a:r>
              <a:r>
                <a:rPr kumimoji="1" lang="ja-JP" altLang="en-US" b="1" dirty="0" smtClean="0"/>
                <a:t>　・　かわらない　・　きらいになった</a:t>
              </a:r>
              <a:endParaRPr kumimoji="1" lang="ja-JP" altLang="en-US" b="1" dirty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323839" y="2862145"/>
            <a:ext cx="5968961" cy="824985"/>
            <a:chOff x="323839" y="2862145"/>
            <a:chExt cx="5968961" cy="824985"/>
          </a:xfrm>
        </p:grpSpPr>
        <p:sp>
          <p:nvSpPr>
            <p:cNvPr id="21" name="角丸四角形 20"/>
            <p:cNvSpPr/>
            <p:nvPr/>
          </p:nvSpPr>
          <p:spPr>
            <a:xfrm>
              <a:off x="323839" y="2862145"/>
              <a:ext cx="5968961" cy="43505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000" b="1" dirty="0" err="1" smtClean="0"/>
                <a:t>MelOn</a:t>
              </a:r>
              <a:r>
                <a:rPr kumimoji="1" lang="en-US" altLang="ja-JP" sz="2000" b="1" dirty="0" smtClean="0"/>
                <a:t> </a:t>
              </a:r>
              <a:r>
                <a:rPr kumimoji="1" lang="ja-JP" altLang="en-US" sz="2000" b="1" dirty="0" smtClean="0"/>
                <a:t>を おもいどおり に うごかせましたか？</a:t>
              </a:r>
              <a:endParaRPr kumimoji="1" lang="en-US" altLang="ja-JP" sz="2000" b="1" dirty="0" smtClean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23848" y="3317798"/>
              <a:ext cx="487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/>
                <a:t>はい　・　</a:t>
              </a:r>
              <a:r>
                <a:rPr lang="ja-JP" altLang="en-US" b="1" dirty="0"/>
                <a:t>いいえ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0423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2748" y="381001"/>
            <a:ext cx="5968961" cy="1141770"/>
            <a:chOff x="323848" y="1885950"/>
            <a:chExt cx="5968961" cy="661725"/>
          </a:xfrm>
        </p:grpSpPr>
        <p:sp>
          <p:nvSpPr>
            <p:cNvPr id="3" name="角丸四角形 2"/>
            <p:cNvSpPr/>
            <p:nvPr/>
          </p:nvSpPr>
          <p:spPr>
            <a:xfrm>
              <a:off x="323848" y="1885950"/>
              <a:ext cx="5968961" cy="447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000" b="1" dirty="0" err="1" smtClean="0"/>
                <a:t>MelOn</a:t>
              </a:r>
              <a:r>
                <a:rPr kumimoji="1" lang="en-US" altLang="ja-JP" sz="2000" b="1" dirty="0" smtClean="0"/>
                <a:t> </a:t>
              </a:r>
              <a:r>
                <a:rPr lang="ja-JP" altLang="en-US" sz="2000" b="1" dirty="0"/>
                <a:t>みたいな</a:t>
              </a:r>
              <a:r>
                <a:rPr lang="ja-JP" altLang="en-US" sz="2000" b="1" dirty="0" smtClean="0"/>
                <a:t>パソコンでのさっきょくを</a:t>
              </a:r>
              <a:endParaRPr lang="en-US" altLang="ja-JP" sz="2000" b="1" dirty="0" smtClean="0"/>
            </a:p>
            <a:p>
              <a:r>
                <a:rPr lang="ja-JP" altLang="en-US" sz="2000" b="1" dirty="0"/>
                <a:t>ほかに</a:t>
              </a:r>
              <a:r>
                <a:rPr lang="ja-JP" altLang="en-US" sz="2000" b="1" dirty="0" smtClean="0"/>
                <a:t>もやってみたいですか</a:t>
              </a:r>
              <a:r>
                <a:rPr kumimoji="1" lang="ja-JP" altLang="en-US" sz="2000" b="1" dirty="0" smtClean="0"/>
                <a:t>？</a:t>
              </a:r>
              <a:endParaRPr kumimoji="1" lang="en-US" altLang="ja-JP" sz="1600" b="1" dirty="0" smtClean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323848" y="2333625"/>
              <a:ext cx="2743200" cy="214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/>
                <a:t>はい　・　いいえ</a:t>
              </a:r>
              <a:endParaRPr kumimoji="1" lang="ja-JP" altLang="en-US" b="1" dirty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412748" y="1714500"/>
            <a:ext cx="5968961" cy="817007"/>
            <a:chOff x="323848" y="1885950"/>
            <a:chExt cx="5968961" cy="817007"/>
          </a:xfrm>
        </p:grpSpPr>
        <p:sp>
          <p:nvSpPr>
            <p:cNvPr id="6" name="角丸四角形 5"/>
            <p:cNvSpPr/>
            <p:nvPr/>
          </p:nvSpPr>
          <p:spPr>
            <a:xfrm>
              <a:off x="323848" y="1885950"/>
              <a:ext cx="5968961" cy="447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000" b="1" dirty="0" err="1" smtClean="0"/>
                <a:t>MelOn</a:t>
              </a:r>
              <a:r>
                <a:rPr kumimoji="1" lang="en-US" altLang="ja-JP" sz="2000" b="1" dirty="0" smtClean="0"/>
                <a:t> </a:t>
              </a:r>
              <a:r>
                <a:rPr lang="ja-JP" altLang="en-US" sz="2000" b="1" dirty="0" smtClean="0"/>
                <a:t>をおうちにかえってもやりたいですか</a:t>
              </a:r>
              <a:r>
                <a:rPr kumimoji="1" lang="ja-JP" altLang="en-US" sz="2000" b="1" dirty="0" smtClean="0"/>
                <a:t>？</a:t>
              </a:r>
              <a:endParaRPr kumimoji="1" lang="en-US" altLang="ja-JP" sz="1600" b="1" dirty="0" smtClean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23848" y="2333625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/>
                <a:t>はい　・　いいえ</a:t>
              </a:r>
              <a:endParaRPr kumimoji="1" lang="ja-JP" altLang="en-US" b="1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12748" y="2705106"/>
            <a:ext cx="5968961" cy="2019294"/>
            <a:chOff x="431798" y="2705106"/>
            <a:chExt cx="5968961" cy="2019294"/>
          </a:xfrm>
        </p:grpSpPr>
        <p:sp>
          <p:nvSpPr>
            <p:cNvPr id="10" name="角丸四角形 9"/>
            <p:cNvSpPr/>
            <p:nvPr/>
          </p:nvSpPr>
          <p:spPr>
            <a:xfrm>
              <a:off x="431798" y="2705106"/>
              <a:ext cx="5968961" cy="89939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000" b="1" dirty="0" err="1" smtClean="0"/>
                <a:t>MelOn</a:t>
              </a:r>
              <a:r>
                <a:rPr kumimoji="1" lang="en-US" altLang="ja-JP" sz="2000" b="1" dirty="0" smtClean="0"/>
                <a:t> </a:t>
              </a:r>
              <a:r>
                <a:rPr lang="ja-JP" altLang="en-US" sz="2000" b="1" dirty="0" smtClean="0"/>
                <a:t>で わからないことば や</a:t>
              </a:r>
              <a:endParaRPr lang="en-US" altLang="ja-JP" sz="2000" b="1" dirty="0" smtClean="0"/>
            </a:p>
            <a:p>
              <a:r>
                <a:rPr lang="ja-JP" altLang="en-US" sz="2000" b="1" dirty="0" smtClean="0"/>
                <a:t>むずかしいことがあったら</a:t>
              </a:r>
              <a:r>
                <a:rPr lang="ja-JP" altLang="en-US" sz="2000" b="1" dirty="0"/>
                <a:t>、</a:t>
              </a:r>
              <a:r>
                <a:rPr lang="ja-JP" altLang="en-US" sz="2000" b="1" dirty="0" smtClean="0"/>
                <a:t>かいてね。</a:t>
              </a:r>
              <a:endParaRPr kumimoji="1" lang="en-US" altLang="ja-JP" sz="1600" b="1" dirty="0" smtClean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31798" y="3699751"/>
              <a:ext cx="5949911" cy="10246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13" name="角丸四角形 12"/>
          <p:cNvSpPr/>
          <p:nvPr/>
        </p:nvSpPr>
        <p:spPr>
          <a:xfrm>
            <a:off x="412748" y="5041916"/>
            <a:ext cx="5968961" cy="6037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 dirty="0" err="1" smtClean="0"/>
              <a:t>MelOn</a:t>
            </a:r>
            <a:r>
              <a:rPr kumimoji="1" lang="en-US" altLang="ja-JP" sz="2000" b="1" dirty="0" smtClean="0"/>
              <a:t> </a:t>
            </a:r>
            <a:r>
              <a:rPr kumimoji="1" lang="ja-JP" altLang="en-US" sz="2000" b="1" dirty="0" smtClean="0"/>
              <a:t>について </a:t>
            </a:r>
            <a:r>
              <a:rPr lang="ja-JP" altLang="en-US" sz="2000" b="1" dirty="0" smtClean="0"/>
              <a:t>ほかに かんそうが</a:t>
            </a:r>
            <a:r>
              <a:rPr kumimoji="1" lang="ja-JP" altLang="en-US" sz="2000" b="1" dirty="0" smtClean="0"/>
              <a:t>あったらかいてね。</a:t>
            </a:r>
            <a:endParaRPr kumimoji="1" lang="en-US" altLang="ja-JP" sz="1600" b="1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412747" y="5727701"/>
            <a:ext cx="5949911" cy="299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" name="正方形/長方形 14"/>
          <p:cNvSpPr/>
          <p:nvPr/>
        </p:nvSpPr>
        <p:spPr>
          <a:xfrm>
            <a:off x="177834" y="8957270"/>
            <a:ext cx="65213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ja-JP" alt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きょうりょくして</a:t>
            </a:r>
            <a:r>
              <a:rPr lang="ja-JP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くれてありがとう！</a:t>
            </a:r>
            <a:endParaRPr lang="ja-JP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865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研究室\muphic\Muphic2\image\MelOn ロ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36538"/>
            <a:ext cx="2316162" cy="1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2441372" y="274637"/>
            <a:ext cx="41072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ja-JP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Questionnaire for children</a:t>
            </a:r>
            <a:endParaRPr lang="ja-JP" alt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67048" y="797857"/>
            <a:ext cx="3235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Your student number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_______</a:t>
            </a:r>
            <a:r>
              <a:rPr lang="ja-JP" altLang="en-US" b="1" dirty="0"/>
              <a:t>　</a:t>
            </a:r>
            <a:endParaRPr lang="en-US" altLang="ja-JP" b="1" dirty="0" smtClean="0"/>
          </a:p>
          <a:p>
            <a:r>
              <a:rPr lang="en-US" altLang="ja-JP" b="1" dirty="0" smtClean="0"/>
              <a:t>Your grade in school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_______ </a:t>
            </a:r>
            <a:r>
              <a:rPr kumimoji="1" lang="ja-JP" altLang="en-US" b="1" dirty="0" smtClean="0"/>
              <a:t> </a:t>
            </a:r>
            <a:endParaRPr lang="en-US" altLang="ja-JP" b="1" dirty="0" smtClean="0"/>
          </a:p>
          <a:p>
            <a:r>
              <a:rPr lang="en-US" altLang="ja-JP" b="1" dirty="0" smtClean="0"/>
              <a:t>Sex</a:t>
            </a:r>
            <a:r>
              <a:rPr lang="ja-JP" altLang="en-US" b="1" dirty="0" smtClean="0"/>
              <a:t>　      </a:t>
            </a:r>
            <a:r>
              <a:rPr lang="en-US" altLang="ja-JP" b="1" dirty="0" smtClean="0"/>
              <a:t>Boy</a:t>
            </a:r>
            <a:r>
              <a:rPr lang="ja-JP" altLang="en-US" b="1" dirty="0" smtClean="0"/>
              <a:t>　・　</a:t>
            </a:r>
            <a:r>
              <a:rPr lang="en-US" altLang="ja-JP" b="1" dirty="0" smtClean="0"/>
              <a:t>Girl</a:t>
            </a:r>
            <a:endParaRPr kumimoji="1" lang="ja-JP" altLang="en-US" b="1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323848" y="1885950"/>
            <a:ext cx="5968961" cy="817007"/>
            <a:chOff x="323848" y="1885950"/>
            <a:chExt cx="5968961" cy="817007"/>
          </a:xfrm>
        </p:grpSpPr>
        <p:sp>
          <p:nvSpPr>
            <p:cNvPr id="7" name="角丸四角形 6"/>
            <p:cNvSpPr/>
            <p:nvPr/>
          </p:nvSpPr>
          <p:spPr>
            <a:xfrm>
              <a:off x="323848" y="1885950"/>
              <a:ext cx="5968961" cy="447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smtClean="0"/>
                <a:t>Did you enjoy </a:t>
              </a:r>
              <a:r>
                <a:rPr lang="en-US" altLang="ja-JP" sz="2000" b="1" dirty="0" err="1" smtClean="0"/>
                <a:t>MelOn</a:t>
              </a:r>
              <a:r>
                <a:rPr lang="en-US" altLang="ja-JP" sz="2000" b="1" dirty="0" smtClean="0"/>
                <a:t> ?</a:t>
              </a:r>
              <a:endParaRPr kumimoji="1" lang="en-US" altLang="ja-JP" sz="1600" b="1" dirty="0" smtClean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23848" y="2333625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Yes</a:t>
              </a:r>
              <a:r>
                <a:rPr kumimoji="1" lang="ja-JP" altLang="en-US" b="1" dirty="0" smtClean="0"/>
                <a:t>　・</a:t>
              </a:r>
              <a:r>
                <a:rPr lang="ja-JP" altLang="en-US" b="1" dirty="0" smtClean="0"/>
                <a:t>　</a:t>
              </a:r>
              <a:r>
                <a:rPr lang="en-US" altLang="ja-JP" b="1" dirty="0" smtClean="0"/>
                <a:t>No</a:t>
              </a:r>
              <a:endParaRPr kumimoji="1" lang="ja-JP" altLang="en-US" b="1" dirty="0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323845" y="3920014"/>
            <a:ext cx="5968961" cy="805934"/>
            <a:chOff x="323845" y="3843814"/>
            <a:chExt cx="5968961" cy="805934"/>
          </a:xfrm>
        </p:grpSpPr>
        <p:sp>
          <p:nvSpPr>
            <p:cNvPr id="10" name="角丸四角形 9"/>
            <p:cNvSpPr/>
            <p:nvPr/>
          </p:nvSpPr>
          <p:spPr>
            <a:xfrm>
              <a:off x="323845" y="3843814"/>
              <a:ext cx="5968961" cy="44029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smtClean="0"/>
                <a:t>Was “Practice Mode” on </a:t>
              </a:r>
              <a:r>
                <a:rPr lang="en-US" altLang="ja-JP" sz="2000" b="1" dirty="0" err="1" smtClean="0"/>
                <a:t>MelOn</a:t>
              </a:r>
              <a:r>
                <a:rPr lang="en-US" altLang="ja-JP" sz="2000" b="1" dirty="0" smtClean="0"/>
                <a:t> easy to understand</a:t>
              </a:r>
              <a:r>
                <a:rPr lang="ja-JP" altLang="en-US" sz="2000" b="1" dirty="0"/>
                <a:t> </a:t>
              </a:r>
              <a:r>
                <a:rPr lang="en-US" altLang="ja-JP" sz="2000" b="1" dirty="0" smtClean="0"/>
                <a:t>?</a:t>
              </a:r>
              <a:endParaRPr kumimoji="1" lang="en-US" altLang="ja-JP" sz="1600" b="1" dirty="0" smtClean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23845" y="4280416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Yes</a:t>
              </a:r>
              <a:r>
                <a:rPr kumimoji="1" lang="ja-JP" altLang="en-US" b="1" dirty="0" smtClean="0"/>
                <a:t>　・　</a:t>
              </a:r>
              <a:r>
                <a:rPr lang="en-US" altLang="ja-JP" b="1" dirty="0" smtClean="0"/>
                <a:t>No</a:t>
              </a:r>
              <a:endParaRPr kumimoji="1" lang="ja-JP" altLang="en-US" b="1" dirty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323841" y="4881445"/>
            <a:ext cx="5968961" cy="804386"/>
            <a:chOff x="323841" y="4852870"/>
            <a:chExt cx="5968961" cy="804386"/>
          </a:xfrm>
        </p:grpSpPr>
        <p:sp>
          <p:nvSpPr>
            <p:cNvPr id="12" name="角丸四角形 11"/>
            <p:cNvSpPr/>
            <p:nvPr/>
          </p:nvSpPr>
          <p:spPr>
            <a:xfrm>
              <a:off x="323841" y="4852870"/>
              <a:ext cx="5968961" cy="43505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smtClean="0"/>
                <a:t>Do you like music more after using </a:t>
              </a:r>
              <a:r>
                <a:rPr lang="en-US" altLang="ja-JP" sz="2000" b="1" dirty="0" err="1" smtClean="0"/>
                <a:t>MelOn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/>
                <a:t>?</a:t>
              </a:r>
              <a:endParaRPr kumimoji="1" lang="en-US" altLang="ja-JP" sz="2000" b="1" dirty="0" smtClean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23844" y="5287924"/>
              <a:ext cx="5968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Yes, I like it more!</a:t>
              </a:r>
              <a:r>
                <a:rPr lang="ja-JP" altLang="en-US" b="1" dirty="0" smtClean="0"/>
                <a:t>　・　</a:t>
              </a:r>
              <a:r>
                <a:rPr lang="en-US" altLang="ja-JP" b="1" dirty="0" smtClean="0"/>
                <a:t>Same as before.</a:t>
              </a:r>
              <a:r>
                <a:rPr lang="ja-JP" altLang="en-US" b="1" dirty="0" smtClean="0"/>
                <a:t>　・　</a:t>
              </a:r>
              <a:r>
                <a:rPr lang="en-US" altLang="ja-JP" b="1" dirty="0" smtClean="0"/>
                <a:t>No, I don’t like…</a:t>
              </a:r>
              <a:endParaRPr kumimoji="1" lang="ja-JP" altLang="en-US" b="1" dirty="0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323849" y="6978630"/>
            <a:ext cx="5968961" cy="1221769"/>
            <a:chOff x="323849" y="7398403"/>
            <a:chExt cx="5968961" cy="954413"/>
          </a:xfrm>
        </p:grpSpPr>
        <p:sp>
          <p:nvSpPr>
            <p:cNvPr id="16" name="角丸四角形 15"/>
            <p:cNvSpPr/>
            <p:nvPr/>
          </p:nvSpPr>
          <p:spPr>
            <a:xfrm>
              <a:off x="323849" y="7398403"/>
              <a:ext cx="5968961" cy="58124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000" b="1" dirty="0" smtClean="0"/>
                <a:t>Have you ever taken any musical instrument </a:t>
              </a:r>
            </a:p>
            <a:p>
              <a:r>
                <a:rPr lang="en-US" altLang="ja-JP" sz="2000" b="1" dirty="0" smtClean="0"/>
                <a:t>or singing lessons out of your school?</a:t>
              </a:r>
              <a:endParaRPr kumimoji="1" lang="en-US" altLang="ja-JP" sz="1600" b="1" dirty="0" smtClean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23849" y="7983484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Yes</a:t>
              </a:r>
              <a:r>
                <a:rPr kumimoji="1" lang="ja-JP" altLang="en-US" b="1" dirty="0" smtClean="0"/>
                <a:t>　・　</a:t>
              </a:r>
              <a:r>
                <a:rPr lang="en-US" altLang="ja-JP" b="1" dirty="0" smtClean="0"/>
                <a:t>No</a:t>
              </a:r>
              <a:endParaRPr kumimoji="1" lang="ja-JP" altLang="en-US" b="1" dirty="0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733425" y="8124746"/>
            <a:ext cx="5568909" cy="1400253"/>
            <a:chOff x="994942" y="8229521"/>
            <a:chExt cx="5307392" cy="1400253"/>
          </a:xfrm>
        </p:grpSpPr>
        <p:sp>
          <p:nvSpPr>
            <p:cNvPr id="18" name="角丸四角形 17"/>
            <p:cNvSpPr/>
            <p:nvPr/>
          </p:nvSpPr>
          <p:spPr>
            <a:xfrm>
              <a:off x="994942" y="8229521"/>
              <a:ext cx="5297860" cy="60650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600" b="1" dirty="0" smtClean="0"/>
                <a:t>To a person who answered “Yes” on this question. </a:t>
              </a:r>
              <a:r>
                <a:rPr kumimoji="1" lang="en-US" altLang="ja-JP" sz="1600" b="1" dirty="0" smtClean="0"/>
                <a:t>Please write down what </a:t>
              </a:r>
              <a:r>
                <a:rPr lang="en-US" altLang="ja-JP" sz="1600" b="1" dirty="0" smtClean="0"/>
                <a:t>sort of lessons </a:t>
              </a:r>
              <a:r>
                <a:rPr kumimoji="1" lang="en-US" altLang="ja-JP" sz="1600" b="1" dirty="0" smtClean="0"/>
                <a:t>you </a:t>
              </a:r>
              <a:r>
                <a:rPr lang="en-US" altLang="ja-JP" sz="1600" b="1" dirty="0" smtClean="0"/>
                <a:t>have taken and the period.</a:t>
              </a:r>
              <a:endParaRPr kumimoji="1" lang="en-US" altLang="ja-JP" sz="1600" b="1" dirty="0" smtClean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994942" y="8877300"/>
              <a:ext cx="5307392" cy="7524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323840" y="5800725"/>
            <a:ext cx="5968961" cy="1048705"/>
            <a:chOff x="323840" y="5962650"/>
            <a:chExt cx="5968961" cy="1048705"/>
          </a:xfrm>
        </p:grpSpPr>
        <p:sp>
          <p:nvSpPr>
            <p:cNvPr id="19" name="角丸四角形 18"/>
            <p:cNvSpPr/>
            <p:nvPr/>
          </p:nvSpPr>
          <p:spPr>
            <a:xfrm>
              <a:off x="323840" y="5962650"/>
              <a:ext cx="5968961" cy="70485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smtClean="0"/>
                <a:t>Do you like to compose music more </a:t>
              </a:r>
            </a:p>
            <a:p>
              <a:r>
                <a:rPr lang="en-US" altLang="ja-JP" sz="2000" b="1" dirty="0" smtClean="0"/>
                <a:t>after using </a:t>
              </a:r>
              <a:r>
                <a:rPr lang="en-US" altLang="ja-JP" sz="2000" b="1" dirty="0" err="1" smtClean="0"/>
                <a:t>MelOn</a:t>
              </a:r>
              <a:r>
                <a:rPr lang="en-US" altLang="ja-JP" sz="2000" b="1" dirty="0" smtClean="0"/>
                <a:t> ?</a:t>
              </a:r>
              <a:endParaRPr kumimoji="1" lang="en-US" altLang="ja-JP" sz="2000" b="1" dirty="0" smtClean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23849" y="6642023"/>
              <a:ext cx="5895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Yes, I like it more!</a:t>
              </a:r>
              <a:r>
                <a:rPr lang="ja-JP" altLang="en-US" b="1" dirty="0"/>
                <a:t>　・　</a:t>
              </a:r>
              <a:r>
                <a:rPr lang="en-US" altLang="ja-JP" b="1" dirty="0" smtClean="0"/>
                <a:t>Same as before.</a:t>
              </a:r>
              <a:r>
                <a:rPr lang="ja-JP" altLang="en-US" b="1" dirty="0"/>
                <a:t>　・　</a:t>
              </a:r>
              <a:r>
                <a:rPr lang="en-US" altLang="ja-JP" b="1" dirty="0" smtClean="0"/>
                <a:t>No, I don’t  like…</a:t>
              </a:r>
              <a:endParaRPr lang="ja-JP" altLang="en-US" b="1" dirty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323839" y="2862145"/>
            <a:ext cx="5968961" cy="824985"/>
            <a:chOff x="323839" y="2862145"/>
            <a:chExt cx="5968961" cy="824985"/>
          </a:xfrm>
        </p:grpSpPr>
        <p:sp>
          <p:nvSpPr>
            <p:cNvPr id="21" name="角丸四角形 20"/>
            <p:cNvSpPr/>
            <p:nvPr/>
          </p:nvSpPr>
          <p:spPr>
            <a:xfrm>
              <a:off x="323839" y="2862145"/>
              <a:ext cx="5968961" cy="43505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smtClean="0"/>
                <a:t>Could</a:t>
              </a:r>
              <a:r>
                <a:rPr kumimoji="1" lang="en-US" altLang="ja-JP" sz="2000" b="1" dirty="0" smtClean="0"/>
                <a:t> you operate </a:t>
              </a:r>
              <a:r>
                <a:rPr kumimoji="1" lang="en-US" altLang="ja-JP" sz="2000" b="1" dirty="0" err="1" smtClean="0"/>
                <a:t>MelOn</a:t>
              </a:r>
              <a:r>
                <a:rPr kumimoji="1" lang="en-US" altLang="ja-JP" sz="2000" b="1" dirty="0" smtClean="0"/>
                <a:t> </a:t>
              </a:r>
              <a:r>
                <a:rPr lang="en-US" altLang="ja-JP" sz="2000" b="1" dirty="0" smtClean="0"/>
                <a:t>for</a:t>
              </a:r>
              <a:r>
                <a:rPr kumimoji="1" lang="en-US" altLang="ja-JP" sz="2000" b="1" dirty="0" smtClean="0"/>
                <a:t> your </a:t>
              </a:r>
              <a:r>
                <a:rPr lang="en-US" altLang="ja-JP" sz="2000" b="1" dirty="0" smtClean="0"/>
                <a:t>joy</a:t>
              </a:r>
              <a:r>
                <a:rPr lang="ja-JP" altLang="en-US" sz="2000" b="1" dirty="0" smtClean="0"/>
                <a:t> </a:t>
              </a:r>
              <a:r>
                <a:rPr lang="en-US" altLang="ja-JP" sz="2000" b="1" dirty="0" smtClean="0"/>
                <a:t>?</a:t>
              </a:r>
              <a:endParaRPr kumimoji="1" lang="en-US" altLang="ja-JP" sz="2000" b="1" dirty="0" smtClean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23848" y="3317798"/>
              <a:ext cx="487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Yes</a:t>
              </a:r>
              <a:r>
                <a:rPr lang="ja-JP" altLang="en-US" b="1" dirty="0" smtClean="0"/>
                <a:t>　・　</a:t>
              </a:r>
              <a:r>
                <a:rPr lang="en-US" altLang="ja-JP" b="1" dirty="0" smtClean="0"/>
                <a:t>No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7754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2748" y="381001"/>
            <a:ext cx="5968961" cy="1141770"/>
            <a:chOff x="323848" y="1885950"/>
            <a:chExt cx="5968961" cy="661725"/>
          </a:xfrm>
        </p:grpSpPr>
        <p:sp>
          <p:nvSpPr>
            <p:cNvPr id="3" name="角丸四角形 2"/>
            <p:cNvSpPr/>
            <p:nvPr/>
          </p:nvSpPr>
          <p:spPr>
            <a:xfrm>
              <a:off x="323848" y="1885950"/>
              <a:ext cx="5968961" cy="447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smtClean="0"/>
                <a:t>Would you like to compose music on your PC by other software or apps such as </a:t>
              </a:r>
              <a:r>
                <a:rPr kumimoji="1" lang="en-US" altLang="ja-JP" sz="2000" b="1" dirty="0" err="1" smtClean="0"/>
                <a:t>MelOn</a:t>
              </a:r>
              <a:r>
                <a:rPr kumimoji="1" lang="en-US" altLang="ja-JP" sz="2000" b="1" dirty="0" smtClean="0"/>
                <a:t> ? </a:t>
              </a:r>
              <a:endParaRPr kumimoji="1" lang="en-US" altLang="ja-JP" sz="1600" b="1" dirty="0" smtClean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323848" y="2333625"/>
              <a:ext cx="2743200" cy="214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Yes</a:t>
              </a:r>
              <a:r>
                <a:rPr kumimoji="1" lang="ja-JP" altLang="en-US" b="1" dirty="0" smtClean="0"/>
                <a:t>　・　</a:t>
              </a:r>
              <a:r>
                <a:rPr lang="en-US" altLang="ja-JP" b="1" dirty="0" smtClean="0"/>
                <a:t>No</a:t>
              </a:r>
              <a:endParaRPr kumimoji="1" lang="ja-JP" altLang="en-US" b="1" dirty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412748" y="1522772"/>
            <a:ext cx="5968961" cy="1049064"/>
            <a:chOff x="323848" y="1885950"/>
            <a:chExt cx="5968961" cy="849669"/>
          </a:xfrm>
        </p:grpSpPr>
        <p:sp>
          <p:nvSpPr>
            <p:cNvPr id="6" name="角丸四角形 5"/>
            <p:cNvSpPr/>
            <p:nvPr/>
          </p:nvSpPr>
          <p:spPr>
            <a:xfrm>
              <a:off x="323848" y="1885950"/>
              <a:ext cx="5968961" cy="52558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smtClean="0"/>
                <a:t>Would you like to compose music although at your home by  </a:t>
              </a:r>
              <a:r>
                <a:rPr kumimoji="1" lang="en-US" altLang="ja-JP" sz="2000" b="1" dirty="0" err="1" smtClean="0"/>
                <a:t>MelOn</a:t>
              </a:r>
              <a:r>
                <a:rPr kumimoji="1" lang="en-US" altLang="ja-JP" sz="2000" b="1" dirty="0" smtClean="0"/>
                <a:t> </a:t>
              </a:r>
              <a:r>
                <a:rPr lang="en-US" altLang="ja-JP" sz="2000" b="1" dirty="0"/>
                <a:t>?</a:t>
              </a:r>
              <a:endParaRPr kumimoji="1" lang="en-US" altLang="ja-JP" sz="1600" b="1" dirty="0" smtClean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23848" y="2436486"/>
              <a:ext cx="2743200" cy="299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Yes</a:t>
              </a:r>
              <a:r>
                <a:rPr kumimoji="1" lang="ja-JP" altLang="en-US" b="1" dirty="0" smtClean="0"/>
                <a:t>　・　</a:t>
              </a:r>
              <a:r>
                <a:rPr lang="en-US" altLang="ja-JP" b="1" dirty="0" smtClean="0"/>
                <a:t>No</a:t>
              </a:r>
              <a:endParaRPr kumimoji="1" lang="ja-JP" altLang="en-US" b="1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12748" y="2705106"/>
            <a:ext cx="5968961" cy="2019294"/>
            <a:chOff x="431798" y="2705106"/>
            <a:chExt cx="5968961" cy="2019294"/>
          </a:xfrm>
        </p:grpSpPr>
        <p:sp>
          <p:nvSpPr>
            <p:cNvPr id="10" name="角丸四角形 9"/>
            <p:cNvSpPr/>
            <p:nvPr/>
          </p:nvSpPr>
          <p:spPr>
            <a:xfrm>
              <a:off x="431798" y="2705106"/>
              <a:ext cx="5968961" cy="89939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000" b="1" dirty="0" smtClean="0"/>
                <a:t>If you remember </a:t>
              </a:r>
              <a:r>
                <a:rPr lang="en-US" altLang="ja-JP" sz="2000" b="1" dirty="0" smtClean="0"/>
                <a:t>any words which you could not understand on </a:t>
              </a:r>
              <a:r>
                <a:rPr kumimoji="1" lang="en-US" altLang="ja-JP" sz="2000" b="1" dirty="0" err="1" smtClean="0"/>
                <a:t>MelOn</a:t>
              </a:r>
              <a:r>
                <a:rPr kumimoji="1" lang="en-US" altLang="ja-JP" sz="2000" b="1" dirty="0" smtClean="0"/>
                <a:t>, please write them.</a:t>
              </a:r>
              <a:endParaRPr kumimoji="1" lang="en-US" altLang="ja-JP" sz="1600" b="1" dirty="0" smtClean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31798" y="3699751"/>
              <a:ext cx="5949911" cy="10246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13" name="角丸四角形 12"/>
          <p:cNvSpPr/>
          <p:nvPr/>
        </p:nvSpPr>
        <p:spPr>
          <a:xfrm>
            <a:off x="412748" y="4943475"/>
            <a:ext cx="5968961" cy="7022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 dirty="0" smtClean="0"/>
              <a:t>Please tell </a:t>
            </a:r>
            <a:r>
              <a:rPr lang="en-US" altLang="ja-JP" sz="2000" b="1" dirty="0" smtClean="0"/>
              <a:t>us your impressions or opinions about </a:t>
            </a:r>
            <a:r>
              <a:rPr kumimoji="1" lang="en-US" altLang="ja-JP" sz="2000" b="1" dirty="0" err="1" smtClean="0"/>
              <a:t>MelOn</a:t>
            </a:r>
            <a:r>
              <a:rPr lang="en-US" altLang="ja-JP" sz="2000" b="1" dirty="0" smtClean="0"/>
              <a:t>.</a:t>
            </a:r>
            <a:endParaRPr kumimoji="1" lang="en-US" altLang="ja-JP" sz="1600" b="1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412747" y="5727701"/>
            <a:ext cx="5949911" cy="299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" name="正方形/長方形 14"/>
          <p:cNvSpPr/>
          <p:nvPr/>
        </p:nvSpPr>
        <p:spPr>
          <a:xfrm>
            <a:off x="92818" y="8957270"/>
            <a:ext cx="66913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ja-JP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 for your cooperation</a:t>
            </a:r>
            <a:r>
              <a:rPr lang="ja-JP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！</a:t>
            </a:r>
            <a:endParaRPr lang="ja-JP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357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研究室\muphic\Muphic2\image\MelOn ロ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36538"/>
            <a:ext cx="2316162" cy="1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2825804" y="274637"/>
            <a:ext cx="33384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ja-JP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Kyselylomake</a:t>
            </a:r>
            <a:r>
              <a:rPr lang="en-US" altLang="ja-JP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altLang="ja-JP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lapsille</a:t>
            </a:r>
            <a:endParaRPr lang="ja-JP" alt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67048" y="797857"/>
            <a:ext cx="3235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Your student number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_______</a:t>
            </a:r>
            <a:r>
              <a:rPr lang="ja-JP" altLang="en-US" b="1" dirty="0"/>
              <a:t>　</a:t>
            </a:r>
            <a:endParaRPr lang="en-US" altLang="ja-JP" b="1" dirty="0" smtClean="0"/>
          </a:p>
          <a:p>
            <a:r>
              <a:rPr lang="en-US" altLang="ja-JP" b="1" dirty="0" smtClean="0"/>
              <a:t>Your grade in school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_______ </a:t>
            </a:r>
            <a:r>
              <a:rPr kumimoji="1" lang="ja-JP" altLang="en-US" b="1" dirty="0" smtClean="0"/>
              <a:t> </a:t>
            </a:r>
            <a:endParaRPr lang="en-US" altLang="ja-JP" b="1" dirty="0" smtClean="0"/>
          </a:p>
          <a:p>
            <a:r>
              <a:rPr lang="en-US" altLang="ja-JP" b="1" dirty="0" smtClean="0"/>
              <a:t>Sex</a:t>
            </a:r>
            <a:r>
              <a:rPr lang="ja-JP" altLang="en-US" b="1" dirty="0" smtClean="0"/>
              <a:t>　      </a:t>
            </a:r>
            <a:r>
              <a:rPr lang="en-US" altLang="ja-JP" b="1" dirty="0" smtClean="0"/>
              <a:t>Boy</a:t>
            </a:r>
            <a:r>
              <a:rPr lang="ja-JP" altLang="en-US" b="1" dirty="0" smtClean="0"/>
              <a:t>　・　</a:t>
            </a:r>
            <a:r>
              <a:rPr lang="en-US" altLang="ja-JP" b="1" dirty="0" smtClean="0"/>
              <a:t>Girl</a:t>
            </a:r>
            <a:endParaRPr kumimoji="1" lang="ja-JP" altLang="en-US" b="1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323848" y="1885950"/>
            <a:ext cx="5968961" cy="817007"/>
            <a:chOff x="323848" y="1885950"/>
            <a:chExt cx="5968961" cy="817007"/>
          </a:xfrm>
        </p:grpSpPr>
        <p:sp>
          <p:nvSpPr>
            <p:cNvPr id="7" name="角丸四角形 6"/>
            <p:cNvSpPr/>
            <p:nvPr/>
          </p:nvSpPr>
          <p:spPr>
            <a:xfrm>
              <a:off x="323848" y="1885950"/>
              <a:ext cx="5968961" cy="447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smtClean="0"/>
                <a:t>Did you enjoy </a:t>
              </a:r>
              <a:r>
                <a:rPr lang="en-US" altLang="ja-JP" sz="2000" b="1" dirty="0" err="1" smtClean="0"/>
                <a:t>MelOn</a:t>
              </a:r>
              <a:r>
                <a:rPr lang="en-US" altLang="ja-JP" sz="2000" b="1" dirty="0" smtClean="0"/>
                <a:t> ?</a:t>
              </a:r>
              <a:endParaRPr kumimoji="1" lang="en-US" altLang="ja-JP" sz="1600" b="1" dirty="0" smtClean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23848" y="2333625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Yes</a:t>
              </a:r>
              <a:r>
                <a:rPr kumimoji="1" lang="ja-JP" altLang="en-US" b="1" dirty="0" smtClean="0"/>
                <a:t>　・</a:t>
              </a:r>
              <a:r>
                <a:rPr lang="ja-JP" altLang="en-US" b="1" dirty="0" smtClean="0"/>
                <a:t>　</a:t>
              </a:r>
              <a:r>
                <a:rPr lang="en-US" altLang="ja-JP" b="1" dirty="0" smtClean="0"/>
                <a:t>No</a:t>
              </a:r>
              <a:endParaRPr kumimoji="1" lang="ja-JP" altLang="en-US" b="1" dirty="0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323845" y="3920014"/>
            <a:ext cx="5968961" cy="805934"/>
            <a:chOff x="323845" y="3843814"/>
            <a:chExt cx="5968961" cy="805934"/>
          </a:xfrm>
        </p:grpSpPr>
        <p:sp>
          <p:nvSpPr>
            <p:cNvPr id="10" name="角丸四角形 9"/>
            <p:cNvSpPr/>
            <p:nvPr/>
          </p:nvSpPr>
          <p:spPr>
            <a:xfrm>
              <a:off x="323845" y="3843814"/>
              <a:ext cx="5968961" cy="44029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smtClean="0"/>
                <a:t>Was “Practice Mode” on </a:t>
              </a:r>
              <a:r>
                <a:rPr lang="en-US" altLang="ja-JP" sz="2000" b="1" dirty="0" err="1" smtClean="0"/>
                <a:t>MelOn</a:t>
              </a:r>
              <a:r>
                <a:rPr lang="en-US" altLang="ja-JP" sz="2000" b="1" dirty="0" smtClean="0"/>
                <a:t> easy to understand</a:t>
              </a:r>
              <a:r>
                <a:rPr lang="ja-JP" altLang="en-US" sz="2000" b="1" dirty="0"/>
                <a:t> </a:t>
              </a:r>
              <a:r>
                <a:rPr lang="en-US" altLang="ja-JP" sz="2000" b="1" dirty="0" smtClean="0"/>
                <a:t>?</a:t>
              </a:r>
              <a:endParaRPr kumimoji="1" lang="en-US" altLang="ja-JP" sz="1600" b="1" dirty="0" smtClean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23845" y="4280416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Yes</a:t>
              </a:r>
              <a:r>
                <a:rPr kumimoji="1" lang="ja-JP" altLang="en-US" b="1" dirty="0" smtClean="0"/>
                <a:t>　・　</a:t>
              </a:r>
              <a:r>
                <a:rPr lang="en-US" altLang="ja-JP" b="1" dirty="0" smtClean="0"/>
                <a:t>No</a:t>
              </a:r>
              <a:endParaRPr kumimoji="1" lang="ja-JP" altLang="en-US" b="1" dirty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323841" y="4881445"/>
            <a:ext cx="5968961" cy="804386"/>
            <a:chOff x="323841" y="4852870"/>
            <a:chExt cx="5968961" cy="804386"/>
          </a:xfrm>
        </p:grpSpPr>
        <p:sp>
          <p:nvSpPr>
            <p:cNvPr id="12" name="角丸四角形 11"/>
            <p:cNvSpPr/>
            <p:nvPr/>
          </p:nvSpPr>
          <p:spPr>
            <a:xfrm>
              <a:off x="323841" y="4852870"/>
              <a:ext cx="5968961" cy="43505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smtClean="0"/>
                <a:t>Do you like music more after using </a:t>
              </a:r>
              <a:r>
                <a:rPr lang="en-US" altLang="ja-JP" sz="2000" b="1" dirty="0" err="1" smtClean="0"/>
                <a:t>MelOn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/>
                <a:t>?</a:t>
              </a:r>
              <a:endParaRPr kumimoji="1" lang="en-US" altLang="ja-JP" sz="2000" b="1" dirty="0" smtClean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23844" y="5287924"/>
              <a:ext cx="5968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Yes, I like it more!</a:t>
              </a:r>
              <a:r>
                <a:rPr lang="ja-JP" altLang="en-US" b="1" dirty="0" smtClean="0"/>
                <a:t>　・　</a:t>
              </a:r>
              <a:r>
                <a:rPr lang="en-US" altLang="ja-JP" b="1" dirty="0" smtClean="0"/>
                <a:t>Same as before.</a:t>
              </a:r>
              <a:r>
                <a:rPr lang="ja-JP" altLang="en-US" b="1" dirty="0" smtClean="0"/>
                <a:t>　・　</a:t>
              </a:r>
              <a:r>
                <a:rPr lang="en-US" altLang="ja-JP" b="1" dirty="0" smtClean="0"/>
                <a:t>No, I don’t like…</a:t>
              </a:r>
              <a:endParaRPr kumimoji="1" lang="ja-JP" altLang="en-US" b="1" dirty="0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323849" y="6978630"/>
            <a:ext cx="5968961" cy="1221769"/>
            <a:chOff x="323849" y="7398403"/>
            <a:chExt cx="5968961" cy="954413"/>
          </a:xfrm>
        </p:grpSpPr>
        <p:sp>
          <p:nvSpPr>
            <p:cNvPr id="16" name="角丸四角形 15"/>
            <p:cNvSpPr/>
            <p:nvPr/>
          </p:nvSpPr>
          <p:spPr>
            <a:xfrm>
              <a:off x="323849" y="7398403"/>
              <a:ext cx="5968961" cy="58124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000" b="1" dirty="0" smtClean="0"/>
                <a:t>Have you ever taken any musical instrument </a:t>
              </a:r>
            </a:p>
            <a:p>
              <a:r>
                <a:rPr lang="en-US" altLang="ja-JP" sz="2000" b="1" dirty="0" smtClean="0"/>
                <a:t>or singing lessons out of your school?</a:t>
              </a:r>
              <a:endParaRPr kumimoji="1" lang="en-US" altLang="ja-JP" sz="1600" b="1" dirty="0" smtClean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23849" y="7983484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Yes</a:t>
              </a:r>
              <a:r>
                <a:rPr kumimoji="1" lang="ja-JP" altLang="en-US" b="1" dirty="0" smtClean="0"/>
                <a:t>　・　</a:t>
              </a:r>
              <a:r>
                <a:rPr lang="en-US" altLang="ja-JP" b="1" dirty="0" smtClean="0"/>
                <a:t>No</a:t>
              </a:r>
              <a:endParaRPr kumimoji="1" lang="ja-JP" altLang="en-US" b="1" dirty="0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733425" y="8124746"/>
            <a:ext cx="5568909" cy="1400253"/>
            <a:chOff x="994942" y="8229521"/>
            <a:chExt cx="5307392" cy="1400253"/>
          </a:xfrm>
        </p:grpSpPr>
        <p:sp>
          <p:nvSpPr>
            <p:cNvPr id="18" name="角丸四角形 17"/>
            <p:cNvSpPr/>
            <p:nvPr/>
          </p:nvSpPr>
          <p:spPr>
            <a:xfrm>
              <a:off x="994942" y="8229521"/>
              <a:ext cx="5297860" cy="60650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600" b="1" dirty="0" smtClean="0"/>
                <a:t>To a person who answered “Yes” on this question. </a:t>
              </a:r>
              <a:r>
                <a:rPr kumimoji="1" lang="en-US" altLang="ja-JP" sz="1600" b="1" dirty="0" smtClean="0"/>
                <a:t>Please write down what </a:t>
              </a:r>
              <a:r>
                <a:rPr lang="en-US" altLang="ja-JP" sz="1600" b="1" dirty="0" smtClean="0"/>
                <a:t>sort of lessons </a:t>
              </a:r>
              <a:r>
                <a:rPr kumimoji="1" lang="en-US" altLang="ja-JP" sz="1600" b="1" dirty="0" smtClean="0"/>
                <a:t>you </a:t>
              </a:r>
              <a:r>
                <a:rPr lang="en-US" altLang="ja-JP" sz="1600" b="1" dirty="0" smtClean="0"/>
                <a:t>have taken and the period.</a:t>
              </a:r>
              <a:endParaRPr kumimoji="1" lang="en-US" altLang="ja-JP" sz="1600" b="1" dirty="0" smtClean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994942" y="8877300"/>
              <a:ext cx="5307392" cy="7524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323840" y="5800725"/>
            <a:ext cx="5968961" cy="1048705"/>
            <a:chOff x="323840" y="5962650"/>
            <a:chExt cx="5968961" cy="1048705"/>
          </a:xfrm>
        </p:grpSpPr>
        <p:sp>
          <p:nvSpPr>
            <p:cNvPr id="19" name="角丸四角形 18"/>
            <p:cNvSpPr/>
            <p:nvPr/>
          </p:nvSpPr>
          <p:spPr>
            <a:xfrm>
              <a:off x="323840" y="5962650"/>
              <a:ext cx="5968961" cy="70485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smtClean="0"/>
                <a:t>Do you like to compose music more </a:t>
              </a:r>
            </a:p>
            <a:p>
              <a:r>
                <a:rPr lang="en-US" altLang="ja-JP" sz="2000" b="1" dirty="0" smtClean="0"/>
                <a:t>after using </a:t>
              </a:r>
              <a:r>
                <a:rPr lang="en-US" altLang="ja-JP" sz="2000" b="1" dirty="0" err="1" smtClean="0"/>
                <a:t>MelOn</a:t>
              </a:r>
              <a:r>
                <a:rPr lang="en-US" altLang="ja-JP" sz="2000" b="1" dirty="0" smtClean="0"/>
                <a:t> ?</a:t>
              </a:r>
              <a:endParaRPr kumimoji="1" lang="en-US" altLang="ja-JP" sz="2000" b="1" dirty="0" smtClean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23849" y="6642023"/>
              <a:ext cx="5895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Yes, I like it more!</a:t>
              </a:r>
              <a:r>
                <a:rPr lang="ja-JP" altLang="en-US" b="1" dirty="0"/>
                <a:t>　・　</a:t>
              </a:r>
              <a:r>
                <a:rPr lang="en-US" altLang="ja-JP" b="1" dirty="0" smtClean="0"/>
                <a:t>Same as before.</a:t>
              </a:r>
              <a:r>
                <a:rPr lang="ja-JP" altLang="en-US" b="1" dirty="0"/>
                <a:t>　・　</a:t>
              </a:r>
              <a:r>
                <a:rPr lang="en-US" altLang="ja-JP" b="1" dirty="0" smtClean="0"/>
                <a:t>No, I don’t  like…</a:t>
              </a:r>
              <a:endParaRPr lang="ja-JP" altLang="en-US" b="1" dirty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323839" y="2862145"/>
            <a:ext cx="5968961" cy="824985"/>
            <a:chOff x="323839" y="2862145"/>
            <a:chExt cx="5968961" cy="824985"/>
          </a:xfrm>
        </p:grpSpPr>
        <p:sp>
          <p:nvSpPr>
            <p:cNvPr id="21" name="角丸四角形 20"/>
            <p:cNvSpPr/>
            <p:nvPr/>
          </p:nvSpPr>
          <p:spPr>
            <a:xfrm>
              <a:off x="323839" y="2862145"/>
              <a:ext cx="5968961" cy="43505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smtClean="0"/>
                <a:t>Could</a:t>
              </a:r>
              <a:r>
                <a:rPr kumimoji="1" lang="en-US" altLang="ja-JP" sz="2000" b="1" dirty="0" smtClean="0"/>
                <a:t> you operate </a:t>
              </a:r>
              <a:r>
                <a:rPr kumimoji="1" lang="en-US" altLang="ja-JP" sz="2000" b="1" dirty="0" err="1" smtClean="0"/>
                <a:t>MelOn</a:t>
              </a:r>
              <a:r>
                <a:rPr kumimoji="1" lang="en-US" altLang="ja-JP" sz="2000" b="1" dirty="0" smtClean="0"/>
                <a:t> </a:t>
              </a:r>
              <a:r>
                <a:rPr lang="en-US" altLang="ja-JP" sz="2000" b="1" dirty="0" smtClean="0"/>
                <a:t>for</a:t>
              </a:r>
              <a:r>
                <a:rPr kumimoji="1" lang="en-US" altLang="ja-JP" sz="2000" b="1" dirty="0" smtClean="0"/>
                <a:t> your </a:t>
              </a:r>
              <a:r>
                <a:rPr lang="en-US" altLang="ja-JP" sz="2000" b="1" dirty="0" smtClean="0"/>
                <a:t>joy</a:t>
              </a:r>
              <a:r>
                <a:rPr lang="ja-JP" altLang="en-US" sz="2000" b="1" dirty="0" smtClean="0"/>
                <a:t> </a:t>
              </a:r>
              <a:r>
                <a:rPr lang="en-US" altLang="ja-JP" sz="2000" b="1" dirty="0" smtClean="0"/>
                <a:t>?</a:t>
              </a:r>
              <a:endParaRPr kumimoji="1" lang="en-US" altLang="ja-JP" sz="2000" b="1" dirty="0" smtClean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23848" y="3317798"/>
              <a:ext cx="487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Yes</a:t>
              </a:r>
              <a:r>
                <a:rPr lang="ja-JP" altLang="en-US" b="1" dirty="0" smtClean="0"/>
                <a:t>　・　</a:t>
              </a:r>
              <a:r>
                <a:rPr lang="en-US" altLang="ja-JP" b="1" dirty="0" smtClean="0"/>
                <a:t>No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0625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2748" y="381001"/>
            <a:ext cx="5968961" cy="1141770"/>
            <a:chOff x="323848" y="1885950"/>
            <a:chExt cx="5968961" cy="661725"/>
          </a:xfrm>
        </p:grpSpPr>
        <p:sp>
          <p:nvSpPr>
            <p:cNvPr id="3" name="角丸四角形 2"/>
            <p:cNvSpPr/>
            <p:nvPr/>
          </p:nvSpPr>
          <p:spPr>
            <a:xfrm>
              <a:off x="323848" y="1885950"/>
              <a:ext cx="5968961" cy="447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smtClean="0"/>
                <a:t>Would you like to compose music on your PC by other software or apps such as </a:t>
              </a:r>
              <a:r>
                <a:rPr kumimoji="1" lang="en-US" altLang="ja-JP" sz="2000" b="1" dirty="0" err="1" smtClean="0"/>
                <a:t>MelOn</a:t>
              </a:r>
              <a:r>
                <a:rPr kumimoji="1" lang="en-US" altLang="ja-JP" sz="2000" b="1" dirty="0" smtClean="0"/>
                <a:t> ? </a:t>
              </a:r>
              <a:endParaRPr kumimoji="1" lang="en-US" altLang="ja-JP" sz="1600" b="1" dirty="0" smtClean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323848" y="2333625"/>
              <a:ext cx="2743200" cy="214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Yes</a:t>
              </a:r>
              <a:r>
                <a:rPr kumimoji="1" lang="ja-JP" altLang="en-US" b="1" dirty="0" smtClean="0"/>
                <a:t>　・　</a:t>
              </a:r>
              <a:r>
                <a:rPr lang="en-US" altLang="ja-JP" b="1" dirty="0" smtClean="0"/>
                <a:t>No</a:t>
              </a:r>
              <a:endParaRPr kumimoji="1" lang="ja-JP" altLang="en-US" b="1" dirty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412748" y="1522772"/>
            <a:ext cx="5968961" cy="1049064"/>
            <a:chOff x="323848" y="1885950"/>
            <a:chExt cx="5968961" cy="849669"/>
          </a:xfrm>
        </p:grpSpPr>
        <p:sp>
          <p:nvSpPr>
            <p:cNvPr id="6" name="角丸四角形 5"/>
            <p:cNvSpPr/>
            <p:nvPr/>
          </p:nvSpPr>
          <p:spPr>
            <a:xfrm>
              <a:off x="323848" y="1885950"/>
              <a:ext cx="5968961" cy="52558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smtClean="0"/>
                <a:t>Would you like to compose music although at your home by  </a:t>
              </a:r>
              <a:r>
                <a:rPr kumimoji="1" lang="en-US" altLang="ja-JP" sz="2000" b="1" dirty="0" err="1" smtClean="0"/>
                <a:t>MelOn</a:t>
              </a:r>
              <a:r>
                <a:rPr kumimoji="1" lang="en-US" altLang="ja-JP" sz="2000" b="1" dirty="0" smtClean="0"/>
                <a:t> </a:t>
              </a:r>
              <a:r>
                <a:rPr lang="en-US" altLang="ja-JP" sz="2000" b="1" dirty="0"/>
                <a:t>?</a:t>
              </a:r>
              <a:endParaRPr kumimoji="1" lang="en-US" altLang="ja-JP" sz="1600" b="1" dirty="0" smtClean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23848" y="2436486"/>
              <a:ext cx="2743200" cy="299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Yes</a:t>
              </a:r>
              <a:r>
                <a:rPr kumimoji="1" lang="ja-JP" altLang="en-US" b="1" dirty="0" smtClean="0"/>
                <a:t>　・　</a:t>
              </a:r>
              <a:r>
                <a:rPr lang="en-US" altLang="ja-JP" b="1" dirty="0" smtClean="0"/>
                <a:t>No</a:t>
              </a:r>
              <a:endParaRPr kumimoji="1" lang="ja-JP" altLang="en-US" b="1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12748" y="2705106"/>
            <a:ext cx="5968961" cy="2019294"/>
            <a:chOff x="431798" y="2705106"/>
            <a:chExt cx="5968961" cy="2019294"/>
          </a:xfrm>
        </p:grpSpPr>
        <p:sp>
          <p:nvSpPr>
            <p:cNvPr id="10" name="角丸四角形 9"/>
            <p:cNvSpPr/>
            <p:nvPr/>
          </p:nvSpPr>
          <p:spPr>
            <a:xfrm>
              <a:off x="431798" y="2705106"/>
              <a:ext cx="5968961" cy="89939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000" b="1" dirty="0" smtClean="0"/>
                <a:t>If you remember </a:t>
              </a:r>
              <a:r>
                <a:rPr lang="en-US" altLang="ja-JP" sz="2000" b="1" dirty="0" smtClean="0"/>
                <a:t>any words which you could not understand on </a:t>
              </a:r>
              <a:r>
                <a:rPr kumimoji="1" lang="en-US" altLang="ja-JP" sz="2000" b="1" dirty="0" err="1" smtClean="0"/>
                <a:t>MelOn</a:t>
              </a:r>
              <a:r>
                <a:rPr kumimoji="1" lang="en-US" altLang="ja-JP" sz="2000" b="1" dirty="0" smtClean="0"/>
                <a:t>, please write them.</a:t>
              </a:r>
              <a:endParaRPr kumimoji="1" lang="en-US" altLang="ja-JP" sz="1600" b="1" dirty="0" smtClean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31798" y="3699751"/>
              <a:ext cx="5949911" cy="10246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13" name="角丸四角形 12"/>
          <p:cNvSpPr/>
          <p:nvPr/>
        </p:nvSpPr>
        <p:spPr>
          <a:xfrm>
            <a:off x="412748" y="4943475"/>
            <a:ext cx="5968961" cy="7022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 dirty="0" smtClean="0"/>
              <a:t>Please tell </a:t>
            </a:r>
            <a:r>
              <a:rPr lang="en-US" altLang="ja-JP" sz="2000" b="1" dirty="0" smtClean="0"/>
              <a:t>us your impressions or opinions about </a:t>
            </a:r>
            <a:r>
              <a:rPr kumimoji="1" lang="en-US" altLang="ja-JP" sz="2000" b="1" dirty="0" err="1" smtClean="0"/>
              <a:t>MelOn</a:t>
            </a:r>
            <a:r>
              <a:rPr lang="en-US" altLang="ja-JP" sz="2000" b="1" dirty="0" smtClean="0"/>
              <a:t>.</a:t>
            </a:r>
            <a:endParaRPr kumimoji="1" lang="en-US" altLang="ja-JP" sz="1600" b="1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412747" y="5727701"/>
            <a:ext cx="5949911" cy="299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" name="正方形/長方形 14"/>
          <p:cNvSpPr/>
          <p:nvPr/>
        </p:nvSpPr>
        <p:spPr>
          <a:xfrm>
            <a:off x="92818" y="8957270"/>
            <a:ext cx="66913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ja-JP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 for your cooperation</a:t>
            </a:r>
            <a:r>
              <a:rPr lang="ja-JP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！</a:t>
            </a:r>
            <a:endParaRPr lang="ja-JP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494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502</Words>
  <Application>Microsoft Office PowerPoint</Application>
  <PresentationFormat>A4 210 x 297 mm</PresentationFormat>
  <Paragraphs>78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fuurin</dc:creator>
  <cp:lastModifiedBy>小松秀生</cp:lastModifiedBy>
  <cp:revision>79</cp:revision>
  <dcterms:created xsi:type="dcterms:W3CDTF">2015-05-26T08:12:51Z</dcterms:created>
  <dcterms:modified xsi:type="dcterms:W3CDTF">2015-05-29T05:56:31Z</dcterms:modified>
</cp:coreProperties>
</file>