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326"/>
    <a:srgbClr val="416F46"/>
    <a:srgbClr val="33E13B"/>
    <a:srgbClr val="2E8232"/>
    <a:srgbClr val="545C54"/>
    <a:srgbClr val="17FD17"/>
    <a:srgbClr val="00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2015/7/23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971600" y="779754"/>
            <a:ext cx="1872208" cy="1857158"/>
            <a:chOff x="971600" y="779754"/>
            <a:chExt cx="1872208" cy="1857158"/>
          </a:xfrm>
        </p:grpSpPr>
        <p:sp>
          <p:nvSpPr>
            <p:cNvPr id="2" name="角丸四角形 1"/>
            <p:cNvSpPr/>
            <p:nvPr/>
          </p:nvSpPr>
          <p:spPr>
            <a:xfrm>
              <a:off x="971600" y="779754"/>
              <a:ext cx="1872208" cy="18571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C:\Users\小松秀生\AppData\Local\Microsoft\Windows\Temporary Internet Files\Content.IE5\AEKBIRF1\lgi01a201309211300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988253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グループ化 9"/>
          <p:cNvGrpSpPr/>
          <p:nvPr/>
        </p:nvGrpSpPr>
        <p:grpSpPr>
          <a:xfrm>
            <a:off x="971600" y="3212976"/>
            <a:ext cx="1872208" cy="1857158"/>
            <a:chOff x="971600" y="3212976"/>
            <a:chExt cx="1872208" cy="1857158"/>
          </a:xfrm>
        </p:grpSpPr>
        <p:sp>
          <p:nvSpPr>
            <p:cNvPr id="3" name="角丸四角形 2"/>
            <p:cNvSpPr/>
            <p:nvPr/>
          </p:nvSpPr>
          <p:spPr>
            <a:xfrm>
              <a:off x="971600" y="3212976"/>
              <a:ext cx="1872208" cy="1857158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Picture 2" descr="C:\Users\小松秀生\AppData\Local\Microsoft\Windows\Temporary Internet Files\Content.IE5\AEKBIRF1\lgi01a201309211300[1]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421475"/>
              <a:ext cx="1440160" cy="144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角丸四角形 5"/>
          <p:cNvSpPr/>
          <p:nvPr/>
        </p:nvSpPr>
        <p:spPr>
          <a:xfrm>
            <a:off x="3779912" y="802155"/>
            <a:ext cx="1872208" cy="18571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779912" y="3235377"/>
            <a:ext cx="1872208" cy="185715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05消しゴム/けしごむ/フリー/素材/イラス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706257"/>
            <a:ext cx="2615808" cy="20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05消しゴム/けしごむ/フリー/素材/イラスト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96068"/>
            <a:ext cx="2615808" cy="20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755576" y="1878779"/>
            <a:ext cx="3168352" cy="3168352"/>
          </a:xfrm>
          <a:prstGeom prst="roundRect">
            <a:avLst/>
          </a:prstGeom>
          <a:pattFill prst="openDmnd">
            <a:fgClr>
              <a:srgbClr val="2E8232"/>
            </a:fgClr>
            <a:bgClr>
              <a:srgbClr val="17FD17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端子 2"/>
          <p:cNvSpPr/>
          <p:nvPr/>
        </p:nvSpPr>
        <p:spPr>
          <a:xfrm>
            <a:off x="5256076" y="3628997"/>
            <a:ext cx="1476164" cy="504056"/>
          </a:xfrm>
          <a:prstGeom prst="flowChartTerminator">
            <a:avLst/>
          </a:prstGeom>
          <a:pattFill prst="openDmnd">
            <a:fgClr>
              <a:srgbClr val="416F46"/>
            </a:fgClr>
            <a:bgClr>
              <a:srgbClr val="21F326"/>
            </a:bgClr>
          </a:pattFill>
          <a:effectLst>
            <a:outerShdw blurRad="40000" dist="23000" dir="1518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1043608" y="1844824"/>
            <a:ext cx="3096344" cy="3024336"/>
          </a:xfrm>
          <a:prstGeom prst="ellipse">
            <a:avLst/>
          </a:prstGeom>
          <a:gradFill flip="none" rotWithShape="1">
            <a:gsLst>
              <a:gs pos="0">
                <a:srgbClr val="21F326">
                  <a:shade val="30000"/>
                  <a:satMod val="115000"/>
                </a:srgbClr>
              </a:gs>
              <a:gs pos="50000">
                <a:srgbClr val="21F326">
                  <a:shade val="67500"/>
                  <a:satMod val="115000"/>
                </a:srgbClr>
              </a:gs>
              <a:gs pos="100000">
                <a:srgbClr val="21F326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://pancos-sozai.com/wp-content/uploads/%E9%9F%B3%E7%AC%A6-%E7%B4%A0%E6%9D%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65" y="2024844"/>
            <a:ext cx="22979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円/楕円 4"/>
          <p:cNvSpPr/>
          <p:nvPr/>
        </p:nvSpPr>
        <p:spPr>
          <a:xfrm>
            <a:off x="5148064" y="1772816"/>
            <a:ext cx="3096344" cy="3024336"/>
          </a:xfrm>
          <a:prstGeom prst="ellipse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http://pancos-sozai.com/wp-content/uploads/%E9%9F%B3%E7%AC%A6-%E7%B4%A0%E6%9D%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421" y="1952836"/>
            <a:ext cx="229795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8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3851920" y="550538"/>
            <a:ext cx="1152128" cy="1080120"/>
            <a:chOff x="3851920" y="550538"/>
            <a:chExt cx="1152128" cy="1080120"/>
          </a:xfrm>
        </p:grpSpPr>
        <p:sp>
          <p:nvSpPr>
            <p:cNvPr id="2" name="角丸四角形 1"/>
            <p:cNvSpPr/>
            <p:nvPr/>
          </p:nvSpPr>
          <p:spPr>
            <a:xfrm>
              <a:off x="3851920" y="550538"/>
              <a:ext cx="1152128" cy="108012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/>
            <p:cNvSpPr/>
            <p:nvPr/>
          </p:nvSpPr>
          <p:spPr>
            <a:xfrm rot="5400000">
              <a:off x="4067944" y="766562"/>
              <a:ext cx="792088" cy="64807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角丸四角形 4"/>
          <p:cNvSpPr/>
          <p:nvPr/>
        </p:nvSpPr>
        <p:spPr>
          <a:xfrm>
            <a:off x="2041718" y="550538"/>
            <a:ext cx="1110791" cy="108012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 rot="16200000">
            <a:off x="2180400" y="758542"/>
            <a:ext cx="792088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 rot="5400000">
            <a:off x="2057053" y="2292208"/>
            <a:ext cx="1110791" cy="1080120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195735" y="2500212"/>
            <a:ext cx="792088" cy="64807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 rot="16200000">
            <a:off x="2092281" y="4236423"/>
            <a:ext cx="1110791" cy="1080120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252408" y="4452447"/>
            <a:ext cx="792088" cy="648072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画面に合わせる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小松秀生</dc:creator>
  <cp:lastModifiedBy>fuurin</cp:lastModifiedBy>
  <cp:revision>10</cp:revision>
  <dcterms:created xsi:type="dcterms:W3CDTF">2015-04-22T01:34:59Z</dcterms:created>
  <dcterms:modified xsi:type="dcterms:W3CDTF">2015-07-23T03:21:28Z</dcterms:modified>
</cp:coreProperties>
</file>