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63" r:id="rId5"/>
    <p:sldId id="258" r:id="rId6"/>
    <p:sldId id="259" r:id="rId7"/>
    <p:sldId id="260" r:id="rId8"/>
    <p:sldId id="261" r:id="rId9"/>
    <p:sldId id="264" r:id="rId10"/>
    <p:sldId id="265" r:id="rId11"/>
  </p:sldIdLst>
  <p:sldSz cx="6858000" cy="9906000" type="A4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0" d="100"/>
          <a:sy n="80" d="100"/>
        </p:scale>
        <p:origin x="-1482" y="720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8ED3F-FBC7-4B90-9DD6-9CF9ED97A6C9}" type="datetimeFigureOut">
              <a:rPr kumimoji="1" lang="ja-JP" altLang="en-US" smtClean="0"/>
              <a:t>2015/6/11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84EE6-1601-4051-B6A9-660072C021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9640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8ED3F-FBC7-4B90-9DD6-9CF9ED97A6C9}" type="datetimeFigureOut">
              <a:rPr kumimoji="1" lang="ja-JP" altLang="en-US" smtClean="0"/>
              <a:t>2015/6/11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84EE6-1601-4051-B6A9-660072C021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8714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8ED3F-FBC7-4B90-9DD6-9CF9ED97A6C9}" type="datetimeFigureOut">
              <a:rPr kumimoji="1" lang="ja-JP" altLang="en-US" smtClean="0"/>
              <a:t>2015/6/11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84EE6-1601-4051-B6A9-660072C021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6790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8ED3F-FBC7-4B90-9DD6-9CF9ED97A6C9}" type="datetimeFigureOut">
              <a:rPr kumimoji="1" lang="ja-JP" altLang="en-US" smtClean="0"/>
              <a:t>2015/6/11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84EE6-1601-4051-B6A9-660072C021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9412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8ED3F-FBC7-4B90-9DD6-9CF9ED97A6C9}" type="datetimeFigureOut">
              <a:rPr kumimoji="1" lang="ja-JP" altLang="en-US" smtClean="0"/>
              <a:t>2015/6/11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84EE6-1601-4051-B6A9-660072C021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2981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8ED3F-FBC7-4B90-9DD6-9CF9ED97A6C9}" type="datetimeFigureOut">
              <a:rPr kumimoji="1" lang="ja-JP" altLang="en-US" smtClean="0"/>
              <a:t>2015/6/11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84EE6-1601-4051-B6A9-660072C021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9698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8ED3F-FBC7-4B90-9DD6-9CF9ED97A6C9}" type="datetimeFigureOut">
              <a:rPr kumimoji="1" lang="ja-JP" altLang="en-US" smtClean="0"/>
              <a:t>2015/6/11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84EE6-1601-4051-B6A9-660072C021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3375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8ED3F-FBC7-4B90-9DD6-9CF9ED97A6C9}" type="datetimeFigureOut">
              <a:rPr kumimoji="1" lang="ja-JP" altLang="en-US" smtClean="0"/>
              <a:t>2015/6/11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84EE6-1601-4051-B6A9-660072C021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106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8ED3F-FBC7-4B90-9DD6-9CF9ED97A6C9}" type="datetimeFigureOut">
              <a:rPr kumimoji="1" lang="ja-JP" altLang="en-US" smtClean="0"/>
              <a:t>2015/6/11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84EE6-1601-4051-B6A9-660072C021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3609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8ED3F-FBC7-4B90-9DD6-9CF9ED97A6C9}" type="datetimeFigureOut">
              <a:rPr kumimoji="1" lang="ja-JP" altLang="en-US" smtClean="0"/>
              <a:t>2015/6/11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84EE6-1601-4051-B6A9-660072C021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9554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8ED3F-FBC7-4B90-9DD6-9CF9ED97A6C9}" type="datetimeFigureOut">
              <a:rPr kumimoji="1" lang="ja-JP" altLang="en-US" smtClean="0"/>
              <a:t>2015/6/11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84EE6-1601-4051-B6A9-660072C021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2640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78ED3F-FBC7-4B90-9DD6-9CF9ED97A6C9}" type="datetimeFigureOut">
              <a:rPr kumimoji="1" lang="ja-JP" altLang="en-US" smtClean="0"/>
              <a:t>2015/6/11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184EE6-1601-4051-B6A9-660072C021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7612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chemeClr val="accent6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:\研究室\muphic\Muphic2\image\MelOn ロゴ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3" y="236538"/>
            <a:ext cx="2316162" cy="122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正方形/長方形 4"/>
          <p:cNvSpPr/>
          <p:nvPr/>
        </p:nvSpPr>
        <p:spPr>
          <a:xfrm>
            <a:off x="2476542" y="236537"/>
            <a:ext cx="406233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ja-JP" altLang="en-US" sz="36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こどもよう</a:t>
            </a:r>
            <a:r>
              <a:rPr lang="ja-JP" altLang="en-US" sz="36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アンケート</a:t>
            </a:r>
            <a:endParaRPr lang="ja-JP" altLang="en-US" sz="36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325688" y="1010334"/>
            <a:ext cx="44434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 smtClean="0"/>
              <a:t>ばんごう </a:t>
            </a:r>
            <a:r>
              <a:rPr lang="en-US" altLang="ja-JP" b="1" dirty="0" smtClean="0"/>
              <a:t>_____ </a:t>
            </a:r>
            <a:r>
              <a:rPr lang="ja-JP" altLang="en-US" b="1" dirty="0" smtClean="0"/>
              <a:t>ばん</a:t>
            </a:r>
            <a:r>
              <a:rPr lang="ja-JP" altLang="en-US" b="1" dirty="0"/>
              <a:t>　</a:t>
            </a:r>
            <a:r>
              <a:rPr lang="ja-JP" altLang="en-US" b="1" dirty="0" smtClean="0"/>
              <a:t>　がくねん </a:t>
            </a:r>
            <a:r>
              <a:rPr lang="en-US" altLang="ja-JP" b="1" dirty="0" smtClean="0"/>
              <a:t>_____ </a:t>
            </a:r>
            <a:r>
              <a:rPr lang="ja-JP" altLang="en-US" b="1" dirty="0" smtClean="0"/>
              <a:t>ねん</a:t>
            </a:r>
            <a:r>
              <a:rPr kumimoji="1" lang="ja-JP" altLang="en-US" b="1" dirty="0" smtClean="0"/>
              <a:t> </a:t>
            </a:r>
            <a:endParaRPr lang="en-US" altLang="ja-JP" b="1" dirty="0" smtClean="0"/>
          </a:p>
          <a:p>
            <a:r>
              <a:rPr lang="ja-JP" altLang="en-US" b="1" dirty="0" smtClean="0"/>
              <a:t>せいべつ　おとこのこ　・　おんなのこ</a:t>
            </a:r>
            <a:endParaRPr kumimoji="1" lang="ja-JP" altLang="en-US" b="1" dirty="0"/>
          </a:p>
        </p:txBody>
      </p:sp>
      <p:grpSp>
        <p:nvGrpSpPr>
          <p:cNvPr id="29" name="グループ化 28"/>
          <p:cNvGrpSpPr/>
          <p:nvPr/>
        </p:nvGrpSpPr>
        <p:grpSpPr>
          <a:xfrm>
            <a:off x="323848" y="1885950"/>
            <a:ext cx="5968961" cy="817007"/>
            <a:chOff x="323848" y="1885950"/>
            <a:chExt cx="5968961" cy="817007"/>
          </a:xfrm>
        </p:grpSpPr>
        <p:sp>
          <p:nvSpPr>
            <p:cNvPr id="7" name="角丸四角形 6"/>
            <p:cNvSpPr/>
            <p:nvPr/>
          </p:nvSpPr>
          <p:spPr>
            <a:xfrm>
              <a:off x="323848" y="1885950"/>
              <a:ext cx="5968961" cy="447675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2000" b="1" dirty="0" err="1" smtClean="0"/>
                <a:t>MelOn</a:t>
              </a:r>
              <a:r>
                <a:rPr kumimoji="1" lang="en-US" altLang="ja-JP" sz="2000" b="1" dirty="0" smtClean="0"/>
                <a:t> </a:t>
              </a:r>
              <a:r>
                <a:rPr kumimoji="1" lang="ja-JP" altLang="en-US" sz="2000" b="1" dirty="0" smtClean="0"/>
                <a:t>はたのしかったですか？</a:t>
              </a:r>
              <a:endParaRPr kumimoji="1" lang="en-US" altLang="ja-JP" sz="1600" b="1" dirty="0" smtClean="0"/>
            </a:p>
          </p:txBody>
        </p:sp>
        <p:sp>
          <p:nvSpPr>
            <p:cNvPr id="8" name="テキスト ボックス 7"/>
            <p:cNvSpPr txBox="1"/>
            <p:nvPr/>
          </p:nvSpPr>
          <p:spPr>
            <a:xfrm>
              <a:off x="323848" y="2333625"/>
              <a:ext cx="2743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b="1" dirty="0" smtClean="0"/>
                <a:t>はい　・　いいえ</a:t>
              </a:r>
              <a:endParaRPr kumimoji="1" lang="ja-JP" altLang="en-US" b="1" dirty="0"/>
            </a:p>
          </p:txBody>
        </p:sp>
      </p:grpSp>
      <p:grpSp>
        <p:nvGrpSpPr>
          <p:cNvPr id="27" name="グループ化 26"/>
          <p:cNvGrpSpPr/>
          <p:nvPr/>
        </p:nvGrpSpPr>
        <p:grpSpPr>
          <a:xfrm>
            <a:off x="323845" y="3920014"/>
            <a:ext cx="5968961" cy="805934"/>
            <a:chOff x="323845" y="3843814"/>
            <a:chExt cx="5968961" cy="805934"/>
          </a:xfrm>
        </p:grpSpPr>
        <p:sp>
          <p:nvSpPr>
            <p:cNvPr id="10" name="角丸四角形 9"/>
            <p:cNvSpPr/>
            <p:nvPr/>
          </p:nvSpPr>
          <p:spPr>
            <a:xfrm>
              <a:off x="323845" y="3843814"/>
              <a:ext cx="5968961" cy="440293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2000" b="1" dirty="0" err="1" smtClean="0"/>
                <a:t>MelOn</a:t>
              </a:r>
              <a:r>
                <a:rPr lang="ja-JP" altLang="en-US" sz="2000" b="1" dirty="0" smtClean="0"/>
                <a:t>のおけいこモードはわかりやすかったですか</a:t>
              </a:r>
              <a:r>
                <a:rPr kumimoji="1" lang="ja-JP" altLang="en-US" sz="2000" b="1" dirty="0" smtClean="0"/>
                <a:t>？</a:t>
              </a:r>
              <a:endParaRPr kumimoji="1" lang="en-US" altLang="ja-JP" sz="1600" b="1" dirty="0" smtClean="0"/>
            </a:p>
          </p:txBody>
        </p:sp>
        <p:sp>
          <p:nvSpPr>
            <p:cNvPr id="11" name="テキスト ボックス 10"/>
            <p:cNvSpPr txBox="1"/>
            <p:nvPr/>
          </p:nvSpPr>
          <p:spPr>
            <a:xfrm>
              <a:off x="323845" y="4280416"/>
              <a:ext cx="2743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b="1" dirty="0" smtClean="0"/>
                <a:t>はい　・　いいえ</a:t>
              </a:r>
              <a:endParaRPr kumimoji="1" lang="ja-JP" altLang="en-US" b="1" dirty="0"/>
            </a:p>
          </p:txBody>
        </p:sp>
      </p:grpSp>
      <p:grpSp>
        <p:nvGrpSpPr>
          <p:cNvPr id="26" name="グループ化 25"/>
          <p:cNvGrpSpPr/>
          <p:nvPr/>
        </p:nvGrpSpPr>
        <p:grpSpPr>
          <a:xfrm>
            <a:off x="323841" y="4986220"/>
            <a:ext cx="5968961" cy="804386"/>
            <a:chOff x="323841" y="4852870"/>
            <a:chExt cx="5968961" cy="804386"/>
          </a:xfrm>
        </p:grpSpPr>
        <p:sp>
          <p:nvSpPr>
            <p:cNvPr id="12" name="角丸四角形 11"/>
            <p:cNvSpPr/>
            <p:nvPr/>
          </p:nvSpPr>
          <p:spPr>
            <a:xfrm>
              <a:off x="323841" y="4852870"/>
              <a:ext cx="5968961" cy="435054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2000" b="1" dirty="0" err="1" smtClean="0"/>
                <a:t>MelOn</a:t>
              </a:r>
              <a:r>
                <a:rPr lang="en-US" altLang="ja-JP" sz="2000" b="1" dirty="0" smtClean="0"/>
                <a:t> </a:t>
              </a:r>
              <a:r>
                <a:rPr lang="ja-JP" altLang="en-US" sz="2000" b="1" dirty="0" smtClean="0"/>
                <a:t>で </a:t>
              </a:r>
              <a:r>
                <a:rPr kumimoji="1" lang="ja-JP" altLang="en-US" sz="2000" b="1" dirty="0" smtClean="0"/>
                <a:t>おんがく を </a:t>
              </a:r>
              <a:r>
                <a:rPr lang="ja-JP" altLang="en-US" sz="2000" b="1" dirty="0" smtClean="0"/>
                <a:t>すき</a:t>
              </a:r>
              <a:r>
                <a:rPr kumimoji="1" lang="ja-JP" altLang="en-US" sz="2000" b="1" dirty="0" smtClean="0"/>
                <a:t>になりましたか？</a:t>
              </a:r>
              <a:endParaRPr kumimoji="1" lang="en-US" altLang="ja-JP" sz="2000" b="1" dirty="0" smtClean="0"/>
            </a:p>
          </p:txBody>
        </p:sp>
        <p:sp>
          <p:nvSpPr>
            <p:cNvPr id="13" name="テキスト ボックス 12"/>
            <p:cNvSpPr txBox="1"/>
            <p:nvPr/>
          </p:nvSpPr>
          <p:spPr>
            <a:xfrm>
              <a:off x="323844" y="5287924"/>
              <a:ext cx="48768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b="1" dirty="0"/>
                <a:t>すき</a:t>
              </a:r>
              <a:r>
                <a:rPr lang="ja-JP" altLang="en-US" b="1" dirty="0" smtClean="0"/>
                <a:t>になった</a:t>
              </a:r>
              <a:r>
                <a:rPr kumimoji="1" lang="ja-JP" altLang="en-US" b="1" dirty="0" smtClean="0"/>
                <a:t>　・　かわらない　・　きらいになった</a:t>
              </a:r>
              <a:endParaRPr kumimoji="1" lang="ja-JP" altLang="en-US" b="1" dirty="0"/>
            </a:p>
          </p:txBody>
        </p:sp>
      </p:grpSp>
      <p:grpSp>
        <p:nvGrpSpPr>
          <p:cNvPr id="24" name="グループ化 23"/>
          <p:cNvGrpSpPr/>
          <p:nvPr/>
        </p:nvGrpSpPr>
        <p:grpSpPr>
          <a:xfrm>
            <a:off x="323849" y="7223046"/>
            <a:ext cx="5968961" cy="805934"/>
            <a:chOff x="323849" y="7223046"/>
            <a:chExt cx="5968961" cy="805934"/>
          </a:xfrm>
        </p:grpSpPr>
        <p:sp>
          <p:nvSpPr>
            <p:cNvPr id="16" name="角丸四角形 15"/>
            <p:cNvSpPr/>
            <p:nvPr/>
          </p:nvSpPr>
          <p:spPr>
            <a:xfrm>
              <a:off x="323849" y="7223046"/>
              <a:ext cx="5968961" cy="440293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sz="2000" b="1" dirty="0" smtClean="0"/>
                <a:t>がっき や おうた をならっていたことがありますか？</a:t>
              </a:r>
              <a:endParaRPr kumimoji="1" lang="en-US" altLang="ja-JP" sz="1600" b="1" dirty="0" smtClean="0"/>
            </a:p>
          </p:txBody>
        </p:sp>
        <p:sp>
          <p:nvSpPr>
            <p:cNvPr id="17" name="テキスト ボックス 16"/>
            <p:cNvSpPr txBox="1"/>
            <p:nvPr/>
          </p:nvSpPr>
          <p:spPr>
            <a:xfrm>
              <a:off x="323849" y="7659648"/>
              <a:ext cx="2743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b="1" dirty="0" smtClean="0"/>
                <a:t>はい　・　いいえ</a:t>
              </a:r>
              <a:endParaRPr kumimoji="1" lang="ja-JP" altLang="en-US" b="1" dirty="0"/>
            </a:p>
          </p:txBody>
        </p:sp>
      </p:grpSp>
      <p:grpSp>
        <p:nvGrpSpPr>
          <p:cNvPr id="25" name="グループ化 24"/>
          <p:cNvGrpSpPr/>
          <p:nvPr/>
        </p:nvGrpSpPr>
        <p:grpSpPr>
          <a:xfrm>
            <a:off x="1276350" y="8051721"/>
            <a:ext cx="5025984" cy="1578053"/>
            <a:chOff x="1276350" y="8051721"/>
            <a:chExt cx="5025984" cy="1578053"/>
          </a:xfrm>
        </p:grpSpPr>
        <p:sp>
          <p:nvSpPr>
            <p:cNvPr id="18" name="角丸四角形 17"/>
            <p:cNvSpPr/>
            <p:nvPr/>
          </p:nvSpPr>
          <p:spPr>
            <a:xfrm>
              <a:off x="1276350" y="8051721"/>
              <a:ext cx="5016452" cy="606504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sz="1600" b="1" dirty="0" smtClean="0"/>
                <a:t>「はい」と こたえた ひとは、どんなことを、</a:t>
              </a:r>
              <a:endParaRPr kumimoji="1" lang="en-US" altLang="ja-JP" sz="1600" b="1" dirty="0" smtClean="0"/>
            </a:p>
            <a:p>
              <a:r>
                <a:rPr kumimoji="1" lang="ja-JP" altLang="en-US" sz="1600" b="1" dirty="0" smtClean="0"/>
                <a:t>どれくらいのあいだ </a:t>
              </a:r>
              <a:r>
                <a:rPr lang="ja-JP" altLang="en-US" sz="1600" b="1" dirty="0" smtClean="0"/>
                <a:t>ならって</a:t>
              </a:r>
              <a:r>
                <a:rPr lang="ja-JP" altLang="en-US" sz="1600" b="1" dirty="0"/>
                <a:t>いたの</a:t>
              </a:r>
              <a:r>
                <a:rPr lang="ja-JP" altLang="en-US" sz="1600" b="1" dirty="0" smtClean="0"/>
                <a:t>か、かいてね</a:t>
              </a:r>
              <a:r>
                <a:rPr lang="ja-JP" altLang="en-US" sz="1600" b="1" dirty="0"/>
                <a:t>。</a:t>
              </a:r>
              <a:endParaRPr lang="en-US" altLang="ja-JP" sz="1600" b="1" dirty="0" smtClean="0"/>
            </a:p>
          </p:txBody>
        </p:sp>
        <p:sp>
          <p:nvSpPr>
            <p:cNvPr id="3" name="正方形/長方形 2"/>
            <p:cNvSpPr/>
            <p:nvPr/>
          </p:nvSpPr>
          <p:spPr>
            <a:xfrm>
              <a:off x="1276350" y="8724899"/>
              <a:ext cx="5025984" cy="9048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</p:grpSp>
      <p:grpSp>
        <p:nvGrpSpPr>
          <p:cNvPr id="9" name="グループ化 8"/>
          <p:cNvGrpSpPr/>
          <p:nvPr/>
        </p:nvGrpSpPr>
        <p:grpSpPr>
          <a:xfrm>
            <a:off x="323840" y="6062545"/>
            <a:ext cx="5968961" cy="824985"/>
            <a:chOff x="323840" y="6043495"/>
            <a:chExt cx="5968961" cy="824985"/>
          </a:xfrm>
        </p:grpSpPr>
        <p:sp>
          <p:nvSpPr>
            <p:cNvPr id="19" name="角丸四角形 18"/>
            <p:cNvSpPr/>
            <p:nvPr/>
          </p:nvSpPr>
          <p:spPr>
            <a:xfrm>
              <a:off x="323840" y="6043495"/>
              <a:ext cx="5968961" cy="435054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2000" b="1" dirty="0" err="1"/>
                <a:t>MelOn</a:t>
              </a:r>
              <a:r>
                <a:rPr lang="en-US" altLang="ja-JP" sz="2000" b="1" dirty="0"/>
                <a:t> </a:t>
              </a:r>
              <a:r>
                <a:rPr lang="ja-JP" altLang="en-US" sz="2000" b="1" dirty="0" smtClean="0"/>
                <a:t>で さっきょく</a:t>
              </a:r>
              <a:r>
                <a:rPr kumimoji="1" lang="ja-JP" altLang="en-US" sz="2000" b="1" dirty="0" smtClean="0"/>
                <a:t> を </a:t>
              </a:r>
              <a:r>
                <a:rPr lang="ja-JP" altLang="en-US" sz="2000" b="1" dirty="0" smtClean="0"/>
                <a:t>すき</a:t>
              </a:r>
              <a:r>
                <a:rPr kumimoji="1" lang="ja-JP" altLang="en-US" sz="2000" b="1" dirty="0" smtClean="0"/>
                <a:t>になりましたか？</a:t>
              </a:r>
              <a:endParaRPr kumimoji="1" lang="en-US" altLang="ja-JP" sz="2000" b="1" dirty="0" smtClean="0"/>
            </a:p>
          </p:txBody>
        </p:sp>
        <p:sp>
          <p:nvSpPr>
            <p:cNvPr id="20" name="テキスト ボックス 19"/>
            <p:cNvSpPr txBox="1"/>
            <p:nvPr/>
          </p:nvSpPr>
          <p:spPr>
            <a:xfrm>
              <a:off x="323849" y="6499148"/>
              <a:ext cx="48768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b="1" dirty="0"/>
                <a:t>すき</a:t>
              </a:r>
              <a:r>
                <a:rPr lang="ja-JP" altLang="en-US" b="1" dirty="0" smtClean="0"/>
                <a:t>になった</a:t>
              </a:r>
              <a:r>
                <a:rPr kumimoji="1" lang="ja-JP" altLang="en-US" b="1" dirty="0" smtClean="0"/>
                <a:t>　・　かわらない　・　きらいになった</a:t>
              </a:r>
              <a:endParaRPr kumimoji="1" lang="ja-JP" altLang="en-US" b="1" dirty="0"/>
            </a:p>
          </p:txBody>
        </p:sp>
      </p:grpSp>
      <p:grpSp>
        <p:nvGrpSpPr>
          <p:cNvPr id="28" name="グループ化 27"/>
          <p:cNvGrpSpPr/>
          <p:nvPr/>
        </p:nvGrpSpPr>
        <p:grpSpPr>
          <a:xfrm>
            <a:off x="323839" y="2862145"/>
            <a:ext cx="5968961" cy="824985"/>
            <a:chOff x="323839" y="2862145"/>
            <a:chExt cx="5968961" cy="824985"/>
          </a:xfrm>
        </p:grpSpPr>
        <p:sp>
          <p:nvSpPr>
            <p:cNvPr id="21" name="角丸四角形 20"/>
            <p:cNvSpPr/>
            <p:nvPr/>
          </p:nvSpPr>
          <p:spPr>
            <a:xfrm>
              <a:off x="323839" y="2862145"/>
              <a:ext cx="5968961" cy="435054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2000" b="1" dirty="0" err="1" smtClean="0"/>
                <a:t>MelOn</a:t>
              </a:r>
              <a:r>
                <a:rPr kumimoji="1" lang="en-US" altLang="ja-JP" sz="2000" b="1" dirty="0" smtClean="0"/>
                <a:t> </a:t>
              </a:r>
              <a:r>
                <a:rPr kumimoji="1" lang="ja-JP" altLang="en-US" sz="2000" b="1" dirty="0" smtClean="0"/>
                <a:t>を おもいどおり に うごかせましたか？</a:t>
              </a:r>
              <a:endParaRPr kumimoji="1" lang="en-US" altLang="ja-JP" sz="2000" b="1" dirty="0" smtClean="0"/>
            </a:p>
          </p:txBody>
        </p:sp>
        <p:sp>
          <p:nvSpPr>
            <p:cNvPr id="22" name="テキスト ボックス 21"/>
            <p:cNvSpPr txBox="1"/>
            <p:nvPr/>
          </p:nvSpPr>
          <p:spPr>
            <a:xfrm>
              <a:off x="323848" y="3317798"/>
              <a:ext cx="48768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b="1" dirty="0" smtClean="0"/>
                <a:t>はい　・　</a:t>
              </a:r>
              <a:r>
                <a:rPr lang="ja-JP" altLang="en-US" b="1" dirty="0"/>
                <a:t>いいえ</a:t>
              </a:r>
              <a:endParaRPr kumimoji="1" lang="ja-JP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2042389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/>
          <p:cNvGrpSpPr/>
          <p:nvPr/>
        </p:nvGrpSpPr>
        <p:grpSpPr>
          <a:xfrm>
            <a:off x="412748" y="381001"/>
            <a:ext cx="5968961" cy="1141770"/>
            <a:chOff x="323848" y="1885950"/>
            <a:chExt cx="5968961" cy="661725"/>
          </a:xfrm>
        </p:grpSpPr>
        <p:sp>
          <p:nvSpPr>
            <p:cNvPr id="3" name="角丸四角形 2"/>
            <p:cNvSpPr/>
            <p:nvPr/>
          </p:nvSpPr>
          <p:spPr>
            <a:xfrm>
              <a:off x="323848" y="1885950"/>
              <a:ext cx="5968961" cy="447675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2000" b="1" dirty="0" err="1" smtClean="0"/>
                <a:t>Haluaisitko</a:t>
              </a:r>
              <a:r>
                <a:rPr lang="en-US" altLang="ja-JP" sz="2000" b="1" dirty="0" smtClean="0"/>
                <a:t> </a:t>
              </a:r>
              <a:r>
                <a:rPr lang="en-US" altLang="ja-JP" sz="2000" b="1" dirty="0" err="1" smtClean="0"/>
                <a:t>kokeilla</a:t>
              </a:r>
              <a:r>
                <a:rPr lang="en-US" altLang="ja-JP" sz="2000" b="1" dirty="0" smtClean="0"/>
                <a:t> </a:t>
              </a:r>
              <a:r>
                <a:rPr lang="en-US" altLang="ja-JP" sz="2000" b="1" dirty="0" err="1" smtClean="0"/>
                <a:t>musiikin</a:t>
              </a:r>
              <a:r>
                <a:rPr lang="en-US" altLang="ja-JP" sz="2000" b="1" dirty="0" smtClean="0"/>
                <a:t> </a:t>
              </a:r>
              <a:r>
                <a:rPr lang="en-US" altLang="ja-JP" sz="2000" b="1" dirty="0" err="1" smtClean="0"/>
                <a:t>säveltämistä</a:t>
              </a:r>
              <a:r>
                <a:rPr lang="en-US" altLang="ja-JP" sz="2000" b="1" dirty="0" smtClean="0"/>
                <a:t> </a:t>
              </a:r>
              <a:r>
                <a:rPr lang="en-US" altLang="ja-JP" sz="2000" b="1" dirty="0" err="1" smtClean="0"/>
                <a:t>muilla</a:t>
              </a:r>
              <a:r>
                <a:rPr lang="en-US" altLang="ja-JP" sz="2000" b="1" dirty="0" smtClean="0"/>
                <a:t> </a:t>
              </a:r>
              <a:r>
                <a:rPr lang="en-US" altLang="ja-JP" sz="2000" b="1" dirty="0" err="1" smtClean="0"/>
                <a:t>MelOn</a:t>
              </a:r>
              <a:r>
                <a:rPr lang="en-US" altLang="ja-JP" sz="2000" b="1" dirty="0" smtClean="0"/>
                <a:t>: in </a:t>
              </a:r>
              <a:r>
                <a:rPr lang="en-US" altLang="ja-JP" sz="2000" b="1" dirty="0" err="1" smtClean="0"/>
                <a:t>tyylisillä</a:t>
              </a:r>
              <a:r>
                <a:rPr lang="en-US" altLang="ja-JP" sz="2000" b="1" dirty="0" smtClean="0"/>
                <a:t> </a:t>
              </a:r>
              <a:r>
                <a:rPr lang="en-US" altLang="ja-JP" sz="2000" b="1" dirty="0" err="1" smtClean="0"/>
                <a:t>ohjelmilla</a:t>
              </a:r>
              <a:r>
                <a:rPr lang="en-US" altLang="ja-JP" sz="2000" b="1" dirty="0" smtClean="0"/>
                <a:t> </a:t>
              </a:r>
              <a:r>
                <a:rPr kumimoji="1" lang="en-US" altLang="ja-JP" sz="2000" b="1" dirty="0" smtClean="0"/>
                <a:t>? </a:t>
              </a:r>
              <a:endParaRPr kumimoji="1" lang="en-US" altLang="ja-JP" sz="1600" b="1" dirty="0" smtClean="0"/>
            </a:p>
          </p:txBody>
        </p:sp>
        <p:sp>
          <p:nvSpPr>
            <p:cNvPr id="4" name="テキスト ボックス 3"/>
            <p:cNvSpPr txBox="1"/>
            <p:nvPr/>
          </p:nvSpPr>
          <p:spPr>
            <a:xfrm>
              <a:off x="323848" y="2333625"/>
              <a:ext cx="2743200" cy="2140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b="1" dirty="0" err="1"/>
                <a:t>Kyllä</a:t>
              </a:r>
              <a:r>
                <a:rPr lang="ja-JP" altLang="en-US" b="1" dirty="0"/>
                <a:t>　・　</a:t>
              </a:r>
              <a:r>
                <a:rPr lang="en-US" altLang="ja-JP" b="1" dirty="0" err="1"/>
                <a:t>Ei</a:t>
              </a:r>
              <a:endParaRPr lang="ja-JP" altLang="en-US" b="1" dirty="0"/>
            </a:p>
          </p:txBody>
        </p:sp>
      </p:grpSp>
      <p:grpSp>
        <p:nvGrpSpPr>
          <p:cNvPr id="5" name="グループ化 4"/>
          <p:cNvGrpSpPr/>
          <p:nvPr/>
        </p:nvGrpSpPr>
        <p:grpSpPr>
          <a:xfrm>
            <a:off x="412748" y="1522772"/>
            <a:ext cx="5968961" cy="1049064"/>
            <a:chOff x="323848" y="1885950"/>
            <a:chExt cx="5968961" cy="849669"/>
          </a:xfrm>
        </p:grpSpPr>
        <p:sp>
          <p:nvSpPr>
            <p:cNvPr id="6" name="角丸四角形 5"/>
            <p:cNvSpPr/>
            <p:nvPr/>
          </p:nvSpPr>
          <p:spPr>
            <a:xfrm>
              <a:off x="323848" y="1885950"/>
              <a:ext cx="5968961" cy="525587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2000" b="1" dirty="0" err="1"/>
                <a:t>Haluaisitko</a:t>
              </a:r>
              <a:r>
                <a:rPr lang="en-US" altLang="ja-JP" sz="2000" b="1" dirty="0"/>
                <a:t> </a:t>
              </a:r>
              <a:r>
                <a:rPr lang="en-US" altLang="ja-JP" sz="2000" b="1" dirty="0" err="1" smtClean="0"/>
                <a:t>käyttää</a:t>
              </a:r>
              <a:r>
                <a:rPr lang="en-US" altLang="ja-JP" sz="2000" b="1" dirty="0" smtClean="0"/>
                <a:t> </a:t>
              </a:r>
              <a:r>
                <a:rPr lang="en-US" altLang="ja-JP" sz="2000" b="1" dirty="0" err="1" smtClean="0"/>
                <a:t>MelOn</a:t>
              </a:r>
              <a:r>
                <a:rPr lang="en-US" altLang="ja-JP" sz="2000" b="1" dirty="0" smtClean="0"/>
                <a:t>: </a:t>
              </a:r>
              <a:r>
                <a:rPr lang="en-US" altLang="ja-JP" sz="2000" b="1" dirty="0" err="1" smtClean="0"/>
                <a:t>ia</a:t>
              </a:r>
              <a:r>
                <a:rPr lang="en-US" altLang="ja-JP" sz="2000" b="1" dirty="0" smtClean="0"/>
                <a:t> </a:t>
              </a:r>
              <a:r>
                <a:rPr lang="en-US" altLang="ja-JP" sz="2000" b="1" dirty="0" err="1" smtClean="0"/>
                <a:t>myös</a:t>
              </a:r>
              <a:r>
                <a:rPr lang="en-US" altLang="ja-JP" sz="2000" b="1" dirty="0" smtClean="0"/>
                <a:t> </a:t>
              </a:r>
              <a:r>
                <a:rPr lang="en-US" altLang="ja-JP" sz="2000" b="1" dirty="0" err="1" smtClean="0"/>
                <a:t>kotona</a:t>
              </a:r>
              <a:r>
                <a:rPr lang="en-US" altLang="ja-JP" sz="2000" b="1" dirty="0" smtClean="0"/>
                <a:t> ?</a:t>
              </a:r>
              <a:endParaRPr kumimoji="1" lang="en-US" altLang="ja-JP" sz="1600" b="1" dirty="0" smtClean="0"/>
            </a:p>
          </p:txBody>
        </p:sp>
        <p:sp>
          <p:nvSpPr>
            <p:cNvPr id="7" name="テキスト ボックス 6"/>
            <p:cNvSpPr txBox="1"/>
            <p:nvPr/>
          </p:nvSpPr>
          <p:spPr>
            <a:xfrm>
              <a:off x="323848" y="2436486"/>
              <a:ext cx="2743200" cy="2991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b="1" dirty="0" err="1"/>
                <a:t>Kyllä</a:t>
              </a:r>
              <a:r>
                <a:rPr lang="ja-JP" altLang="en-US" b="1" dirty="0"/>
                <a:t>　・　</a:t>
              </a:r>
              <a:r>
                <a:rPr lang="en-US" altLang="ja-JP" b="1" dirty="0" err="1"/>
                <a:t>Ei</a:t>
              </a:r>
              <a:endParaRPr lang="ja-JP" altLang="en-US" b="1" dirty="0"/>
            </a:p>
          </p:txBody>
        </p:sp>
      </p:grpSp>
      <p:grpSp>
        <p:nvGrpSpPr>
          <p:cNvPr id="16" name="グループ化 15"/>
          <p:cNvGrpSpPr/>
          <p:nvPr/>
        </p:nvGrpSpPr>
        <p:grpSpPr>
          <a:xfrm>
            <a:off x="412748" y="2705106"/>
            <a:ext cx="5968961" cy="2019294"/>
            <a:chOff x="431798" y="2705106"/>
            <a:chExt cx="5968961" cy="2019294"/>
          </a:xfrm>
        </p:grpSpPr>
        <p:sp>
          <p:nvSpPr>
            <p:cNvPr id="10" name="角丸四角形 9"/>
            <p:cNvSpPr/>
            <p:nvPr/>
          </p:nvSpPr>
          <p:spPr>
            <a:xfrm>
              <a:off x="431798" y="2705106"/>
              <a:ext cx="5968961" cy="899395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2000" b="1" dirty="0" err="1" smtClean="0"/>
                <a:t>T</a:t>
              </a:r>
              <a:r>
                <a:rPr kumimoji="1" lang="en-US" altLang="ja-JP" sz="2000" b="1" dirty="0" err="1" smtClean="0"/>
                <a:t>örmäsitkö</a:t>
              </a:r>
              <a:r>
                <a:rPr kumimoji="1" lang="en-US" altLang="ja-JP" sz="2000" b="1" dirty="0" smtClean="0"/>
                <a:t> </a:t>
              </a:r>
              <a:r>
                <a:rPr kumimoji="1" lang="en-US" altLang="ja-JP" sz="2000" b="1" dirty="0" err="1" smtClean="0"/>
                <a:t>mielestäsi</a:t>
              </a:r>
              <a:r>
                <a:rPr kumimoji="1" lang="en-US" altLang="ja-JP" sz="2000" b="1" dirty="0" smtClean="0"/>
                <a:t> </a:t>
              </a:r>
              <a:r>
                <a:rPr kumimoji="1" lang="en-US" altLang="ja-JP" sz="2000" b="1" dirty="0" err="1" smtClean="0"/>
                <a:t>vaikeisiin</a:t>
              </a:r>
              <a:r>
                <a:rPr kumimoji="1" lang="en-US" altLang="ja-JP" sz="2000" b="1" dirty="0" smtClean="0"/>
                <a:t> </a:t>
              </a:r>
              <a:r>
                <a:rPr kumimoji="1" lang="en-US" altLang="ja-JP" sz="2000" b="1" dirty="0" err="1" smtClean="0"/>
                <a:t>sanoihin</a:t>
              </a:r>
              <a:r>
                <a:rPr kumimoji="1" lang="en-US" altLang="ja-JP" sz="2000" b="1" dirty="0" smtClean="0"/>
                <a:t>, tai </a:t>
              </a:r>
              <a:r>
                <a:rPr kumimoji="1" lang="en-US" altLang="ja-JP" sz="2000" b="1" dirty="0" err="1" smtClean="0"/>
                <a:t>jäikö</a:t>
              </a:r>
              <a:r>
                <a:rPr kumimoji="1" lang="en-US" altLang="ja-JP" sz="2000" b="1" dirty="0" smtClean="0"/>
                <a:t> </a:t>
              </a:r>
              <a:r>
                <a:rPr kumimoji="1" lang="en-US" altLang="ja-JP" sz="2000" b="1" dirty="0" err="1" smtClean="0"/>
                <a:t>jokin</a:t>
              </a:r>
              <a:r>
                <a:rPr kumimoji="1" lang="en-US" altLang="ja-JP" sz="2000" b="1" dirty="0" smtClean="0"/>
                <a:t> </a:t>
              </a:r>
              <a:r>
                <a:rPr kumimoji="1" lang="en-US" altLang="ja-JP" sz="2000" b="1" dirty="0" err="1" smtClean="0"/>
                <a:t>epäselväksi</a:t>
              </a:r>
              <a:r>
                <a:rPr kumimoji="1" lang="en-US" altLang="ja-JP" sz="2000" b="1" dirty="0" smtClean="0"/>
                <a:t> </a:t>
              </a:r>
              <a:r>
                <a:rPr lang="en-US" altLang="ja-JP" sz="2000" b="1" dirty="0" err="1" smtClean="0"/>
                <a:t>MelOn</a:t>
              </a:r>
              <a:r>
                <a:rPr lang="en-US" altLang="ja-JP" sz="2000" b="1" dirty="0" smtClean="0"/>
                <a:t>: </a:t>
              </a:r>
              <a:r>
                <a:rPr lang="en-US" altLang="ja-JP" sz="2000" b="1" dirty="0" err="1" smtClean="0"/>
                <a:t>ia</a:t>
              </a:r>
              <a:r>
                <a:rPr lang="en-US" altLang="ja-JP" sz="2000" b="1" dirty="0" smtClean="0"/>
                <a:t> </a:t>
              </a:r>
              <a:r>
                <a:rPr lang="en-US" altLang="ja-JP" sz="2000" b="1" dirty="0" err="1" smtClean="0"/>
                <a:t>pelatessasi</a:t>
              </a:r>
              <a:r>
                <a:rPr lang="en-US" altLang="ja-JP" sz="2000" b="1" dirty="0"/>
                <a:t> ?</a:t>
              </a:r>
              <a:endParaRPr kumimoji="1" lang="en-US" altLang="ja-JP" sz="1600" b="1" dirty="0" smtClean="0"/>
            </a:p>
          </p:txBody>
        </p:sp>
        <p:sp>
          <p:nvSpPr>
            <p:cNvPr id="12" name="正方形/長方形 11"/>
            <p:cNvSpPr/>
            <p:nvPr/>
          </p:nvSpPr>
          <p:spPr>
            <a:xfrm>
              <a:off x="431798" y="3699751"/>
              <a:ext cx="5949911" cy="102464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</p:grpSp>
      <p:sp>
        <p:nvSpPr>
          <p:cNvPr id="13" name="角丸四角形 12"/>
          <p:cNvSpPr/>
          <p:nvPr/>
        </p:nvSpPr>
        <p:spPr>
          <a:xfrm>
            <a:off x="412748" y="4943475"/>
            <a:ext cx="5968961" cy="70220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2000" b="1" dirty="0" err="1" smtClean="0"/>
              <a:t>Kerrothan</a:t>
            </a:r>
            <a:r>
              <a:rPr kumimoji="1" lang="en-US" altLang="ja-JP" sz="2000" b="1" dirty="0" smtClean="0"/>
              <a:t> </a:t>
            </a:r>
            <a:r>
              <a:rPr kumimoji="1" lang="en-US" altLang="ja-JP" sz="2000" b="1" dirty="0" err="1" smtClean="0"/>
              <a:t>meille</a:t>
            </a:r>
            <a:r>
              <a:rPr kumimoji="1" lang="en-US" altLang="ja-JP" sz="2000" b="1" dirty="0" smtClean="0"/>
              <a:t> </a:t>
            </a:r>
            <a:r>
              <a:rPr kumimoji="1" lang="en-US" altLang="ja-JP" sz="2000" b="1" dirty="0" err="1" smtClean="0"/>
              <a:t>ajatuksesi</a:t>
            </a:r>
            <a:r>
              <a:rPr kumimoji="1" lang="en-US" altLang="ja-JP" sz="2000" b="1" dirty="0" smtClean="0"/>
              <a:t> </a:t>
            </a:r>
            <a:r>
              <a:rPr kumimoji="1" lang="en-US" altLang="ja-JP" sz="2000" b="1" dirty="0" err="1" smtClean="0"/>
              <a:t>ja</a:t>
            </a:r>
            <a:r>
              <a:rPr kumimoji="1" lang="en-US" altLang="ja-JP" sz="2000" b="1" dirty="0" smtClean="0"/>
              <a:t> </a:t>
            </a:r>
            <a:r>
              <a:rPr kumimoji="1" lang="en-US" altLang="ja-JP" sz="2000" b="1" dirty="0" err="1" smtClean="0"/>
              <a:t>mielipiteesi</a:t>
            </a:r>
            <a:r>
              <a:rPr kumimoji="1" lang="en-US" altLang="ja-JP" sz="2000" b="1" dirty="0" smtClean="0"/>
              <a:t>  </a:t>
            </a:r>
            <a:r>
              <a:rPr kumimoji="1" lang="en-US" altLang="ja-JP" sz="2000" b="1" dirty="0" err="1" smtClean="0"/>
              <a:t>MelOn</a:t>
            </a:r>
            <a:r>
              <a:rPr lang="en-US" altLang="ja-JP" sz="2000" b="1" dirty="0" smtClean="0"/>
              <a:t>: in </a:t>
            </a:r>
            <a:r>
              <a:rPr lang="en-US" altLang="ja-JP" sz="2000" b="1" dirty="0" err="1" smtClean="0"/>
              <a:t>pelaamisesta</a:t>
            </a:r>
            <a:r>
              <a:rPr lang="en-US" altLang="ja-JP" sz="2000" b="1" dirty="0" smtClean="0"/>
              <a:t>. </a:t>
            </a:r>
            <a:endParaRPr kumimoji="1" lang="en-US" altLang="ja-JP" sz="1600" b="1" dirty="0" smtClean="0"/>
          </a:p>
        </p:txBody>
      </p:sp>
      <p:sp>
        <p:nvSpPr>
          <p:cNvPr id="14" name="正方形/長方形 13"/>
          <p:cNvSpPr/>
          <p:nvPr/>
        </p:nvSpPr>
        <p:spPr>
          <a:xfrm>
            <a:off x="412747" y="5727701"/>
            <a:ext cx="5949911" cy="299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15" name="正方形/長方形 14"/>
          <p:cNvSpPr/>
          <p:nvPr/>
        </p:nvSpPr>
        <p:spPr>
          <a:xfrm>
            <a:off x="1215278" y="8957270"/>
            <a:ext cx="444647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ja-JP" sz="3600" b="1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Kiitos</a:t>
            </a:r>
            <a:r>
              <a:rPr lang="en-US" altLang="ja-JP" sz="36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</a:t>
            </a:r>
            <a:r>
              <a:rPr lang="en-US" altLang="ja-JP" sz="3600" b="1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yhteistyöstäsi</a:t>
            </a:r>
            <a:r>
              <a:rPr lang="ja-JP" altLang="en-US" sz="36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！</a:t>
            </a:r>
            <a:endParaRPr lang="ja-JP" alt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57367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chemeClr val="accent6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/>
          <p:cNvGrpSpPr/>
          <p:nvPr/>
        </p:nvGrpSpPr>
        <p:grpSpPr>
          <a:xfrm>
            <a:off x="412748" y="381001"/>
            <a:ext cx="5968961" cy="1141770"/>
            <a:chOff x="323848" y="1885950"/>
            <a:chExt cx="5968961" cy="661725"/>
          </a:xfrm>
        </p:grpSpPr>
        <p:sp>
          <p:nvSpPr>
            <p:cNvPr id="3" name="角丸四角形 2"/>
            <p:cNvSpPr/>
            <p:nvPr/>
          </p:nvSpPr>
          <p:spPr>
            <a:xfrm>
              <a:off x="323848" y="1885950"/>
              <a:ext cx="5968961" cy="447675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2000" b="1" dirty="0" err="1" smtClean="0"/>
                <a:t>MelOn</a:t>
              </a:r>
              <a:r>
                <a:rPr kumimoji="1" lang="en-US" altLang="ja-JP" sz="2000" b="1" dirty="0" smtClean="0"/>
                <a:t> </a:t>
              </a:r>
              <a:r>
                <a:rPr lang="ja-JP" altLang="en-US" sz="2000" b="1" dirty="0"/>
                <a:t>みたいな</a:t>
              </a:r>
              <a:r>
                <a:rPr lang="ja-JP" altLang="en-US" sz="2000" b="1" dirty="0" smtClean="0"/>
                <a:t>パソコンでのさっきょくを</a:t>
              </a:r>
              <a:endParaRPr lang="en-US" altLang="ja-JP" sz="2000" b="1" dirty="0" smtClean="0"/>
            </a:p>
            <a:p>
              <a:r>
                <a:rPr lang="ja-JP" altLang="en-US" sz="2000" b="1" dirty="0"/>
                <a:t>ほかに</a:t>
              </a:r>
              <a:r>
                <a:rPr lang="ja-JP" altLang="en-US" sz="2000" b="1" dirty="0" smtClean="0"/>
                <a:t>もやってみたいですか</a:t>
              </a:r>
              <a:r>
                <a:rPr kumimoji="1" lang="ja-JP" altLang="en-US" sz="2000" b="1" dirty="0" smtClean="0"/>
                <a:t>？</a:t>
              </a:r>
              <a:endParaRPr kumimoji="1" lang="en-US" altLang="ja-JP" sz="1600" b="1" dirty="0" smtClean="0"/>
            </a:p>
          </p:txBody>
        </p:sp>
        <p:sp>
          <p:nvSpPr>
            <p:cNvPr id="4" name="テキスト ボックス 3"/>
            <p:cNvSpPr txBox="1"/>
            <p:nvPr/>
          </p:nvSpPr>
          <p:spPr>
            <a:xfrm>
              <a:off x="323848" y="2333625"/>
              <a:ext cx="2743200" cy="2140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b="1" dirty="0" smtClean="0"/>
                <a:t>はい　・　いいえ</a:t>
              </a:r>
              <a:endParaRPr kumimoji="1" lang="ja-JP" altLang="en-US" b="1" dirty="0"/>
            </a:p>
          </p:txBody>
        </p:sp>
      </p:grpSp>
      <p:grpSp>
        <p:nvGrpSpPr>
          <p:cNvPr id="5" name="グループ化 4"/>
          <p:cNvGrpSpPr/>
          <p:nvPr/>
        </p:nvGrpSpPr>
        <p:grpSpPr>
          <a:xfrm>
            <a:off x="412748" y="1714500"/>
            <a:ext cx="5968961" cy="817007"/>
            <a:chOff x="323848" y="1885950"/>
            <a:chExt cx="5968961" cy="817007"/>
          </a:xfrm>
        </p:grpSpPr>
        <p:sp>
          <p:nvSpPr>
            <p:cNvPr id="6" name="角丸四角形 5"/>
            <p:cNvSpPr/>
            <p:nvPr/>
          </p:nvSpPr>
          <p:spPr>
            <a:xfrm>
              <a:off x="323848" y="1885950"/>
              <a:ext cx="5968961" cy="447675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2000" b="1" dirty="0" err="1" smtClean="0"/>
                <a:t>MelOn</a:t>
              </a:r>
              <a:r>
                <a:rPr kumimoji="1" lang="en-US" altLang="ja-JP" sz="2000" b="1" dirty="0" smtClean="0"/>
                <a:t> </a:t>
              </a:r>
              <a:r>
                <a:rPr lang="ja-JP" altLang="en-US" sz="2000" b="1" dirty="0" smtClean="0"/>
                <a:t>をおうちにかえってもやりたいですか</a:t>
              </a:r>
              <a:r>
                <a:rPr kumimoji="1" lang="ja-JP" altLang="en-US" sz="2000" b="1" dirty="0" smtClean="0"/>
                <a:t>？</a:t>
              </a:r>
              <a:endParaRPr kumimoji="1" lang="en-US" altLang="ja-JP" sz="1600" b="1" dirty="0" smtClean="0"/>
            </a:p>
          </p:txBody>
        </p:sp>
        <p:sp>
          <p:nvSpPr>
            <p:cNvPr id="7" name="テキスト ボックス 6"/>
            <p:cNvSpPr txBox="1"/>
            <p:nvPr/>
          </p:nvSpPr>
          <p:spPr>
            <a:xfrm>
              <a:off x="323848" y="2333625"/>
              <a:ext cx="2743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b="1" dirty="0" smtClean="0"/>
                <a:t>はい　・　いいえ</a:t>
              </a:r>
              <a:endParaRPr kumimoji="1" lang="ja-JP" altLang="en-US" b="1" dirty="0"/>
            </a:p>
          </p:txBody>
        </p:sp>
      </p:grpSp>
      <p:grpSp>
        <p:nvGrpSpPr>
          <p:cNvPr id="16" name="グループ化 15"/>
          <p:cNvGrpSpPr/>
          <p:nvPr/>
        </p:nvGrpSpPr>
        <p:grpSpPr>
          <a:xfrm>
            <a:off x="412748" y="2705106"/>
            <a:ext cx="5968961" cy="2019294"/>
            <a:chOff x="431798" y="2705106"/>
            <a:chExt cx="5968961" cy="2019294"/>
          </a:xfrm>
        </p:grpSpPr>
        <p:sp>
          <p:nvSpPr>
            <p:cNvPr id="10" name="角丸四角形 9"/>
            <p:cNvSpPr/>
            <p:nvPr/>
          </p:nvSpPr>
          <p:spPr>
            <a:xfrm>
              <a:off x="431798" y="2705106"/>
              <a:ext cx="5968961" cy="899395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2000" b="1" dirty="0" err="1" smtClean="0"/>
                <a:t>MelOn</a:t>
              </a:r>
              <a:r>
                <a:rPr kumimoji="1" lang="en-US" altLang="ja-JP" sz="2000" b="1" dirty="0" smtClean="0"/>
                <a:t> </a:t>
              </a:r>
              <a:r>
                <a:rPr lang="ja-JP" altLang="en-US" sz="2000" b="1" dirty="0" smtClean="0"/>
                <a:t>で わからないことば や</a:t>
              </a:r>
              <a:endParaRPr lang="en-US" altLang="ja-JP" sz="2000" b="1" dirty="0" smtClean="0"/>
            </a:p>
            <a:p>
              <a:r>
                <a:rPr lang="ja-JP" altLang="en-US" sz="2000" b="1" dirty="0" smtClean="0"/>
                <a:t>むずかしいことがあったら</a:t>
              </a:r>
              <a:r>
                <a:rPr lang="ja-JP" altLang="en-US" sz="2000" b="1" dirty="0"/>
                <a:t>、</a:t>
              </a:r>
              <a:r>
                <a:rPr lang="ja-JP" altLang="en-US" sz="2000" b="1" dirty="0" smtClean="0"/>
                <a:t>かいてね。</a:t>
              </a:r>
              <a:endParaRPr kumimoji="1" lang="en-US" altLang="ja-JP" sz="1600" b="1" dirty="0" smtClean="0"/>
            </a:p>
          </p:txBody>
        </p:sp>
        <p:sp>
          <p:nvSpPr>
            <p:cNvPr id="12" name="正方形/長方形 11"/>
            <p:cNvSpPr/>
            <p:nvPr/>
          </p:nvSpPr>
          <p:spPr>
            <a:xfrm>
              <a:off x="431798" y="3699751"/>
              <a:ext cx="5949911" cy="102464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</p:grpSp>
      <p:sp>
        <p:nvSpPr>
          <p:cNvPr id="13" name="角丸四角形 12"/>
          <p:cNvSpPr/>
          <p:nvPr/>
        </p:nvSpPr>
        <p:spPr>
          <a:xfrm>
            <a:off x="412748" y="5041916"/>
            <a:ext cx="5968961" cy="60376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2000" b="1" dirty="0" err="1" smtClean="0"/>
              <a:t>MelOn</a:t>
            </a:r>
            <a:r>
              <a:rPr kumimoji="1" lang="en-US" altLang="ja-JP" sz="2000" b="1" dirty="0" smtClean="0"/>
              <a:t> </a:t>
            </a:r>
            <a:r>
              <a:rPr kumimoji="1" lang="ja-JP" altLang="en-US" sz="2000" b="1" dirty="0" smtClean="0"/>
              <a:t>について </a:t>
            </a:r>
            <a:r>
              <a:rPr lang="ja-JP" altLang="en-US" sz="2000" b="1" dirty="0" smtClean="0"/>
              <a:t>ほかに かんそうが</a:t>
            </a:r>
            <a:r>
              <a:rPr kumimoji="1" lang="ja-JP" altLang="en-US" sz="2000" b="1" dirty="0" smtClean="0"/>
              <a:t>あったらかいてね。</a:t>
            </a:r>
            <a:endParaRPr kumimoji="1" lang="en-US" altLang="ja-JP" sz="1600" b="1" dirty="0" smtClean="0"/>
          </a:p>
        </p:txBody>
      </p:sp>
      <p:sp>
        <p:nvSpPr>
          <p:cNvPr id="14" name="正方形/長方形 13"/>
          <p:cNvSpPr/>
          <p:nvPr/>
        </p:nvSpPr>
        <p:spPr>
          <a:xfrm>
            <a:off x="412747" y="5727701"/>
            <a:ext cx="5949911" cy="299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15" name="正方形/長方形 14"/>
          <p:cNvSpPr/>
          <p:nvPr/>
        </p:nvSpPr>
        <p:spPr>
          <a:xfrm>
            <a:off x="177834" y="8957270"/>
            <a:ext cx="652133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ja-JP" altLang="en-US" sz="36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きょうりょくして</a:t>
            </a:r>
            <a:r>
              <a:rPr lang="ja-JP" altLang="en-US" sz="36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くれてありがとう！</a:t>
            </a:r>
            <a:endParaRPr lang="ja-JP" alt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48654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:\研究室\muphic\Muphic2\image\MelOn ロゴ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3" y="236538"/>
            <a:ext cx="2316162" cy="122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正方形/長方形 4"/>
          <p:cNvSpPr/>
          <p:nvPr/>
        </p:nvSpPr>
        <p:spPr>
          <a:xfrm>
            <a:off x="2722604" y="236537"/>
            <a:ext cx="357020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ja-JP" altLang="en-US" sz="36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児童</a:t>
            </a:r>
            <a:r>
              <a:rPr lang="ja-JP" altLang="en-US" sz="36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用アンケート</a:t>
            </a:r>
            <a:endParaRPr lang="ja-JP" altLang="en-US" sz="36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325688" y="1010334"/>
            <a:ext cx="44434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/>
              <a:t>番号</a:t>
            </a:r>
            <a:r>
              <a:rPr lang="ja-JP" altLang="en-US" b="1" dirty="0" smtClean="0"/>
              <a:t> </a:t>
            </a:r>
            <a:r>
              <a:rPr lang="en-US" altLang="ja-JP" b="1" dirty="0" smtClean="0"/>
              <a:t>_____ </a:t>
            </a:r>
            <a:r>
              <a:rPr lang="ja-JP" altLang="en-US" b="1" dirty="0"/>
              <a:t>番　</a:t>
            </a:r>
            <a:r>
              <a:rPr lang="ja-JP" altLang="en-US" b="1" dirty="0" smtClean="0"/>
              <a:t>　</a:t>
            </a:r>
            <a:r>
              <a:rPr lang="ja-JP" altLang="en-US" b="1" dirty="0"/>
              <a:t>学年</a:t>
            </a:r>
            <a:r>
              <a:rPr lang="ja-JP" altLang="en-US" b="1" dirty="0" smtClean="0"/>
              <a:t> </a:t>
            </a:r>
            <a:r>
              <a:rPr lang="en-US" altLang="ja-JP" b="1" dirty="0" smtClean="0"/>
              <a:t>_____ </a:t>
            </a:r>
            <a:r>
              <a:rPr lang="ja-JP" altLang="en-US" b="1" dirty="0"/>
              <a:t>年</a:t>
            </a:r>
            <a:r>
              <a:rPr kumimoji="1" lang="ja-JP" altLang="en-US" b="1" dirty="0" smtClean="0"/>
              <a:t> </a:t>
            </a:r>
            <a:endParaRPr lang="en-US" altLang="ja-JP" b="1" dirty="0" smtClean="0"/>
          </a:p>
          <a:p>
            <a:r>
              <a:rPr lang="ja-JP" altLang="en-US" b="1" dirty="0"/>
              <a:t>性別</a:t>
            </a:r>
            <a:r>
              <a:rPr lang="ja-JP" altLang="en-US" b="1" dirty="0" smtClean="0"/>
              <a:t>　</a:t>
            </a:r>
            <a:r>
              <a:rPr lang="ja-JP" altLang="en-US" b="1" dirty="0"/>
              <a:t>男の子</a:t>
            </a:r>
            <a:r>
              <a:rPr lang="ja-JP" altLang="en-US" b="1" dirty="0" smtClean="0"/>
              <a:t>　・　</a:t>
            </a:r>
            <a:r>
              <a:rPr lang="ja-JP" altLang="en-US" b="1" dirty="0"/>
              <a:t>女の子</a:t>
            </a:r>
            <a:endParaRPr kumimoji="1" lang="ja-JP" altLang="en-US" b="1" dirty="0"/>
          </a:p>
        </p:txBody>
      </p:sp>
      <p:grpSp>
        <p:nvGrpSpPr>
          <p:cNvPr id="29" name="グループ化 28"/>
          <p:cNvGrpSpPr/>
          <p:nvPr/>
        </p:nvGrpSpPr>
        <p:grpSpPr>
          <a:xfrm>
            <a:off x="323848" y="1885950"/>
            <a:ext cx="5968961" cy="817007"/>
            <a:chOff x="323848" y="1885950"/>
            <a:chExt cx="5968961" cy="817007"/>
          </a:xfrm>
        </p:grpSpPr>
        <p:sp>
          <p:nvSpPr>
            <p:cNvPr id="7" name="角丸四角形 6"/>
            <p:cNvSpPr/>
            <p:nvPr/>
          </p:nvSpPr>
          <p:spPr>
            <a:xfrm>
              <a:off x="323848" y="1885950"/>
              <a:ext cx="5968961" cy="447675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2000" b="1" dirty="0" err="1" smtClean="0"/>
                <a:t>MelOn</a:t>
              </a:r>
              <a:r>
                <a:rPr kumimoji="1" lang="en-US" altLang="ja-JP" sz="2000" b="1" dirty="0" smtClean="0"/>
                <a:t> </a:t>
              </a:r>
              <a:r>
                <a:rPr kumimoji="1" lang="ja-JP" altLang="en-US" sz="2000" b="1" dirty="0" smtClean="0"/>
                <a:t>は楽しかったですか？</a:t>
              </a:r>
              <a:endParaRPr kumimoji="1" lang="en-US" altLang="ja-JP" sz="1600" b="1" dirty="0" smtClean="0"/>
            </a:p>
          </p:txBody>
        </p:sp>
        <p:sp>
          <p:nvSpPr>
            <p:cNvPr id="8" name="テキスト ボックス 7"/>
            <p:cNvSpPr txBox="1"/>
            <p:nvPr/>
          </p:nvSpPr>
          <p:spPr>
            <a:xfrm>
              <a:off x="323848" y="2333625"/>
              <a:ext cx="2743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b="1" dirty="0" smtClean="0"/>
                <a:t>はい　・　いいえ</a:t>
              </a:r>
              <a:endParaRPr kumimoji="1" lang="ja-JP" altLang="en-US" b="1" dirty="0"/>
            </a:p>
          </p:txBody>
        </p:sp>
      </p:grpSp>
      <p:grpSp>
        <p:nvGrpSpPr>
          <p:cNvPr id="27" name="グループ化 26"/>
          <p:cNvGrpSpPr/>
          <p:nvPr/>
        </p:nvGrpSpPr>
        <p:grpSpPr>
          <a:xfrm>
            <a:off x="323845" y="3920014"/>
            <a:ext cx="5968961" cy="805934"/>
            <a:chOff x="323845" y="3843814"/>
            <a:chExt cx="5968961" cy="805934"/>
          </a:xfrm>
        </p:grpSpPr>
        <p:sp>
          <p:nvSpPr>
            <p:cNvPr id="10" name="角丸四角形 9"/>
            <p:cNvSpPr/>
            <p:nvPr/>
          </p:nvSpPr>
          <p:spPr>
            <a:xfrm>
              <a:off x="323845" y="3843814"/>
              <a:ext cx="5968961" cy="440293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2000" b="1" dirty="0" err="1" smtClean="0"/>
                <a:t>MelOn</a:t>
              </a:r>
              <a:r>
                <a:rPr lang="ja-JP" altLang="en-US" sz="2000" b="1" dirty="0" smtClean="0"/>
                <a:t>のおけいこモードは分かりやすかったですか</a:t>
              </a:r>
              <a:r>
                <a:rPr kumimoji="1" lang="ja-JP" altLang="en-US" sz="2000" b="1" dirty="0" smtClean="0"/>
                <a:t>？</a:t>
              </a:r>
              <a:endParaRPr kumimoji="1" lang="en-US" altLang="ja-JP" sz="1600" b="1" dirty="0" smtClean="0"/>
            </a:p>
          </p:txBody>
        </p:sp>
        <p:sp>
          <p:nvSpPr>
            <p:cNvPr id="11" name="テキスト ボックス 10"/>
            <p:cNvSpPr txBox="1"/>
            <p:nvPr/>
          </p:nvSpPr>
          <p:spPr>
            <a:xfrm>
              <a:off x="323845" y="4280416"/>
              <a:ext cx="2743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b="1" dirty="0" smtClean="0"/>
                <a:t>はい　・　いいえ</a:t>
              </a:r>
              <a:endParaRPr kumimoji="1" lang="ja-JP" altLang="en-US" b="1" dirty="0"/>
            </a:p>
          </p:txBody>
        </p:sp>
      </p:grpSp>
      <p:grpSp>
        <p:nvGrpSpPr>
          <p:cNvPr id="26" name="グループ化 25"/>
          <p:cNvGrpSpPr/>
          <p:nvPr/>
        </p:nvGrpSpPr>
        <p:grpSpPr>
          <a:xfrm>
            <a:off x="323841" y="4986220"/>
            <a:ext cx="5968961" cy="804386"/>
            <a:chOff x="323841" y="4852870"/>
            <a:chExt cx="5968961" cy="804386"/>
          </a:xfrm>
        </p:grpSpPr>
        <p:sp>
          <p:nvSpPr>
            <p:cNvPr id="12" name="角丸四角形 11"/>
            <p:cNvSpPr/>
            <p:nvPr/>
          </p:nvSpPr>
          <p:spPr>
            <a:xfrm>
              <a:off x="323841" y="4852870"/>
              <a:ext cx="5968961" cy="435054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2000" b="1" dirty="0" err="1" smtClean="0"/>
                <a:t>MelOn</a:t>
              </a:r>
              <a:r>
                <a:rPr lang="en-US" altLang="ja-JP" sz="2000" b="1" dirty="0" smtClean="0"/>
                <a:t> </a:t>
              </a:r>
              <a:r>
                <a:rPr lang="ja-JP" altLang="en-US" sz="2000" b="1" dirty="0" smtClean="0"/>
                <a:t>で </a:t>
              </a:r>
              <a:r>
                <a:rPr lang="ja-JP" altLang="en-US" sz="2000" b="1" dirty="0"/>
                <a:t>音楽</a:t>
              </a:r>
              <a:r>
                <a:rPr kumimoji="1" lang="ja-JP" altLang="en-US" sz="2000" b="1" dirty="0" smtClean="0"/>
                <a:t>を </a:t>
              </a:r>
              <a:r>
                <a:rPr lang="ja-JP" altLang="en-US" sz="2000" b="1" dirty="0"/>
                <a:t>好き</a:t>
              </a:r>
              <a:r>
                <a:rPr kumimoji="1" lang="ja-JP" altLang="en-US" sz="2000" b="1" dirty="0" smtClean="0"/>
                <a:t>になりましたか？</a:t>
              </a:r>
              <a:endParaRPr kumimoji="1" lang="en-US" altLang="ja-JP" sz="2000" b="1" dirty="0" smtClean="0"/>
            </a:p>
          </p:txBody>
        </p:sp>
        <p:sp>
          <p:nvSpPr>
            <p:cNvPr id="13" name="テキスト ボックス 12"/>
            <p:cNvSpPr txBox="1"/>
            <p:nvPr/>
          </p:nvSpPr>
          <p:spPr>
            <a:xfrm>
              <a:off x="323844" y="5287924"/>
              <a:ext cx="48768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b="1" dirty="0"/>
                <a:t>すき</a:t>
              </a:r>
              <a:r>
                <a:rPr lang="ja-JP" altLang="en-US" b="1" dirty="0" smtClean="0"/>
                <a:t>になった</a:t>
              </a:r>
              <a:r>
                <a:rPr kumimoji="1" lang="ja-JP" altLang="en-US" b="1" dirty="0" smtClean="0"/>
                <a:t>　・　かわらない　・　きらいになった</a:t>
              </a:r>
              <a:endParaRPr kumimoji="1" lang="ja-JP" altLang="en-US" b="1" dirty="0"/>
            </a:p>
          </p:txBody>
        </p:sp>
      </p:grpSp>
      <p:grpSp>
        <p:nvGrpSpPr>
          <p:cNvPr id="24" name="グループ化 23"/>
          <p:cNvGrpSpPr/>
          <p:nvPr/>
        </p:nvGrpSpPr>
        <p:grpSpPr>
          <a:xfrm>
            <a:off x="323849" y="7223046"/>
            <a:ext cx="5968961" cy="805934"/>
            <a:chOff x="323849" y="7223046"/>
            <a:chExt cx="5968961" cy="805934"/>
          </a:xfrm>
        </p:grpSpPr>
        <p:sp>
          <p:nvSpPr>
            <p:cNvPr id="16" name="角丸四角形 15"/>
            <p:cNvSpPr/>
            <p:nvPr/>
          </p:nvSpPr>
          <p:spPr>
            <a:xfrm>
              <a:off x="323849" y="7223046"/>
              <a:ext cx="5968961" cy="440293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ja-JP" altLang="en-US" sz="2000" b="1" dirty="0"/>
                <a:t>楽器</a:t>
              </a:r>
              <a:r>
                <a:rPr kumimoji="1" lang="ja-JP" altLang="en-US" sz="2000" b="1" dirty="0" smtClean="0"/>
                <a:t> や </a:t>
              </a:r>
              <a:r>
                <a:rPr lang="ja-JP" altLang="en-US" sz="2000" b="1" dirty="0"/>
                <a:t>歌</a:t>
              </a:r>
              <a:r>
                <a:rPr kumimoji="1" lang="ja-JP" altLang="en-US" sz="2000" b="1" dirty="0" smtClean="0"/>
                <a:t> を</a:t>
              </a:r>
              <a:r>
                <a:rPr lang="ja-JP" altLang="en-US" sz="2000" b="1" dirty="0"/>
                <a:t>習って</a:t>
              </a:r>
              <a:r>
                <a:rPr kumimoji="1" lang="ja-JP" altLang="en-US" sz="2000" b="1" dirty="0" smtClean="0"/>
                <a:t>いたことがありますか？</a:t>
              </a:r>
              <a:endParaRPr kumimoji="1" lang="en-US" altLang="ja-JP" sz="1600" b="1" dirty="0" smtClean="0"/>
            </a:p>
          </p:txBody>
        </p:sp>
        <p:sp>
          <p:nvSpPr>
            <p:cNvPr id="17" name="テキスト ボックス 16"/>
            <p:cNvSpPr txBox="1"/>
            <p:nvPr/>
          </p:nvSpPr>
          <p:spPr>
            <a:xfrm>
              <a:off x="323849" y="7659648"/>
              <a:ext cx="2743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b="1" dirty="0" smtClean="0"/>
                <a:t>はい　・　いいえ</a:t>
              </a:r>
              <a:endParaRPr kumimoji="1" lang="ja-JP" altLang="en-US" b="1" dirty="0"/>
            </a:p>
          </p:txBody>
        </p:sp>
      </p:grpSp>
      <p:grpSp>
        <p:nvGrpSpPr>
          <p:cNvPr id="25" name="グループ化 24"/>
          <p:cNvGrpSpPr/>
          <p:nvPr/>
        </p:nvGrpSpPr>
        <p:grpSpPr>
          <a:xfrm>
            <a:off x="1276350" y="8051721"/>
            <a:ext cx="5025984" cy="1578053"/>
            <a:chOff x="1276350" y="8051721"/>
            <a:chExt cx="5025984" cy="1578053"/>
          </a:xfrm>
        </p:grpSpPr>
        <p:sp>
          <p:nvSpPr>
            <p:cNvPr id="18" name="角丸四角形 17"/>
            <p:cNvSpPr/>
            <p:nvPr/>
          </p:nvSpPr>
          <p:spPr>
            <a:xfrm>
              <a:off x="1276350" y="8051721"/>
              <a:ext cx="5016452" cy="606504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sz="1600" b="1" dirty="0" smtClean="0"/>
                <a:t>「はい」と </a:t>
              </a:r>
              <a:r>
                <a:rPr lang="ja-JP" altLang="en-US" sz="1600" b="1" dirty="0"/>
                <a:t>答えた</a:t>
              </a:r>
              <a:r>
                <a:rPr kumimoji="1" lang="ja-JP" altLang="en-US" sz="1600" b="1" dirty="0" smtClean="0"/>
                <a:t> </a:t>
              </a:r>
              <a:r>
                <a:rPr lang="ja-JP" altLang="en-US" sz="1600" b="1" dirty="0"/>
                <a:t>人</a:t>
              </a:r>
              <a:r>
                <a:rPr kumimoji="1" lang="ja-JP" altLang="en-US" sz="1600" b="1" dirty="0" smtClean="0"/>
                <a:t>は、どんなことを、</a:t>
              </a:r>
              <a:endParaRPr kumimoji="1" lang="en-US" altLang="ja-JP" sz="1600" b="1" dirty="0" smtClean="0"/>
            </a:p>
            <a:p>
              <a:r>
                <a:rPr kumimoji="1" lang="ja-JP" altLang="en-US" sz="1600" b="1" dirty="0" smtClean="0"/>
                <a:t>どれくらいの</a:t>
              </a:r>
              <a:r>
                <a:rPr lang="ja-JP" altLang="en-US" sz="1600" b="1" dirty="0"/>
                <a:t>間</a:t>
              </a:r>
              <a:r>
                <a:rPr kumimoji="1" lang="ja-JP" altLang="en-US" sz="1600" b="1" dirty="0" smtClean="0"/>
                <a:t> </a:t>
              </a:r>
              <a:r>
                <a:rPr lang="ja-JP" altLang="en-US" sz="1600" b="1" dirty="0" smtClean="0"/>
                <a:t>ならって</a:t>
              </a:r>
              <a:r>
                <a:rPr lang="ja-JP" altLang="en-US" sz="1600" b="1" dirty="0"/>
                <a:t>いたの</a:t>
              </a:r>
              <a:r>
                <a:rPr lang="ja-JP" altLang="en-US" sz="1600" b="1" dirty="0" smtClean="0"/>
                <a:t>か、</a:t>
              </a:r>
              <a:r>
                <a:rPr lang="ja-JP" altLang="en-US" sz="1600" b="1" dirty="0"/>
                <a:t>書いてね</a:t>
              </a:r>
              <a:r>
                <a:rPr lang="ja-JP" altLang="en-US" sz="1600" b="1" dirty="0" smtClean="0"/>
                <a:t>。</a:t>
              </a:r>
              <a:endParaRPr lang="en-US" altLang="ja-JP" sz="1600" b="1" dirty="0" smtClean="0"/>
            </a:p>
          </p:txBody>
        </p:sp>
        <p:sp>
          <p:nvSpPr>
            <p:cNvPr id="3" name="正方形/長方形 2"/>
            <p:cNvSpPr/>
            <p:nvPr/>
          </p:nvSpPr>
          <p:spPr>
            <a:xfrm>
              <a:off x="1276350" y="8724899"/>
              <a:ext cx="5025984" cy="9048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</p:grpSp>
      <p:grpSp>
        <p:nvGrpSpPr>
          <p:cNvPr id="9" name="グループ化 8"/>
          <p:cNvGrpSpPr/>
          <p:nvPr/>
        </p:nvGrpSpPr>
        <p:grpSpPr>
          <a:xfrm>
            <a:off x="323840" y="6062545"/>
            <a:ext cx="5968961" cy="824985"/>
            <a:chOff x="323840" y="6043495"/>
            <a:chExt cx="5968961" cy="824985"/>
          </a:xfrm>
        </p:grpSpPr>
        <p:sp>
          <p:nvSpPr>
            <p:cNvPr id="19" name="角丸四角形 18"/>
            <p:cNvSpPr/>
            <p:nvPr/>
          </p:nvSpPr>
          <p:spPr>
            <a:xfrm>
              <a:off x="323840" y="6043495"/>
              <a:ext cx="5968961" cy="435054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2000" b="1" dirty="0" err="1"/>
                <a:t>MelOn</a:t>
              </a:r>
              <a:r>
                <a:rPr lang="en-US" altLang="ja-JP" sz="2000" b="1" dirty="0"/>
                <a:t> </a:t>
              </a:r>
              <a:r>
                <a:rPr lang="ja-JP" altLang="en-US" sz="2000" b="1" dirty="0" smtClean="0"/>
                <a:t>で </a:t>
              </a:r>
              <a:r>
                <a:rPr lang="ja-JP" altLang="en-US" sz="2000" b="1" dirty="0"/>
                <a:t>作曲</a:t>
              </a:r>
              <a:r>
                <a:rPr kumimoji="1" lang="ja-JP" altLang="en-US" sz="2000" b="1" dirty="0" smtClean="0"/>
                <a:t>を </a:t>
              </a:r>
              <a:r>
                <a:rPr lang="ja-JP" altLang="en-US" sz="2000" b="1" dirty="0"/>
                <a:t>好き</a:t>
              </a:r>
              <a:r>
                <a:rPr kumimoji="1" lang="ja-JP" altLang="en-US" sz="2000" b="1" dirty="0" smtClean="0"/>
                <a:t>になりましたか？</a:t>
              </a:r>
              <a:endParaRPr kumimoji="1" lang="en-US" altLang="ja-JP" sz="2000" b="1" dirty="0" smtClean="0"/>
            </a:p>
          </p:txBody>
        </p:sp>
        <p:sp>
          <p:nvSpPr>
            <p:cNvPr id="20" name="テキスト ボックス 19"/>
            <p:cNvSpPr txBox="1"/>
            <p:nvPr/>
          </p:nvSpPr>
          <p:spPr>
            <a:xfrm>
              <a:off x="323849" y="6499148"/>
              <a:ext cx="48768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b="1" dirty="0"/>
                <a:t>すき</a:t>
              </a:r>
              <a:r>
                <a:rPr lang="ja-JP" altLang="en-US" b="1" dirty="0" smtClean="0"/>
                <a:t>になった</a:t>
              </a:r>
              <a:r>
                <a:rPr kumimoji="1" lang="ja-JP" altLang="en-US" b="1" dirty="0" smtClean="0"/>
                <a:t>　・　かわらない　・　きらいになった</a:t>
              </a:r>
              <a:endParaRPr kumimoji="1" lang="ja-JP" altLang="en-US" b="1" dirty="0"/>
            </a:p>
          </p:txBody>
        </p:sp>
      </p:grpSp>
      <p:grpSp>
        <p:nvGrpSpPr>
          <p:cNvPr id="28" name="グループ化 27"/>
          <p:cNvGrpSpPr/>
          <p:nvPr/>
        </p:nvGrpSpPr>
        <p:grpSpPr>
          <a:xfrm>
            <a:off x="323839" y="2862145"/>
            <a:ext cx="5968961" cy="824985"/>
            <a:chOff x="323839" y="2862145"/>
            <a:chExt cx="5968961" cy="824985"/>
          </a:xfrm>
        </p:grpSpPr>
        <p:sp>
          <p:nvSpPr>
            <p:cNvPr id="21" name="角丸四角形 20"/>
            <p:cNvSpPr/>
            <p:nvPr/>
          </p:nvSpPr>
          <p:spPr>
            <a:xfrm>
              <a:off x="323839" y="2862145"/>
              <a:ext cx="5968961" cy="435054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2000" b="1" dirty="0" err="1" smtClean="0"/>
                <a:t>MelOn</a:t>
              </a:r>
              <a:r>
                <a:rPr kumimoji="1" lang="en-US" altLang="ja-JP" sz="2000" b="1" dirty="0" smtClean="0"/>
                <a:t> </a:t>
              </a:r>
              <a:r>
                <a:rPr kumimoji="1" lang="ja-JP" altLang="en-US" sz="2000" b="1" dirty="0" smtClean="0"/>
                <a:t>を </a:t>
              </a:r>
              <a:r>
                <a:rPr lang="ja-JP" altLang="en-US" sz="2000" b="1" dirty="0"/>
                <a:t>思い通り</a:t>
              </a:r>
              <a:r>
                <a:rPr kumimoji="1" lang="ja-JP" altLang="en-US" sz="2000" b="1" dirty="0" smtClean="0"/>
                <a:t>に うごかせましたか？</a:t>
              </a:r>
              <a:endParaRPr kumimoji="1" lang="en-US" altLang="ja-JP" sz="2000" b="1" dirty="0" smtClean="0"/>
            </a:p>
          </p:txBody>
        </p:sp>
        <p:sp>
          <p:nvSpPr>
            <p:cNvPr id="22" name="テキスト ボックス 21"/>
            <p:cNvSpPr txBox="1"/>
            <p:nvPr/>
          </p:nvSpPr>
          <p:spPr>
            <a:xfrm>
              <a:off x="323848" y="3317798"/>
              <a:ext cx="48768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b="1" dirty="0" smtClean="0"/>
                <a:t>はい　・　</a:t>
              </a:r>
              <a:r>
                <a:rPr lang="ja-JP" altLang="en-US" b="1" dirty="0"/>
                <a:t>いいえ</a:t>
              </a:r>
              <a:endParaRPr kumimoji="1" lang="ja-JP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337561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/>
          <p:cNvGrpSpPr/>
          <p:nvPr/>
        </p:nvGrpSpPr>
        <p:grpSpPr>
          <a:xfrm>
            <a:off x="412748" y="381001"/>
            <a:ext cx="5968961" cy="1141770"/>
            <a:chOff x="323848" y="1885950"/>
            <a:chExt cx="5968961" cy="661725"/>
          </a:xfrm>
        </p:grpSpPr>
        <p:sp>
          <p:nvSpPr>
            <p:cNvPr id="3" name="角丸四角形 2"/>
            <p:cNvSpPr/>
            <p:nvPr/>
          </p:nvSpPr>
          <p:spPr>
            <a:xfrm>
              <a:off x="323848" y="1885950"/>
              <a:ext cx="5968961" cy="447675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2000" b="1" dirty="0" err="1" smtClean="0"/>
                <a:t>MelOn</a:t>
              </a:r>
              <a:r>
                <a:rPr kumimoji="1" lang="en-US" altLang="ja-JP" sz="2000" b="1" dirty="0" smtClean="0"/>
                <a:t> </a:t>
              </a:r>
              <a:r>
                <a:rPr lang="ja-JP" altLang="en-US" sz="2000" b="1" dirty="0"/>
                <a:t>みたいな</a:t>
              </a:r>
              <a:r>
                <a:rPr lang="ja-JP" altLang="en-US" sz="2000" b="1" dirty="0" smtClean="0"/>
                <a:t>パソコンでの</a:t>
              </a:r>
              <a:r>
                <a:rPr lang="ja-JP" altLang="en-US" sz="2000" b="1" dirty="0"/>
                <a:t>作曲</a:t>
              </a:r>
              <a:r>
                <a:rPr lang="ja-JP" altLang="en-US" sz="2000" b="1" dirty="0" smtClean="0"/>
                <a:t>を</a:t>
              </a:r>
              <a:endParaRPr lang="en-US" altLang="ja-JP" sz="2000" b="1" dirty="0" smtClean="0"/>
            </a:p>
            <a:p>
              <a:r>
                <a:rPr lang="ja-JP" altLang="en-US" sz="2000" b="1" dirty="0"/>
                <a:t>他</a:t>
              </a:r>
              <a:r>
                <a:rPr lang="ja-JP" altLang="en-US" sz="2000" b="1" dirty="0" smtClean="0"/>
                <a:t>にもやってみたいですか</a:t>
              </a:r>
              <a:r>
                <a:rPr kumimoji="1" lang="ja-JP" altLang="en-US" sz="2000" b="1" dirty="0" smtClean="0"/>
                <a:t>？</a:t>
              </a:r>
              <a:endParaRPr kumimoji="1" lang="en-US" altLang="ja-JP" sz="1600" b="1" dirty="0" smtClean="0"/>
            </a:p>
          </p:txBody>
        </p:sp>
        <p:sp>
          <p:nvSpPr>
            <p:cNvPr id="4" name="テキスト ボックス 3"/>
            <p:cNvSpPr txBox="1"/>
            <p:nvPr/>
          </p:nvSpPr>
          <p:spPr>
            <a:xfrm>
              <a:off x="323848" y="2333625"/>
              <a:ext cx="2743200" cy="2140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b="1" dirty="0" smtClean="0"/>
                <a:t>はい　・　いいえ</a:t>
              </a:r>
              <a:endParaRPr kumimoji="1" lang="ja-JP" altLang="en-US" b="1" dirty="0"/>
            </a:p>
          </p:txBody>
        </p:sp>
      </p:grpSp>
      <p:grpSp>
        <p:nvGrpSpPr>
          <p:cNvPr id="5" name="グループ化 4"/>
          <p:cNvGrpSpPr/>
          <p:nvPr/>
        </p:nvGrpSpPr>
        <p:grpSpPr>
          <a:xfrm>
            <a:off x="412748" y="1714500"/>
            <a:ext cx="5968961" cy="817007"/>
            <a:chOff x="323848" y="1885950"/>
            <a:chExt cx="5968961" cy="817007"/>
          </a:xfrm>
        </p:grpSpPr>
        <p:sp>
          <p:nvSpPr>
            <p:cNvPr id="6" name="角丸四角形 5"/>
            <p:cNvSpPr/>
            <p:nvPr/>
          </p:nvSpPr>
          <p:spPr>
            <a:xfrm>
              <a:off x="323848" y="1885950"/>
              <a:ext cx="5968961" cy="447675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2000" b="1" dirty="0" err="1" smtClean="0"/>
                <a:t>MelOn</a:t>
              </a:r>
              <a:r>
                <a:rPr kumimoji="1" lang="en-US" altLang="ja-JP" sz="2000" b="1" dirty="0" smtClean="0"/>
                <a:t> </a:t>
              </a:r>
              <a:r>
                <a:rPr lang="ja-JP" altLang="en-US" sz="2000" b="1" dirty="0" smtClean="0"/>
                <a:t>をお家に帰ってもやりたいですか</a:t>
              </a:r>
              <a:r>
                <a:rPr kumimoji="1" lang="ja-JP" altLang="en-US" sz="2000" b="1" dirty="0" smtClean="0"/>
                <a:t>？</a:t>
              </a:r>
              <a:endParaRPr kumimoji="1" lang="en-US" altLang="ja-JP" sz="1600" b="1" dirty="0" smtClean="0"/>
            </a:p>
          </p:txBody>
        </p:sp>
        <p:sp>
          <p:nvSpPr>
            <p:cNvPr id="7" name="テキスト ボックス 6"/>
            <p:cNvSpPr txBox="1"/>
            <p:nvPr/>
          </p:nvSpPr>
          <p:spPr>
            <a:xfrm>
              <a:off x="323848" y="2333625"/>
              <a:ext cx="2743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b="1" dirty="0" smtClean="0"/>
                <a:t>はい　・　いいえ</a:t>
              </a:r>
              <a:endParaRPr kumimoji="1" lang="ja-JP" altLang="en-US" b="1" dirty="0"/>
            </a:p>
          </p:txBody>
        </p:sp>
      </p:grpSp>
      <p:grpSp>
        <p:nvGrpSpPr>
          <p:cNvPr id="16" name="グループ化 15"/>
          <p:cNvGrpSpPr/>
          <p:nvPr/>
        </p:nvGrpSpPr>
        <p:grpSpPr>
          <a:xfrm>
            <a:off x="412748" y="2705106"/>
            <a:ext cx="5968961" cy="2019294"/>
            <a:chOff x="431798" y="2705106"/>
            <a:chExt cx="5968961" cy="2019294"/>
          </a:xfrm>
        </p:grpSpPr>
        <p:sp>
          <p:nvSpPr>
            <p:cNvPr id="10" name="角丸四角形 9"/>
            <p:cNvSpPr/>
            <p:nvPr/>
          </p:nvSpPr>
          <p:spPr>
            <a:xfrm>
              <a:off x="431798" y="2705106"/>
              <a:ext cx="5968961" cy="899395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2000" b="1" dirty="0" err="1" smtClean="0"/>
                <a:t>MelOn</a:t>
              </a:r>
              <a:r>
                <a:rPr kumimoji="1" lang="en-US" altLang="ja-JP" sz="2000" b="1" dirty="0" smtClean="0"/>
                <a:t> </a:t>
              </a:r>
              <a:r>
                <a:rPr lang="ja-JP" altLang="en-US" sz="2000" b="1" dirty="0" smtClean="0"/>
                <a:t>で分からないことば や</a:t>
              </a:r>
              <a:endParaRPr lang="en-US" altLang="ja-JP" sz="2000" b="1" dirty="0" smtClean="0"/>
            </a:p>
            <a:p>
              <a:r>
                <a:rPr lang="ja-JP" altLang="en-US" sz="2000" b="1" dirty="0" smtClean="0"/>
                <a:t>むずかしいことがあったら、書いてね。</a:t>
              </a:r>
              <a:endParaRPr kumimoji="1" lang="en-US" altLang="ja-JP" sz="1600" b="1" dirty="0" smtClean="0"/>
            </a:p>
          </p:txBody>
        </p:sp>
        <p:sp>
          <p:nvSpPr>
            <p:cNvPr id="12" name="正方形/長方形 11"/>
            <p:cNvSpPr/>
            <p:nvPr/>
          </p:nvSpPr>
          <p:spPr>
            <a:xfrm>
              <a:off x="431798" y="3699751"/>
              <a:ext cx="5949911" cy="102464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</p:grpSp>
      <p:sp>
        <p:nvSpPr>
          <p:cNvPr id="13" name="角丸四角形 12"/>
          <p:cNvSpPr/>
          <p:nvPr/>
        </p:nvSpPr>
        <p:spPr>
          <a:xfrm>
            <a:off x="412748" y="5041916"/>
            <a:ext cx="5968961" cy="60376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2000" b="1" dirty="0" err="1" smtClean="0"/>
              <a:t>MelOn</a:t>
            </a:r>
            <a:r>
              <a:rPr kumimoji="1" lang="en-US" altLang="ja-JP" sz="2000" b="1" dirty="0" smtClean="0"/>
              <a:t> </a:t>
            </a:r>
            <a:r>
              <a:rPr kumimoji="1" lang="ja-JP" altLang="en-US" sz="2000" b="1" dirty="0" smtClean="0"/>
              <a:t>について </a:t>
            </a:r>
            <a:r>
              <a:rPr lang="ja-JP" altLang="en-US" sz="2000" b="1" dirty="0"/>
              <a:t>他</a:t>
            </a:r>
            <a:r>
              <a:rPr lang="ja-JP" altLang="en-US" sz="2000" b="1" dirty="0" smtClean="0"/>
              <a:t>に 感想が</a:t>
            </a:r>
            <a:r>
              <a:rPr kumimoji="1" lang="ja-JP" altLang="en-US" sz="2000" b="1" dirty="0" smtClean="0"/>
              <a:t>あったら書いてね。</a:t>
            </a:r>
            <a:endParaRPr kumimoji="1" lang="en-US" altLang="ja-JP" sz="1600" b="1" dirty="0" smtClean="0"/>
          </a:p>
        </p:txBody>
      </p:sp>
      <p:sp>
        <p:nvSpPr>
          <p:cNvPr id="14" name="正方形/長方形 13"/>
          <p:cNvSpPr/>
          <p:nvPr/>
        </p:nvSpPr>
        <p:spPr>
          <a:xfrm>
            <a:off x="412747" y="5727701"/>
            <a:ext cx="5949911" cy="299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15" name="正方形/長方形 14"/>
          <p:cNvSpPr/>
          <p:nvPr/>
        </p:nvSpPr>
        <p:spPr>
          <a:xfrm>
            <a:off x="177834" y="8957270"/>
            <a:ext cx="652133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ja-JP" altLang="en-US" sz="36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きょうりょくして</a:t>
            </a:r>
            <a:r>
              <a:rPr lang="ja-JP" altLang="en-US" sz="36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くれてありがとう！</a:t>
            </a:r>
            <a:endParaRPr lang="ja-JP" alt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90421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chemeClr val="accent6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:\研究室\muphic\Muphic2\image\MelOn ロゴ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3" y="236538"/>
            <a:ext cx="2316162" cy="122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正方形/長方形 4"/>
          <p:cNvSpPr/>
          <p:nvPr/>
        </p:nvSpPr>
        <p:spPr>
          <a:xfrm>
            <a:off x="2441372" y="274637"/>
            <a:ext cx="410727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ja-JP" sz="28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Questionnaire for children</a:t>
            </a:r>
            <a:endParaRPr lang="ja-JP" altLang="en-US" sz="32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067048" y="797857"/>
            <a:ext cx="32352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 smtClean="0"/>
              <a:t>Your student number</a:t>
            </a:r>
            <a:r>
              <a:rPr lang="ja-JP" altLang="en-US" b="1" dirty="0" smtClean="0"/>
              <a:t> </a:t>
            </a:r>
            <a:r>
              <a:rPr lang="en-US" altLang="ja-JP" b="1" dirty="0" smtClean="0"/>
              <a:t>_______</a:t>
            </a:r>
            <a:r>
              <a:rPr lang="ja-JP" altLang="en-US" b="1" dirty="0"/>
              <a:t>　</a:t>
            </a:r>
            <a:endParaRPr lang="en-US" altLang="ja-JP" b="1" dirty="0" smtClean="0"/>
          </a:p>
          <a:p>
            <a:r>
              <a:rPr lang="en-US" altLang="ja-JP" b="1" dirty="0" smtClean="0"/>
              <a:t>Your grade in school</a:t>
            </a:r>
            <a:r>
              <a:rPr lang="ja-JP" altLang="en-US" b="1" dirty="0" smtClean="0"/>
              <a:t> </a:t>
            </a:r>
            <a:r>
              <a:rPr lang="en-US" altLang="ja-JP" b="1" dirty="0" smtClean="0"/>
              <a:t>_______ </a:t>
            </a:r>
            <a:r>
              <a:rPr kumimoji="1" lang="ja-JP" altLang="en-US" b="1" dirty="0" smtClean="0"/>
              <a:t> </a:t>
            </a:r>
            <a:endParaRPr lang="en-US" altLang="ja-JP" b="1" dirty="0" smtClean="0"/>
          </a:p>
          <a:p>
            <a:r>
              <a:rPr lang="en-US" altLang="ja-JP" b="1" dirty="0" smtClean="0"/>
              <a:t>Sex</a:t>
            </a:r>
            <a:r>
              <a:rPr lang="ja-JP" altLang="en-US" b="1" dirty="0" smtClean="0"/>
              <a:t>　      </a:t>
            </a:r>
            <a:r>
              <a:rPr lang="en-US" altLang="ja-JP" b="1" dirty="0" smtClean="0"/>
              <a:t>Boy</a:t>
            </a:r>
            <a:r>
              <a:rPr lang="ja-JP" altLang="en-US" b="1" dirty="0" smtClean="0"/>
              <a:t>　・　</a:t>
            </a:r>
            <a:r>
              <a:rPr lang="en-US" altLang="ja-JP" b="1" dirty="0" smtClean="0"/>
              <a:t>Girl</a:t>
            </a:r>
            <a:endParaRPr kumimoji="1" lang="ja-JP" altLang="en-US" b="1" dirty="0"/>
          </a:p>
        </p:txBody>
      </p:sp>
      <p:grpSp>
        <p:nvGrpSpPr>
          <p:cNvPr id="29" name="グループ化 28"/>
          <p:cNvGrpSpPr/>
          <p:nvPr/>
        </p:nvGrpSpPr>
        <p:grpSpPr>
          <a:xfrm>
            <a:off x="323848" y="1885950"/>
            <a:ext cx="5968961" cy="817007"/>
            <a:chOff x="323848" y="1885950"/>
            <a:chExt cx="5968961" cy="817007"/>
          </a:xfrm>
        </p:grpSpPr>
        <p:sp>
          <p:nvSpPr>
            <p:cNvPr id="7" name="角丸四角形 6"/>
            <p:cNvSpPr/>
            <p:nvPr/>
          </p:nvSpPr>
          <p:spPr>
            <a:xfrm>
              <a:off x="323848" y="1885950"/>
              <a:ext cx="5968961" cy="447675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2000" b="1" dirty="0" smtClean="0"/>
                <a:t>Did you enjoy </a:t>
              </a:r>
              <a:r>
                <a:rPr lang="en-US" altLang="ja-JP" sz="2000" b="1" dirty="0" err="1" smtClean="0"/>
                <a:t>MelOn</a:t>
              </a:r>
              <a:r>
                <a:rPr lang="en-US" altLang="ja-JP" sz="2000" b="1" dirty="0" smtClean="0"/>
                <a:t> ?</a:t>
              </a:r>
              <a:endParaRPr kumimoji="1" lang="en-US" altLang="ja-JP" sz="1600" b="1" dirty="0" smtClean="0"/>
            </a:p>
          </p:txBody>
        </p:sp>
        <p:sp>
          <p:nvSpPr>
            <p:cNvPr id="8" name="テキスト ボックス 7"/>
            <p:cNvSpPr txBox="1"/>
            <p:nvPr/>
          </p:nvSpPr>
          <p:spPr>
            <a:xfrm>
              <a:off x="323848" y="2333625"/>
              <a:ext cx="2743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b="1" dirty="0" smtClean="0"/>
                <a:t>Yes</a:t>
              </a:r>
              <a:r>
                <a:rPr kumimoji="1" lang="ja-JP" altLang="en-US" b="1" dirty="0" smtClean="0"/>
                <a:t>　・</a:t>
              </a:r>
              <a:r>
                <a:rPr lang="ja-JP" altLang="en-US" b="1" dirty="0" smtClean="0"/>
                <a:t>　</a:t>
              </a:r>
              <a:r>
                <a:rPr lang="en-US" altLang="ja-JP" b="1" dirty="0" smtClean="0"/>
                <a:t>No</a:t>
              </a:r>
              <a:endParaRPr kumimoji="1" lang="ja-JP" altLang="en-US" b="1" dirty="0"/>
            </a:p>
          </p:txBody>
        </p:sp>
      </p:grpSp>
      <p:grpSp>
        <p:nvGrpSpPr>
          <p:cNvPr id="27" name="グループ化 26"/>
          <p:cNvGrpSpPr/>
          <p:nvPr/>
        </p:nvGrpSpPr>
        <p:grpSpPr>
          <a:xfrm>
            <a:off x="323845" y="3920014"/>
            <a:ext cx="5968961" cy="805934"/>
            <a:chOff x="323845" y="3843814"/>
            <a:chExt cx="5968961" cy="805934"/>
          </a:xfrm>
        </p:grpSpPr>
        <p:sp>
          <p:nvSpPr>
            <p:cNvPr id="10" name="角丸四角形 9"/>
            <p:cNvSpPr/>
            <p:nvPr/>
          </p:nvSpPr>
          <p:spPr>
            <a:xfrm>
              <a:off x="323845" y="3843814"/>
              <a:ext cx="5968961" cy="440293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2000" b="1" dirty="0" smtClean="0"/>
                <a:t>Was “Practice Mode” on </a:t>
              </a:r>
              <a:r>
                <a:rPr lang="en-US" altLang="ja-JP" sz="2000" b="1" dirty="0" err="1" smtClean="0"/>
                <a:t>MelOn</a:t>
              </a:r>
              <a:r>
                <a:rPr lang="en-US" altLang="ja-JP" sz="2000" b="1" dirty="0" smtClean="0"/>
                <a:t> easy to understand</a:t>
              </a:r>
              <a:r>
                <a:rPr lang="ja-JP" altLang="en-US" sz="2000" b="1" dirty="0"/>
                <a:t> </a:t>
              </a:r>
              <a:r>
                <a:rPr lang="en-US" altLang="ja-JP" sz="2000" b="1" dirty="0" smtClean="0"/>
                <a:t>?</a:t>
              </a:r>
              <a:endParaRPr kumimoji="1" lang="en-US" altLang="ja-JP" sz="1600" b="1" dirty="0" smtClean="0"/>
            </a:p>
          </p:txBody>
        </p:sp>
        <p:sp>
          <p:nvSpPr>
            <p:cNvPr id="11" name="テキスト ボックス 10"/>
            <p:cNvSpPr txBox="1"/>
            <p:nvPr/>
          </p:nvSpPr>
          <p:spPr>
            <a:xfrm>
              <a:off x="323845" y="4280416"/>
              <a:ext cx="2743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b="1" dirty="0" smtClean="0"/>
                <a:t>Yes</a:t>
              </a:r>
              <a:r>
                <a:rPr kumimoji="1" lang="ja-JP" altLang="en-US" b="1" dirty="0" smtClean="0"/>
                <a:t>　・　</a:t>
              </a:r>
              <a:r>
                <a:rPr lang="en-US" altLang="ja-JP" b="1" dirty="0" smtClean="0"/>
                <a:t>No</a:t>
              </a:r>
              <a:endParaRPr kumimoji="1" lang="ja-JP" altLang="en-US" b="1" dirty="0"/>
            </a:p>
          </p:txBody>
        </p:sp>
      </p:grpSp>
      <p:grpSp>
        <p:nvGrpSpPr>
          <p:cNvPr id="26" name="グループ化 25"/>
          <p:cNvGrpSpPr/>
          <p:nvPr/>
        </p:nvGrpSpPr>
        <p:grpSpPr>
          <a:xfrm>
            <a:off x="323841" y="4881445"/>
            <a:ext cx="5968961" cy="804386"/>
            <a:chOff x="323841" y="4852870"/>
            <a:chExt cx="5968961" cy="804386"/>
          </a:xfrm>
        </p:grpSpPr>
        <p:sp>
          <p:nvSpPr>
            <p:cNvPr id="12" name="角丸四角形 11"/>
            <p:cNvSpPr/>
            <p:nvPr/>
          </p:nvSpPr>
          <p:spPr>
            <a:xfrm>
              <a:off x="323841" y="4852870"/>
              <a:ext cx="5968961" cy="435054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2000" b="1" dirty="0" smtClean="0"/>
                <a:t>Do you like music more after using </a:t>
              </a:r>
              <a:r>
                <a:rPr lang="en-US" altLang="ja-JP" sz="2000" b="1" dirty="0" err="1" smtClean="0"/>
                <a:t>MelOn</a:t>
              </a:r>
              <a:r>
                <a:rPr lang="en-US" altLang="ja-JP" sz="2000" b="1" dirty="0" smtClean="0"/>
                <a:t> </a:t>
              </a:r>
              <a:r>
                <a:rPr lang="en-US" altLang="ja-JP" sz="2000" b="1" dirty="0"/>
                <a:t>?</a:t>
              </a:r>
              <a:endParaRPr kumimoji="1" lang="en-US" altLang="ja-JP" sz="2000" b="1" dirty="0" smtClean="0"/>
            </a:p>
          </p:txBody>
        </p:sp>
        <p:sp>
          <p:nvSpPr>
            <p:cNvPr id="13" name="テキスト ボックス 12"/>
            <p:cNvSpPr txBox="1"/>
            <p:nvPr/>
          </p:nvSpPr>
          <p:spPr>
            <a:xfrm>
              <a:off x="323844" y="5287924"/>
              <a:ext cx="59689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b="1" dirty="0" smtClean="0"/>
                <a:t>Yes, I like it more!</a:t>
              </a:r>
              <a:r>
                <a:rPr lang="ja-JP" altLang="en-US" b="1" dirty="0" smtClean="0"/>
                <a:t>　・　</a:t>
              </a:r>
              <a:r>
                <a:rPr lang="en-US" altLang="ja-JP" b="1" dirty="0" smtClean="0"/>
                <a:t>Same as before.</a:t>
              </a:r>
              <a:r>
                <a:rPr lang="ja-JP" altLang="en-US" b="1" dirty="0" smtClean="0"/>
                <a:t>　・　</a:t>
              </a:r>
              <a:r>
                <a:rPr lang="en-US" altLang="ja-JP" b="1" dirty="0" smtClean="0"/>
                <a:t>No, I don’t like…</a:t>
              </a:r>
              <a:endParaRPr kumimoji="1" lang="ja-JP" altLang="en-US" b="1" dirty="0"/>
            </a:p>
          </p:txBody>
        </p:sp>
      </p:grpSp>
      <p:grpSp>
        <p:nvGrpSpPr>
          <p:cNvPr id="24" name="グループ化 23"/>
          <p:cNvGrpSpPr/>
          <p:nvPr/>
        </p:nvGrpSpPr>
        <p:grpSpPr>
          <a:xfrm>
            <a:off x="323849" y="6978630"/>
            <a:ext cx="5968961" cy="1221769"/>
            <a:chOff x="323849" y="7398403"/>
            <a:chExt cx="5968961" cy="954413"/>
          </a:xfrm>
        </p:grpSpPr>
        <p:sp>
          <p:nvSpPr>
            <p:cNvPr id="16" name="角丸四角形 15"/>
            <p:cNvSpPr/>
            <p:nvPr/>
          </p:nvSpPr>
          <p:spPr>
            <a:xfrm>
              <a:off x="323849" y="7398403"/>
              <a:ext cx="5968961" cy="581246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2000" b="1" dirty="0" smtClean="0"/>
                <a:t>Have you ever played any musical instrument </a:t>
              </a:r>
            </a:p>
            <a:p>
              <a:r>
                <a:rPr lang="en-US" altLang="ja-JP" sz="2000" b="1" dirty="0" smtClean="0"/>
                <a:t>or taken singing lessons in your school?</a:t>
              </a:r>
              <a:endParaRPr kumimoji="1" lang="en-US" altLang="ja-JP" sz="1600" b="1" dirty="0" smtClean="0"/>
            </a:p>
          </p:txBody>
        </p:sp>
        <p:sp>
          <p:nvSpPr>
            <p:cNvPr id="17" name="テキスト ボックス 16"/>
            <p:cNvSpPr txBox="1"/>
            <p:nvPr/>
          </p:nvSpPr>
          <p:spPr>
            <a:xfrm>
              <a:off x="323849" y="7983484"/>
              <a:ext cx="2743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b="1" dirty="0" smtClean="0"/>
                <a:t>Yes</a:t>
              </a:r>
              <a:r>
                <a:rPr kumimoji="1" lang="ja-JP" altLang="en-US" b="1" dirty="0" smtClean="0"/>
                <a:t>　・　</a:t>
              </a:r>
              <a:r>
                <a:rPr lang="en-US" altLang="ja-JP" b="1" dirty="0" smtClean="0"/>
                <a:t>No</a:t>
              </a:r>
              <a:endParaRPr kumimoji="1" lang="ja-JP" altLang="en-US" b="1" dirty="0"/>
            </a:p>
          </p:txBody>
        </p:sp>
      </p:grpSp>
      <p:grpSp>
        <p:nvGrpSpPr>
          <p:cNvPr id="25" name="グループ化 24"/>
          <p:cNvGrpSpPr/>
          <p:nvPr/>
        </p:nvGrpSpPr>
        <p:grpSpPr>
          <a:xfrm>
            <a:off x="733425" y="8124746"/>
            <a:ext cx="5568909" cy="1400253"/>
            <a:chOff x="994942" y="8229521"/>
            <a:chExt cx="5307392" cy="1400253"/>
          </a:xfrm>
        </p:grpSpPr>
        <p:sp>
          <p:nvSpPr>
            <p:cNvPr id="18" name="角丸四角形 17"/>
            <p:cNvSpPr/>
            <p:nvPr/>
          </p:nvSpPr>
          <p:spPr>
            <a:xfrm>
              <a:off x="994942" y="8229521"/>
              <a:ext cx="5297860" cy="606504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600" b="1" dirty="0" smtClean="0"/>
                <a:t>To a person who answered “Yes” on this question. </a:t>
              </a:r>
              <a:r>
                <a:rPr kumimoji="1" lang="en-US" altLang="ja-JP" sz="1600" b="1" dirty="0" smtClean="0"/>
                <a:t>Please write down what </a:t>
              </a:r>
              <a:r>
                <a:rPr lang="en-US" altLang="ja-JP" sz="1600" b="1" dirty="0" smtClean="0"/>
                <a:t>sort of lessons </a:t>
              </a:r>
              <a:r>
                <a:rPr kumimoji="1" lang="en-US" altLang="ja-JP" sz="1600" b="1" dirty="0" smtClean="0"/>
                <a:t>you </a:t>
              </a:r>
              <a:r>
                <a:rPr lang="en-US" altLang="ja-JP" sz="1600" b="1" dirty="0" smtClean="0"/>
                <a:t>have taken and the period.</a:t>
              </a:r>
              <a:endParaRPr kumimoji="1" lang="en-US" altLang="ja-JP" sz="1600" b="1" dirty="0" smtClean="0"/>
            </a:p>
          </p:txBody>
        </p:sp>
        <p:sp>
          <p:nvSpPr>
            <p:cNvPr id="3" name="正方形/長方形 2"/>
            <p:cNvSpPr/>
            <p:nvPr/>
          </p:nvSpPr>
          <p:spPr>
            <a:xfrm>
              <a:off x="994942" y="8877300"/>
              <a:ext cx="5307392" cy="75247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</p:grpSp>
      <p:grpSp>
        <p:nvGrpSpPr>
          <p:cNvPr id="9" name="グループ化 8"/>
          <p:cNvGrpSpPr/>
          <p:nvPr/>
        </p:nvGrpSpPr>
        <p:grpSpPr>
          <a:xfrm>
            <a:off x="323840" y="5800725"/>
            <a:ext cx="5968961" cy="1048705"/>
            <a:chOff x="323840" y="5962650"/>
            <a:chExt cx="5968961" cy="1048705"/>
          </a:xfrm>
        </p:grpSpPr>
        <p:sp>
          <p:nvSpPr>
            <p:cNvPr id="19" name="角丸四角形 18"/>
            <p:cNvSpPr/>
            <p:nvPr/>
          </p:nvSpPr>
          <p:spPr>
            <a:xfrm>
              <a:off x="323840" y="5962650"/>
              <a:ext cx="5968961" cy="704850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2000" b="1" dirty="0" smtClean="0"/>
                <a:t>Would you like to compose music </a:t>
              </a:r>
            </a:p>
            <a:p>
              <a:r>
                <a:rPr lang="en-US" altLang="ja-JP" sz="2000" b="1" dirty="0" smtClean="0"/>
                <a:t>after using </a:t>
              </a:r>
              <a:r>
                <a:rPr lang="en-US" altLang="ja-JP" sz="2000" b="1" dirty="0" err="1" smtClean="0"/>
                <a:t>MelOn</a:t>
              </a:r>
              <a:r>
                <a:rPr lang="en-US" altLang="ja-JP" sz="2000" b="1" dirty="0" smtClean="0"/>
                <a:t> ?</a:t>
              </a:r>
              <a:endParaRPr kumimoji="1" lang="en-US" altLang="ja-JP" sz="2000" b="1" dirty="0" smtClean="0"/>
            </a:p>
          </p:txBody>
        </p:sp>
        <p:sp>
          <p:nvSpPr>
            <p:cNvPr id="20" name="テキスト ボックス 19"/>
            <p:cNvSpPr txBox="1"/>
            <p:nvPr/>
          </p:nvSpPr>
          <p:spPr>
            <a:xfrm>
              <a:off x="323849" y="6642023"/>
              <a:ext cx="58959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b="1" dirty="0" smtClean="0"/>
                <a:t>Yes, I like it more!</a:t>
              </a:r>
              <a:r>
                <a:rPr lang="ja-JP" altLang="en-US" b="1" dirty="0"/>
                <a:t>　・　</a:t>
              </a:r>
              <a:r>
                <a:rPr lang="en-US" altLang="ja-JP" b="1" dirty="0" smtClean="0"/>
                <a:t>Same as before.</a:t>
              </a:r>
              <a:r>
                <a:rPr lang="ja-JP" altLang="en-US" b="1" dirty="0"/>
                <a:t>　・　</a:t>
              </a:r>
              <a:r>
                <a:rPr lang="en-US" altLang="ja-JP" b="1" dirty="0" smtClean="0"/>
                <a:t>No, I don’t  like…</a:t>
              </a:r>
              <a:endParaRPr lang="ja-JP" altLang="en-US" b="1" dirty="0"/>
            </a:p>
          </p:txBody>
        </p:sp>
      </p:grpSp>
      <p:grpSp>
        <p:nvGrpSpPr>
          <p:cNvPr id="28" name="グループ化 27"/>
          <p:cNvGrpSpPr/>
          <p:nvPr/>
        </p:nvGrpSpPr>
        <p:grpSpPr>
          <a:xfrm>
            <a:off x="323839" y="2862145"/>
            <a:ext cx="5968961" cy="824985"/>
            <a:chOff x="323839" y="2862145"/>
            <a:chExt cx="5968961" cy="824985"/>
          </a:xfrm>
        </p:grpSpPr>
        <p:sp>
          <p:nvSpPr>
            <p:cNvPr id="21" name="角丸四角形 20"/>
            <p:cNvSpPr/>
            <p:nvPr/>
          </p:nvSpPr>
          <p:spPr>
            <a:xfrm>
              <a:off x="323839" y="2862145"/>
              <a:ext cx="5968961" cy="435054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2000" b="1" dirty="0" smtClean="0"/>
                <a:t>Were you able to operate </a:t>
              </a:r>
              <a:r>
                <a:rPr lang="en-US" altLang="ja-JP" sz="2000" b="1" dirty="0" err="1" smtClean="0"/>
                <a:t>MelOn</a:t>
              </a:r>
              <a:r>
                <a:rPr lang="en-US" altLang="ja-JP" sz="2000" b="1" dirty="0" smtClean="0"/>
                <a:t> like you wanted to?</a:t>
              </a:r>
              <a:r>
                <a:rPr kumimoji="1" lang="en-US" altLang="ja-JP" sz="2000" b="1" dirty="0" smtClean="0"/>
                <a:t> </a:t>
              </a:r>
            </a:p>
          </p:txBody>
        </p:sp>
        <p:sp>
          <p:nvSpPr>
            <p:cNvPr id="22" name="テキスト ボックス 21"/>
            <p:cNvSpPr txBox="1"/>
            <p:nvPr/>
          </p:nvSpPr>
          <p:spPr>
            <a:xfrm>
              <a:off x="323848" y="3317798"/>
              <a:ext cx="48768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b="1" dirty="0" smtClean="0"/>
                <a:t>Yes</a:t>
              </a:r>
              <a:r>
                <a:rPr lang="ja-JP" altLang="en-US" b="1" dirty="0" smtClean="0"/>
                <a:t>　・　</a:t>
              </a:r>
              <a:r>
                <a:rPr lang="en-US" altLang="ja-JP" b="1" dirty="0" smtClean="0"/>
                <a:t>No</a:t>
              </a:r>
              <a:endParaRPr kumimoji="1" lang="ja-JP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777540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chemeClr val="accent6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/>
          <p:cNvGrpSpPr/>
          <p:nvPr/>
        </p:nvGrpSpPr>
        <p:grpSpPr>
          <a:xfrm>
            <a:off x="412748" y="381001"/>
            <a:ext cx="5968961" cy="1141770"/>
            <a:chOff x="323848" y="1885950"/>
            <a:chExt cx="5968961" cy="661725"/>
          </a:xfrm>
        </p:grpSpPr>
        <p:sp>
          <p:nvSpPr>
            <p:cNvPr id="3" name="角丸四角形 2"/>
            <p:cNvSpPr/>
            <p:nvPr/>
          </p:nvSpPr>
          <p:spPr>
            <a:xfrm>
              <a:off x="323848" y="1885950"/>
              <a:ext cx="5968961" cy="447675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2000" b="1" dirty="0" smtClean="0"/>
                <a:t>Would you like to compose music on your PC by other software or apps such as </a:t>
              </a:r>
              <a:r>
                <a:rPr kumimoji="1" lang="en-US" altLang="ja-JP" sz="2000" b="1" dirty="0" err="1" smtClean="0"/>
                <a:t>MelOn</a:t>
              </a:r>
              <a:r>
                <a:rPr kumimoji="1" lang="en-US" altLang="ja-JP" sz="2000" b="1" dirty="0" smtClean="0"/>
                <a:t> ? </a:t>
              </a:r>
              <a:endParaRPr kumimoji="1" lang="en-US" altLang="ja-JP" sz="1600" b="1" dirty="0" smtClean="0"/>
            </a:p>
          </p:txBody>
        </p:sp>
        <p:sp>
          <p:nvSpPr>
            <p:cNvPr id="4" name="テキスト ボックス 3"/>
            <p:cNvSpPr txBox="1"/>
            <p:nvPr/>
          </p:nvSpPr>
          <p:spPr>
            <a:xfrm>
              <a:off x="323848" y="2333625"/>
              <a:ext cx="2743200" cy="2140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b="1" dirty="0" smtClean="0"/>
                <a:t>Yes</a:t>
              </a:r>
              <a:r>
                <a:rPr kumimoji="1" lang="ja-JP" altLang="en-US" b="1" dirty="0" smtClean="0"/>
                <a:t>　・　</a:t>
              </a:r>
              <a:r>
                <a:rPr lang="en-US" altLang="ja-JP" b="1" dirty="0" smtClean="0"/>
                <a:t>No</a:t>
              </a:r>
              <a:endParaRPr kumimoji="1" lang="ja-JP" altLang="en-US" b="1" dirty="0"/>
            </a:p>
          </p:txBody>
        </p:sp>
      </p:grpSp>
      <p:grpSp>
        <p:nvGrpSpPr>
          <p:cNvPr id="5" name="グループ化 4"/>
          <p:cNvGrpSpPr/>
          <p:nvPr/>
        </p:nvGrpSpPr>
        <p:grpSpPr>
          <a:xfrm>
            <a:off x="412748" y="1522772"/>
            <a:ext cx="5968961" cy="1049064"/>
            <a:chOff x="323848" y="1885950"/>
            <a:chExt cx="5968961" cy="849669"/>
          </a:xfrm>
        </p:grpSpPr>
        <p:sp>
          <p:nvSpPr>
            <p:cNvPr id="6" name="角丸四角形 5"/>
            <p:cNvSpPr/>
            <p:nvPr/>
          </p:nvSpPr>
          <p:spPr>
            <a:xfrm>
              <a:off x="323848" y="1885950"/>
              <a:ext cx="5968961" cy="525587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2000" b="1" dirty="0"/>
                <a:t>Would you like to use </a:t>
              </a:r>
              <a:r>
                <a:rPr lang="en-US" altLang="ja-JP" sz="2000" b="1" dirty="0" err="1"/>
                <a:t>MelOn</a:t>
              </a:r>
              <a:r>
                <a:rPr lang="en-US" altLang="ja-JP" sz="2000" b="1" dirty="0"/>
                <a:t> at home as </a:t>
              </a:r>
              <a:r>
                <a:rPr lang="en-US" altLang="ja-JP" sz="2000" b="1" dirty="0" smtClean="0"/>
                <a:t>well ?</a:t>
              </a:r>
              <a:endParaRPr kumimoji="1" lang="en-US" altLang="ja-JP" sz="1600" b="1" dirty="0" smtClean="0"/>
            </a:p>
          </p:txBody>
        </p:sp>
        <p:sp>
          <p:nvSpPr>
            <p:cNvPr id="7" name="テキスト ボックス 6"/>
            <p:cNvSpPr txBox="1"/>
            <p:nvPr/>
          </p:nvSpPr>
          <p:spPr>
            <a:xfrm>
              <a:off x="323848" y="2436486"/>
              <a:ext cx="2743200" cy="2991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b="1" dirty="0" smtClean="0"/>
                <a:t>Yes</a:t>
              </a:r>
              <a:r>
                <a:rPr kumimoji="1" lang="ja-JP" altLang="en-US" b="1" dirty="0" smtClean="0"/>
                <a:t>　・　</a:t>
              </a:r>
              <a:r>
                <a:rPr lang="en-US" altLang="ja-JP" b="1" dirty="0" smtClean="0"/>
                <a:t>No</a:t>
              </a:r>
              <a:endParaRPr kumimoji="1" lang="ja-JP" altLang="en-US" b="1" dirty="0"/>
            </a:p>
          </p:txBody>
        </p:sp>
      </p:grpSp>
      <p:grpSp>
        <p:nvGrpSpPr>
          <p:cNvPr id="16" name="グループ化 15"/>
          <p:cNvGrpSpPr/>
          <p:nvPr/>
        </p:nvGrpSpPr>
        <p:grpSpPr>
          <a:xfrm>
            <a:off x="412748" y="2705106"/>
            <a:ext cx="5968961" cy="2019294"/>
            <a:chOff x="431798" y="2705106"/>
            <a:chExt cx="5968961" cy="2019294"/>
          </a:xfrm>
        </p:grpSpPr>
        <p:sp>
          <p:nvSpPr>
            <p:cNvPr id="10" name="角丸四角形 9"/>
            <p:cNvSpPr/>
            <p:nvPr/>
          </p:nvSpPr>
          <p:spPr>
            <a:xfrm>
              <a:off x="431798" y="2705106"/>
              <a:ext cx="5968961" cy="899395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2000" b="1" dirty="0" smtClean="0"/>
                <a:t>If you remember </a:t>
              </a:r>
              <a:r>
                <a:rPr lang="en-US" altLang="ja-JP" sz="2000" b="1" dirty="0" smtClean="0"/>
                <a:t>any words which you could not understand on </a:t>
              </a:r>
              <a:r>
                <a:rPr kumimoji="1" lang="en-US" altLang="ja-JP" sz="2000" b="1" dirty="0" err="1" smtClean="0"/>
                <a:t>MelOn</a:t>
              </a:r>
              <a:r>
                <a:rPr kumimoji="1" lang="en-US" altLang="ja-JP" sz="2000" b="1" dirty="0" smtClean="0"/>
                <a:t>, please write them.</a:t>
              </a:r>
              <a:endParaRPr kumimoji="1" lang="en-US" altLang="ja-JP" sz="1600" b="1" dirty="0" smtClean="0"/>
            </a:p>
          </p:txBody>
        </p:sp>
        <p:sp>
          <p:nvSpPr>
            <p:cNvPr id="12" name="正方形/長方形 11"/>
            <p:cNvSpPr/>
            <p:nvPr/>
          </p:nvSpPr>
          <p:spPr>
            <a:xfrm>
              <a:off x="431798" y="3699751"/>
              <a:ext cx="5949911" cy="102464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</p:grpSp>
      <p:sp>
        <p:nvSpPr>
          <p:cNvPr id="13" name="角丸四角形 12"/>
          <p:cNvSpPr/>
          <p:nvPr/>
        </p:nvSpPr>
        <p:spPr>
          <a:xfrm>
            <a:off x="412748" y="4943475"/>
            <a:ext cx="5968961" cy="70220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2000" b="1" dirty="0" smtClean="0"/>
              <a:t>Please tell </a:t>
            </a:r>
            <a:r>
              <a:rPr lang="en-US" altLang="ja-JP" sz="2000" b="1" dirty="0" smtClean="0"/>
              <a:t>us your impressions or opinions about </a:t>
            </a:r>
            <a:r>
              <a:rPr kumimoji="1" lang="en-US" altLang="ja-JP" sz="2000" b="1" dirty="0" err="1" smtClean="0"/>
              <a:t>MelOn</a:t>
            </a:r>
            <a:r>
              <a:rPr lang="en-US" altLang="ja-JP" sz="2000" b="1" dirty="0" smtClean="0"/>
              <a:t>.</a:t>
            </a:r>
            <a:endParaRPr kumimoji="1" lang="en-US" altLang="ja-JP" sz="1600" b="1" dirty="0" smtClean="0"/>
          </a:p>
        </p:txBody>
      </p:sp>
      <p:sp>
        <p:nvSpPr>
          <p:cNvPr id="14" name="正方形/長方形 13"/>
          <p:cNvSpPr/>
          <p:nvPr/>
        </p:nvSpPr>
        <p:spPr>
          <a:xfrm>
            <a:off x="412747" y="5727701"/>
            <a:ext cx="5949911" cy="299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15" name="正方形/長方形 14"/>
          <p:cNvSpPr/>
          <p:nvPr/>
        </p:nvSpPr>
        <p:spPr>
          <a:xfrm>
            <a:off x="92818" y="8957270"/>
            <a:ext cx="669138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ja-JP" sz="36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Thank you for your cooperation</a:t>
            </a:r>
            <a:r>
              <a:rPr lang="ja-JP" altLang="en-US" sz="36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！</a:t>
            </a:r>
            <a:endParaRPr lang="ja-JP" alt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33579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chemeClr val="accent6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:\研究室\muphic\Muphic2\image\MelOn ロゴ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3" y="236538"/>
            <a:ext cx="2316162" cy="122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正方形/長方形 4"/>
          <p:cNvSpPr/>
          <p:nvPr/>
        </p:nvSpPr>
        <p:spPr>
          <a:xfrm>
            <a:off x="2825804" y="274637"/>
            <a:ext cx="333841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ja-JP" sz="2800" b="1" dirty="0" err="1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Kyselylomake</a:t>
            </a:r>
            <a:r>
              <a:rPr lang="en-US" altLang="ja-JP" sz="28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</a:t>
            </a:r>
            <a:r>
              <a:rPr lang="en-US" altLang="ja-JP" sz="2800" b="1" dirty="0" err="1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lapsille</a:t>
            </a:r>
            <a:endParaRPr lang="ja-JP" altLang="en-US" sz="32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067048" y="797857"/>
            <a:ext cx="32352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 smtClean="0"/>
              <a:t>      </a:t>
            </a:r>
            <a:r>
              <a:rPr lang="en-US" altLang="ja-JP" b="1" dirty="0" err="1" smtClean="0"/>
              <a:t>Opiskelijanumero</a:t>
            </a:r>
            <a:r>
              <a:rPr lang="ja-JP" altLang="en-US" b="1" dirty="0" smtClean="0"/>
              <a:t> </a:t>
            </a:r>
            <a:r>
              <a:rPr lang="en-US" altLang="ja-JP" b="1" dirty="0" smtClean="0"/>
              <a:t>_______</a:t>
            </a:r>
            <a:r>
              <a:rPr lang="ja-JP" altLang="en-US" b="1" dirty="0"/>
              <a:t>　</a:t>
            </a:r>
            <a:endParaRPr lang="en-US" altLang="ja-JP" b="1" dirty="0" smtClean="0"/>
          </a:p>
          <a:p>
            <a:r>
              <a:rPr lang="en-US" altLang="ja-JP" b="1" dirty="0" smtClean="0"/>
              <a:t>	        </a:t>
            </a:r>
            <a:r>
              <a:rPr lang="en-US" altLang="ja-JP" b="1" dirty="0" err="1" smtClean="0"/>
              <a:t>Luokka</a:t>
            </a:r>
            <a:r>
              <a:rPr lang="ja-JP" altLang="en-US" b="1" dirty="0" smtClean="0"/>
              <a:t> </a:t>
            </a:r>
            <a:r>
              <a:rPr lang="en-US" altLang="ja-JP" b="1" dirty="0" smtClean="0"/>
              <a:t>_______ </a:t>
            </a:r>
            <a:r>
              <a:rPr kumimoji="1" lang="ja-JP" altLang="en-US" b="1" dirty="0" smtClean="0"/>
              <a:t> </a:t>
            </a:r>
            <a:endParaRPr lang="en-US" altLang="ja-JP" b="1" dirty="0" smtClean="0"/>
          </a:p>
          <a:p>
            <a:r>
              <a:rPr lang="en-US" altLang="ja-JP" b="1" dirty="0" err="1" smtClean="0"/>
              <a:t>Sukupuoli</a:t>
            </a:r>
            <a:r>
              <a:rPr lang="ja-JP" altLang="en-US" b="1" dirty="0" smtClean="0"/>
              <a:t>　      </a:t>
            </a:r>
            <a:r>
              <a:rPr lang="en-US" altLang="ja-JP" b="1" dirty="0" err="1" smtClean="0"/>
              <a:t>Poika</a:t>
            </a:r>
            <a:r>
              <a:rPr lang="ja-JP" altLang="en-US" b="1" dirty="0" smtClean="0"/>
              <a:t>　・　</a:t>
            </a:r>
            <a:r>
              <a:rPr lang="en-US" altLang="ja-JP" b="1" dirty="0" err="1" smtClean="0"/>
              <a:t>Tyttö</a:t>
            </a:r>
            <a:endParaRPr kumimoji="1" lang="ja-JP" altLang="en-US" b="1" dirty="0"/>
          </a:p>
        </p:txBody>
      </p:sp>
      <p:grpSp>
        <p:nvGrpSpPr>
          <p:cNvPr id="29" name="グループ化 28"/>
          <p:cNvGrpSpPr/>
          <p:nvPr/>
        </p:nvGrpSpPr>
        <p:grpSpPr>
          <a:xfrm>
            <a:off x="323848" y="1885950"/>
            <a:ext cx="5968961" cy="817007"/>
            <a:chOff x="323848" y="1885950"/>
            <a:chExt cx="5968961" cy="817007"/>
          </a:xfrm>
        </p:grpSpPr>
        <p:sp>
          <p:nvSpPr>
            <p:cNvPr id="7" name="角丸四角形 6"/>
            <p:cNvSpPr/>
            <p:nvPr/>
          </p:nvSpPr>
          <p:spPr>
            <a:xfrm>
              <a:off x="323848" y="1885950"/>
              <a:ext cx="5968961" cy="447675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2000" b="1" dirty="0" err="1" smtClean="0"/>
                <a:t>Piditkö</a:t>
              </a:r>
              <a:r>
                <a:rPr lang="en-US" altLang="ja-JP" sz="2000" b="1" dirty="0" smtClean="0"/>
                <a:t> </a:t>
              </a:r>
              <a:r>
                <a:rPr lang="en-US" altLang="ja-JP" sz="2000" b="1" dirty="0" err="1" smtClean="0"/>
                <a:t>MelOn</a:t>
              </a:r>
              <a:r>
                <a:rPr lang="ja-JP" altLang="en-US" sz="2000" b="1" dirty="0" smtClean="0"/>
                <a:t>：</a:t>
              </a:r>
              <a:r>
                <a:rPr lang="en-US" altLang="ja-JP" sz="2000" b="1" dirty="0" smtClean="0"/>
                <a:t>in </a:t>
              </a:r>
              <a:r>
                <a:rPr lang="en-US" altLang="ja-JP" sz="2000" b="1" dirty="0" err="1" smtClean="0"/>
                <a:t>pelaamisesta</a:t>
              </a:r>
              <a:r>
                <a:rPr lang="en-US" altLang="ja-JP" sz="2000" b="1" dirty="0" smtClean="0"/>
                <a:t> ?</a:t>
              </a:r>
              <a:endParaRPr kumimoji="1" lang="en-US" altLang="ja-JP" sz="1600" b="1" dirty="0" smtClean="0"/>
            </a:p>
          </p:txBody>
        </p:sp>
        <p:sp>
          <p:nvSpPr>
            <p:cNvPr id="8" name="テキスト ボックス 7"/>
            <p:cNvSpPr txBox="1"/>
            <p:nvPr/>
          </p:nvSpPr>
          <p:spPr>
            <a:xfrm>
              <a:off x="323848" y="2333625"/>
              <a:ext cx="2743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b="1" dirty="0" err="1" smtClean="0"/>
                <a:t>Kyllä</a:t>
              </a:r>
              <a:r>
                <a:rPr kumimoji="1" lang="ja-JP" altLang="en-US" b="1" dirty="0" smtClean="0"/>
                <a:t>　・</a:t>
              </a:r>
              <a:r>
                <a:rPr lang="ja-JP" altLang="en-US" b="1" dirty="0" smtClean="0"/>
                <a:t>　</a:t>
              </a:r>
              <a:r>
                <a:rPr lang="en-US" altLang="ja-JP" b="1" dirty="0" err="1" smtClean="0"/>
                <a:t>Ei</a:t>
              </a:r>
              <a:endParaRPr kumimoji="1" lang="ja-JP" altLang="en-US" b="1" dirty="0"/>
            </a:p>
          </p:txBody>
        </p:sp>
      </p:grpSp>
      <p:grpSp>
        <p:nvGrpSpPr>
          <p:cNvPr id="27" name="グループ化 26"/>
          <p:cNvGrpSpPr/>
          <p:nvPr/>
        </p:nvGrpSpPr>
        <p:grpSpPr>
          <a:xfrm>
            <a:off x="323839" y="3811982"/>
            <a:ext cx="5968967" cy="1082866"/>
            <a:chOff x="323839" y="3843814"/>
            <a:chExt cx="5968967" cy="930682"/>
          </a:xfrm>
        </p:grpSpPr>
        <p:sp>
          <p:nvSpPr>
            <p:cNvPr id="10" name="角丸四角形 9"/>
            <p:cNvSpPr/>
            <p:nvPr/>
          </p:nvSpPr>
          <p:spPr>
            <a:xfrm>
              <a:off x="323845" y="3843814"/>
              <a:ext cx="5968961" cy="602177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i-FI" altLang="ja-JP" sz="2000" b="1" dirty="0"/>
                <a:t>Oliko MelOn:in harjoitteluosion käyttöä helppo ymmärtää?</a:t>
              </a:r>
              <a:endParaRPr kumimoji="1" lang="en-US" altLang="ja-JP" sz="1600" b="1" dirty="0" smtClean="0"/>
            </a:p>
          </p:txBody>
        </p:sp>
        <p:sp>
          <p:nvSpPr>
            <p:cNvPr id="11" name="テキスト ボックス 10"/>
            <p:cNvSpPr txBox="1"/>
            <p:nvPr/>
          </p:nvSpPr>
          <p:spPr>
            <a:xfrm>
              <a:off x="323839" y="4405164"/>
              <a:ext cx="2743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b="1" dirty="0" err="1" smtClean="0"/>
                <a:t>Kyllä</a:t>
              </a:r>
              <a:r>
                <a:rPr kumimoji="1" lang="ja-JP" altLang="en-US" b="1" dirty="0" smtClean="0"/>
                <a:t>　・　</a:t>
              </a:r>
              <a:r>
                <a:rPr lang="en-US" altLang="ja-JP" b="1" dirty="0" err="1" smtClean="0"/>
                <a:t>Ei</a:t>
              </a:r>
              <a:endParaRPr kumimoji="1" lang="ja-JP" altLang="en-US" b="1" dirty="0"/>
            </a:p>
          </p:txBody>
        </p:sp>
      </p:grpSp>
      <p:grpSp>
        <p:nvGrpSpPr>
          <p:cNvPr id="26" name="グループ化 25"/>
          <p:cNvGrpSpPr/>
          <p:nvPr/>
        </p:nvGrpSpPr>
        <p:grpSpPr>
          <a:xfrm>
            <a:off x="323841" y="4976445"/>
            <a:ext cx="5968961" cy="804386"/>
            <a:chOff x="323841" y="4852870"/>
            <a:chExt cx="5968961" cy="804386"/>
          </a:xfrm>
        </p:grpSpPr>
        <p:sp>
          <p:nvSpPr>
            <p:cNvPr id="12" name="角丸四角形 11"/>
            <p:cNvSpPr/>
            <p:nvPr/>
          </p:nvSpPr>
          <p:spPr>
            <a:xfrm>
              <a:off x="323841" y="4852870"/>
              <a:ext cx="5968961" cy="435054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2000" b="1" dirty="0" err="1" smtClean="0"/>
                <a:t>Pidätkö</a:t>
              </a:r>
              <a:r>
                <a:rPr lang="en-US" altLang="ja-JP" sz="2000" b="1" dirty="0" smtClean="0"/>
                <a:t> </a:t>
              </a:r>
              <a:r>
                <a:rPr lang="en-US" altLang="ja-JP" sz="2000" b="1" dirty="0" err="1" smtClean="0"/>
                <a:t>musiikista</a:t>
              </a:r>
              <a:r>
                <a:rPr lang="en-US" altLang="ja-JP" sz="2000" b="1" dirty="0" smtClean="0"/>
                <a:t> </a:t>
              </a:r>
              <a:r>
                <a:rPr lang="en-US" altLang="ja-JP" sz="2000" b="1" dirty="0" err="1" smtClean="0"/>
                <a:t>enemmän</a:t>
              </a:r>
              <a:r>
                <a:rPr lang="en-US" altLang="ja-JP" sz="2000" b="1" dirty="0" smtClean="0"/>
                <a:t> </a:t>
              </a:r>
              <a:r>
                <a:rPr lang="en-US" altLang="ja-JP" sz="2000" b="1" dirty="0" err="1" smtClean="0"/>
                <a:t>pelattuasi</a:t>
              </a:r>
              <a:r>
                <a:rPr lang="en-US" altLang="ja-JP" sz="2000" b="1" dirty="0" smtClean="0"/>
                <a:t> </a:t>
              </a:r>
              <a:r>
                <a:rPr lang="en-US" altLang="ja-JP" sz="2000" b="1" dirty="0" err="1" smtClean="0"/>
                <a:t>MelOn</a:t>
              </a:r>
              <a:r>
                <a:rPr lang="en-US" altLang="ja-JP" sz="2000" b="1" dirty="0" smtClean="0"/>
                <a:t>: </a:t>
              </a:r>
              <a:r>
                <a:rPr lang="en-US" altLang="ja-JP" sz="2000" b="1" dirty="0" err="1" smtClean="0"/>
                <a:t>ia</a:t>
              </a:r>
              <a:r>
                <a:rPr lang="en-US" altLang="ja-JP" sz="2000" b="1" dirty="0" smtClean="0"/>
                <a:t> </a:t>
              </a:r>
              <a:r>
                <a:rPr lang="en-US" altLang="ja-JP" sz="2000" b="1" dirty="0"/>
                <a:t>?</a:t>
              </a:r>
              <a:endParaRPr kumimoji="1" lang="en-US" altLang="ja-JP" sz="2000" b="1" dirty="0" smtClean="0"/>
            </a:p>
          </p:txBody>
        </p:sp>
        <p:sp>
          <p:nvSpPr>
            <p:cNvPr id="13" name="テキスト ボックス 12"/>
            <p:cNvSpPr txBox="1"/>
            <p:nvPr/>
          </p:nvSpPr>
          <p:spPr>
            <a:xfrm>
              <a:off x="323844" y="5287924"/>
              <a:ext cx="59689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b="1" dirty="0" err="1" smtClean="0"/>
                <a:t>Kyllä</a:t>
              </a:r>
              <a:r>
                <a:rPr lang="en-US" altLang="ja-JP" b="1" dirty="0" smtClean="0"/>
                <a:t>, </a:t>
              </a:r>
              <a:r>
                <a:rPr lang="en-US" altLang="ja-JP" b="1" dirty="0" err="1" smtClean="0"/>
                <a:t>pidän</a:t>
              </a:r>
              <a:r>
                <a:rPr lang="en-US" altLang="ja-JP" b="1" dirty="0" smtClean="0"/>
                <a:t>!</a:t>
              </a:r>
              <a:r>
                <a:rPr lang="ja-JP" altLang="en-US" b="1" dirty="0" smtClean="0"/>
                <a:t>　・　</a:t>
              </a:r>
              <a:r>
                <a:rPr lang="en-US" altLang="ja-JP" b="1" dirty="0" err="1" smtClean="0"/>
                <a:t>Sama</a:t>
              </a:r>
              <a:r>
                <a:rPr lang="en-US" altLang="ja-JP" b="1" dirty="0" smtClean="0"/>
                <a:t> </a:t>
              </a:r>
              <a:r>
                <a:rPr lang="en-US" altLang="ja-JP" b="1" dirty="0" err="1" smtClean="0"/>
                <a:t>kuin</a:t>
              </a:r>
              <a:r>
                <a:rPr lang="en-US" altLang="ja-JP" b="1" dirty="0" smtClean="0"/>
                <a:t> </a:t>
              </a:r>
              <a:r>
                <a:rPr lang="en-US" altLang="ja-JP" b="1" dirty="0" err="1" smtClean="0"/>
                <a:t>ennen</a:t>
              </a:r>
              <a:r>
                <a:rPr lang="en-US" altLang="ja-JP" b="1" dirty="0" smtClean="0"/>
                <a:t>.</a:t>
              </a:r>
              <a:r>
                <a:rPr lang="ja-JP" altLang="en-US" b="1" dirty="0" smtClean="0"/>
                <a:t>　・　</a:t>
              </a:r>
              <a:r>
                <a:rPr lang="en-US" altLang="ja-JP" b="1" dirty="0" err="1" smtClean="0"/>
                <a:t>Ei</a:t>
              </a:r>
              <a:r>
                <a:rPr lang="en-US" altLang="ja-JP" b="1" dirty="0" smtClean="0"/>
                <a:t>, en </a:t>
              </a:r>
              <a:r>
                <a:rPr lang="en-US" altLang="ja-JP" b="1" dirty="0" err="1" smtClean="0"/>
                <a:t>pidä</a:t>
              </a:r>
              <a:r>
                <a:rPr lang="en-US" altLang="ja-JP" b="1" dirty="0" smtClean="0"/>
                <a:t>…</a:t>
              </a:r>
              <a:endParaRPr kumimoji="1" lang="ja-JP" altLang="en-US" b="1" dirty="0"/>
            </a:p>
          </p:txBody>
        </p:sp>
      </p:grpSp>
      <p:grpSp>
        <p:nvGrpSpPr>
          <p:cNvPr id="24" name="グループ化 23"/>
          <p:cNvGrpSpPr/>
          <p:nvPr/>
        </p:nvGrpSpPr>
        <p:grpSpPr>
          <a:xfrm>
            <a:off x="323849" y="6978628"/>
            <a:ext cx="5968961" cy="1118309"/>
            <a:chOff x="323849" y="7398403"/>
            <a:chExt cx="5968961" cy="873593"/>
          </a:xfrm>
        </p:grpSpPr>
        <p:sp>
          <p:nvSpPr>
            <p:cNvPr id="16" name="角丸四角形 15"/>
            <p:cNvSpPr/>
            <p:nvPr/>
          </p:nvSpPr>
          <p:spPr>
            <a:xfrm>
              <a:off x="323849" y="7398403"/>
              <a:ext cx="5968961" cy="581246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i-FI" altLang="ja-JP" sz="2000" b="1" dirty="0" smtClean="0"/>
                <a:t>Oletko käynyt laulu- tai soittotunneilla ?</a:t>
              </a:r>
              <a:endParaRPr kumimoji="1" lang="en-US" altLang="ja-JP" sz="2000" b="1" dirty="0" smtClean="0"/>
            </a:p>
          </p:txBody>
        </p:sp>
        <p:sp>
          <p:nvSpPr>
            <p:cNvPr id="17" name="テキスト ボックス 16"/>
            <p:cNvSpPr txBox="1"/>
            <p:nvPr/>
          </p:nvSpPr>
          <p:spPr>
            <a:xfrm>
              <a:off x="323849" y="7983484"/>
              <a:ext cx="2743200" cy="2885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b="1" dirty="0" err="1"/>
                <a:t>Kyllä</a:t>
              </a:r>
              <a:r>
                <a:rPr lang="ja-JP" altLang="en-US" b="1" dirty="0"/>
                <a:t>　・　</a:t>
              </a:r>
              <a:r>
                <a:rPr lang="en-US" altLang="ja-JP" b="1" dirty="0" err="1"/>
                <a:t>Ei</a:t>
              </a:r>
              <a:endParaRPr lang="ja-JP" altLang="en-US" b="1" dirty="0"/>
            </a:p>
          </p:txBody>
        </p:sp>
      </p:grpSp>
      <p:grpSp>
        <p:nvGrpSpPr>
          <p:cNvPr id="25" name="グループ化 24"/>
          <p:cNvGrpSpPr/>
          <p:nvPr/>
        </p:nvGrpSpPr>
        <p:grpSpPr>
          <a:xfrm>
            <a:off x="733425" y="8124746"/>
            <a:ext cx="5568909" cy="1400253"/>
            <a:chOff x="994942" y="8229521"/>
            <a:chExt cx="5307392" cy="1400253"/>
          </a:xfrm>
        </p:grpSpPr>
        <p:sp>
          <p:nvSpPr>
            <p:cNvPr id="18" name="角丸四角形 17"/>
            <p:cNvSpPr/>
            <p:nvPr/>
          </p:nvSpPr>
          <p:spPr>
            <a:xfrm>
              <a:off x="994942" y="8229521"/>
              <a:ext cx="5297860" cy="606504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600" b="1" dirty="0" smtClean="0"/>
                <a:t>Jos </a:t>
              </a:r>
              <a:r>
                <a:rPr lang="en-US" altLang="ja-JP" sz="1600" b="1" dirty="0" err="1" smtClean="0"/>
                <a:t>vastasit</a:t>
              </a:r>
              <a:r>
                <a:rPr lang="en-US" altLang="ja-JP" sz="1600" b="1" dirty="0" smtClean="0"/>
                <a:t> </a:t>
              </a:r>
              <a:r>
                <a:rPr lang="en-US" altLang="ja-JP" sz="1600" b="1" dirty="0" err="1" smtClean="0"/>
                <a:t>äskeiseen</a:t>
              </a:r>
              <a:r>
                <a:rPr lang="en-US" altLang="ja-JP" sz="1600" b="1" dirty="0" smtClean="0"/>
                <a:t> </a:t>
              </a:r>
              <a:r>
                <a:rPr lang="en-US" altLang="ja-JP" sz="1600" b="1" dirty="0" err="1" smtClean="0"/>
                <a:t>kysymykseen</a:t>
              </a:r>
              <a:r>
                <a:rPr lang="en-US" altLang="ja-JP" sz="1600" b="1" dirty="0" smtClean="0"/>
                <a:t> </a:t>
              </a:r>
              <a:r>
                <a:rPr lang="en-US" altLang="ja-JP" sz="1600" b="1" dirty="0" err="1" smtClean="0"/>
                <a:t>kyllä</a:t>
              </a:r>
              <a:r>
                <a:rPr lang="en-US" altLang="ja-JP" sz="1600" b="1" dirty="0" smtClean="0"/>
                <a:t>, </a:t>
              </a:r>
              <a:r>
                <a:rPr lang="en-US" altLang="ja-JP" sz="1600" b="1" dirty="0" err="1" smtClean="0"/>
                <a:t>millaisilla</a:t>
              </a:r>
              <a:r>
                <a:rPr lang="en-US" altLang="ja-JP" sz="1600" b="1" dirty="0" smtClean="0"/>
                <a:t> </a:t>
              </a:r>
              <a:r>
                <a:rPr lang="en-US" altLang="ja-JP" sz="1600" b="1" dirty="0" err="1" smtClean="0"/>
                <a:t>tunneilla</a:t>
              </a:r>
              <a:r>
                <a:rPr lang="en-US" altLang="ja-JP" sz="1600" b="1" dirty="0" smtClean="0"/>
                <a:t> </a:t>
              </a:r>
              <a:r>
                <a:rPr lang="en-US" altLang="ja-JP" sz="1600" b="1" dirty="0" err="1" smtClean="0"/>
                <a:t>olet</a:t>
              </a:r>
              <a:r>
                <a:rPr lang="en-US" altLang="ja-JP" sz="1600" b="1" dirty="0" smtClean="0"/>
                <a:t> </a:t>
              </a:r>
              <a:r>
                <a:rPr lang="en-US" altLang="ja-JP" sz="1600" b="1" dirty="0" err="1" smtClean="0"/>
                <a:t>käynyt</a:t>
              </a:r>
              <a:r>
                <a:rPr lang="en-US" altLang="ja-JP" sz="1600" b="1" dirty="0" smtClean="0"/>
                <a:t> </a:t>
              </a:r>
              <a:r>
                <a:rPr lang="en-US" altLang="ja-JP" sz="1600" b="1" dirty="0" err="1" smtClean="0"/>
                <a:t>ja</a:t>
              </a:r>
              <a:r>
                <a:rPr lang="en-US" altLang="ja-JP" sz="1600" b="1" dirty="0" smtClean="0"/>
                <a:t> </a:t>
              </a:r>
              <a:r>
                <a:rPr lang="en-US" altLang="ja-JP" sz="1600" b="1" dirty="0" err="1" smtClean="0"/>
                <a:t>kuinka</a:t>
              </a:r>
              <a:r>
                <a:rPr lang="en-US" altLang="ja-JP" sz="1600" b="1" dirty="0" smtClean="0"/>
                <a:t> </a:t>
              </a:r>
              <a:r>
                <a:rPr lang="en-US" altLang="ja-JP" sz="1600" b="1" dirty="0" err="1" smtClean="0"/>
                <a:t>pitkään</a:t>
              </a:r>
              <a:r>
                <a:rPr lang="en-US" altLang="ja-JP" sz="1600" b="1" dirty="0" smtClean="0"/>
                <a:t>?</a:t>
              </a:r>
              <a:endParaRPr kumimoji="1" lang="en-US" altLang="ja-JP" sz="1600" b="1" dirty="0" smtClean="0"/>
            </a:p>
          </p:txBody>
        </p:sp>
        <p:sp>
          <p:nvSpPr>
            <p:cNvPr id="3" name="正方形/長方形 2"/>
            <p:cNvSpPr/>
            <p:nvPr/>
          </p:nvSpPr>
          <p:spPr>
            <a:xfrm>
              <a:off x="994942" y="8877300"/>
              <a:ext cx="5307392" cy="75247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</p:grpSp>
      <p:grpSp>
        <p:nvGrpSpPr>
          <p:cNvPr id="9" name="グループ化 8"/>
          <p:cNvGrpSpPr/>
          <p:nvPr/>
        </p:nvGrpSpPr>
        <p:grpSpPr>
          <a:xfrm>
            <a:off x="323840" y="5913915"/>
            <a:ext cx="5968961" cy="804890"/>
            <a:chOff x="323840" y="5962650"/>
            <a:chExt cx="5968961" cy="1048705"/>
          </a:xfrm>
        </p:grpSpPr>
        <p:sp>
          <p:nvSpPr>
            <p:cNvPr id="19" name="角丸四角形 18"/>
            <p:cNvSpPr/>
            <p:nvPr/>
          </p:nvSpPr>
          <p:spPr>
            <a:xfrm>
              <a:off x="323840" y="5962650"/>
              <a:ext cx="5968961" cy="704850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i-FI" altLang="ja-JP" sz="2000" b="1" dirty="0"/>
                <a:t>Pidätkö musiikista enemmän kokeiltuasi MelOn:ia?</a:t>
              </a:r>
              <a:endParaRPr kumimoji="1" lang="en-US" altLang="ja-JP" sz="2000" b="1" dirty="0" smtClean="0"/>
            </a:p>
          </p:txBody>
        </p:sp>
        <p:sp>
          <p:nvSpPr>
            <p:cNvPr id="20" name="テキスト ボックス 19"/>
            <p:cNvSpPr txBox="1"/>
            <p:nvPr/>
          </p:nvSpPr>
          <p:spPr>
            <a:xfrm>
              <a:off x="323849" y="6642023"/>
              <a:ext cx="58959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b="1" dirty="0" err="1"/>
                <a:t>Kyllä</a:t>
              </a:r>
              <a:r>
                <a:rPr lang="en-US" altLang="ja-JP" b="1" dirty="0"/>
                <a:t>, </a:t>
              </a:r>
              <a:r>
                <a:rPr lang="en-US" altLang="ja-JP" b="1" dirty="0" err="1"/>
                <a:t>pidän</a:t>
              </a:r>
              <a:r>
                <a:rPr lang="en-US" altLang="ja-JP" b="1" dirty="0"/>
                <a:t>!</a:t>
              </a:r>
              <a:r>
                <a:rPr lang="ja-JP" altLang="en-US" b="1" dirty="0"/>
                <a:t>　・　</a:t>
              </a:r>
              <a:r>
                <a:rPr lang="en-US" altLang="ja-JP" b="1" dirty="0" err="1"/>
                <a:t>Sama</a:t>
              </a:r>
              <a:r>
                <a:rPr lang="en-US" altLang="ja-JP" b="1" dirty="0"/>
                <a:t> </a:t>
              </a:r>
              <a:r>
                <a:rPr lang="en-US" altLang="ja-JP" b="1" dirty="0" err="1"/>
                <a:t>kuin</a:t>
              </a:r>
              <a:r>
                <a:rPr lang="en-US" altLang="ja-JP" b="1" dirty="0"/>
                <a:t> </a:t>
              </a:r>
              <a:r>
                <a:rPr lang="en-US" altLang="ja-JP" b="1" dirty="0" err="1"/>
                <a:t>ennen</a:t>
              </a:r>
              <a:r>
                <a:rPr lang="en-US" altLang="ja-JP" b="1" dirty="0"/>
                <a:t>.</a:t>
              </a:r>
              <a:r>
                <a:rPr lang="ja-JP" altLang="en-US" b="1" dirty="0"/>
                <a:t>　・　</a:t>
              </a:r>
              <a:r>
                <a:rPr lang="en-US" altLang="ja-JP" b="1" dirty="0" err="1"/>
                <a:t>Ei</a:t>
              </a:r>
              <a:r>
                <a:rPr lang="en-US" altLang="ja-JP" b="1" dirty="0"/>
                <a:t>, en </a:t>
              </a:r>
              <a:r>
                <a:rPr lang="en-US" altLang="ja-JP" b="1" dirty="0" err="1"/>
                <a:t>pidä</a:t>
              </a:r>
              <a:r>
                <a:rPr lang="en-US" altLang="ja-JP" b="1" dirty="0"/>
                <a:t>…</a:t>
              </a:r>
              <a:endParaRPr lang="ja-JP" altLang="en-US" b="1" dirty="0"/>
            </a:p>
          </p:txBody>
        </p:sp>
      </p:grpSp>
      <p:grpSp>
        <p:nvGrpSpPr>
          <p:cNvPr id="28" name="グループ化 27"/>
          <p:cNvGrpSpPr/>
          <p:nvPr/>
        </p:nvGrpSpPr>
        <p:grpSpPr>
          <a:xfrm>
            <a:off x="323839" y="2862145"/>
            <a:ext cx="5968961" cy="824985"/>
            <a:chOff x="323839" y="2862145"/>
            <a:chExt cx="5968961" cy="824985"/>
          </a:xfrm>
        </p:grpSpPr>
        <p:sp>
          <p:nvSpPr>
            <p:cNvPr id="21" name="角丸四角形 20"/>
            <p:cNvSpPr/>
            <p:nvPr/>
          </p:nvSpPr>
          <p:spPr>
            <a:xfrm>
              <a:off x="323839" y="2862145"/>
              <a:ext cx="5968961" cy="435054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i-FI" altLang="ja-JP" sz="2000" b="1" dirty="0"/>
                <a:t>Pystyitkö käyttämään MelOn:ia kuten halusit?</a:t>
              </a:r>
              <a:endParaRPr kumimoji="1" lang="en-US" altLang="ja-JP" sz="2000" b="1" dirty="0" smtClean="0"/>
            </a:p>
          </p:txBody>
        </p:sp>
        <p:sp>
          <p:nvSpPr>
            <p:cNvPr id="22" name="テキスト ボックス 21"/>
            <p:cNvSpPr txBox="1"/>
            <p:nvPr/>
          </p:nvSpPr>
          <p:spPr>
            <a:xfrm>
              <a:off x="323848" y="3317798"/>
              <a:ext cx="48768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b="1" dirty="0" err="1" smtClean="0"/>
                <a:t>Kyllä</a:t>
              </a:r>
              <a:r>
                <a:rPr lang="ja-JP" altLang="en-US" b="1" dirty="0" smtClean="0"/>
                <a:t>　・　</a:t>
              </a:r>
              <a:r>
                <a:rPr lang="en-US" altLang="ja-JP" b="1" dirty="0" err="1" smtClean="0"/>
                <a:t>Ei</a:t>
              </a:r>
              <a:endParaRPr kumimoji="1" lang="ja-JP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706252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chemeClr val="accent6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/>
          <p:cNvGrpSpPr/>
          <p:nvPr/>
        </p:nvGrpSpPr>
        <p:grpSpPr>
          <a:xfrm>
            <a:off x="412748" y="381001"/>
            <a:ext cx="5968961" cy="1141770"/>
            <a:chOff x="323848" y="1885950"/>
            <a:chExt cx="5968961" cy="661725"/>
          </a:xfrm>
        </p:grpSpPr>
        <p:sp>
          <p:nvSpPr>
            <p:cNvPr id="3" name="角丸四角形 2"/>
            <p:cNvSpPr/>
            <p:nvPr/>
          </p:nvSpPr>
          <p:spPr>
            <a:xfrm>
              <a:off x="323848" y="1885950"/>
              <a:ext cx="5968961" cy="447675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2000" b="1" dirty="0" err="1" smtClean="0"/>
                <a:t>Haluaisitko</a:t>
              </a:r>
              <a:r>
                <a:rPr lang="en-US" altLang="ja-JP" sz="2000" b="1" dirty="0" smtClean="0"/>
                <a:t> </a:t>
              </a:r>
              <a:r>
                <a:rPr lang="en-US" altLang="ja-JP" sz="2000" b="1" dirty="0" err="1" smtClean="0"/>
                <a:t>kokeilla</a:t>
              </a:r>
              <a:r>
                <a:rPr lang="en-US" altLang="ja-JP" sz="2000" b="1" dirty="0" smtClean="0"/>
                <a:t> </a:t>
              </a:r>
              <a:r>
                <a:rPr lang="en-US" altLang="ja-JP" sz="2000" b="1" dirty="0" err="1" smtClean="0"/>
                <a:t>musiikin</a:t>
              </a:r>
              <a:r>
                <a:rPr lang="en-US" altLang="ja-JP" sz="2000" b="1" dirty="0" smtClean="0"/>
                <a:t> </a:t>
              </a:r>
              <a:r>
                <a:rPr lang="en-US" altLang="ja-JP" sz="2000" b="1" dirty="0" err="1" smtClean="0"/>
                <a:t>säveltämistä</a:t>
              </a:r>
              <a:r>
                <a:rPr lang="en-US" altLang="ja-JP" sz="2000" b="1" dirty="0" smtClean="0"/>
                <a:t> </a:t>
              </a:r>
              <a:r>
                <a:rPr lang="en-US" altLang="ja-JP" sz="2000" b="1" dirty="0" err="1" smtClean="0"/>
                <a:t>muilla</a:t>
              </a:r>
              <a:r>
                <a:rPr lang="en-US" altLang="ja-JP" sz="2000" b="1" dirty="0" smtClean="0"/>
                <a:t> </a:t>
              </a:r>
              <a:r>
                <a:rPr lang="en-US" altLang="ja-JP" sz="2000" b="1" dirty="0" err="1" smtClean="0"/>
                <a:t>MelOn</a:t>
              </a:r>
              <a:r>
                <a:rPr lang="en-US" altLang="ja-JP" sz="2000" b="1" dirty="0" smtClean="0"/>
                <a:t>: in </a:t>
              </a:r>
              <a:r>
                <a:rPr lang="en-US" altLang="ja-JP" sz="2000" b="1" dirty="0" err="1" smtClean="0"/>
                <a:t>tyylisillä</a:t>
              </a:r>
              <a:r>
                <a:rPr lang="en-US" altLang="ja-JP" sz="2000" b="1" dirty="0" smtClean="0"/>
                <a:t> </a:t>
              </a:r>
              <a:r>
                <a:rPr lang="en-US" altLang="ja-JP" sz="2000" b="1" dirty="0" err="1" smtClean="0"/>
                <a:t>ohjelmilla</a:t>
              </a:r>
              <a:r>
                <a:rPr lang="en-US" altLang="ja-JP" sz="2000" b="1" dirty="0" smtClean="0"/>
                <a:t> </a:t>
              </a:r>
              <a:r>
                <a:rPr kumimoji="1" lang="en-US" altLang="ja-JP" sz="2000" b="1" dirty="0" smtClean="0"/>
                <a:t>? </a:t>
              </a:r>
              <a:endParaRPr kumimoji="1" lang="en-US" altLang="ja-JP" sz="1600" b="1" dirty="0" smtClean="0"/>
            </a:p>
          </p:txBody>
        </p:sp>
        <p:sp>
          <p:nvSpPr>
            <p:cNvPr id="4" name="テキスト ボックス 3"/>
            <p:cNvSpPr txBox="1"/>
            <p:nvPr/>
          </p:nvSpPr>
          <p:spPr>
            <a:xfrm>
              <a:off x="323848" y="2333625"/>
              <a:ext cx="2743200" cy="2140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b="1" dirty="0" err="1"/>
                <a:t>Kyllä</a:t>
              </a:r>
              <a:r>
                <a:rPr lang="ja-JP" altLang="en-US" b="1" dirty="0"/>
                <a:t>　・　</a:t>
              </a:r>
              <a:r>
                <a:rPr lang="en-US" altLang="ja-JP" b="1" dirty="0" err="1"/>
                <a:t>Ei</a:t>
              </a:r>
              <a:endParaRPr lang="ja-JP" altLang="en-US" b="1" dirty="0"/>
            </a:p>
          </p:txBody>
        </p:sp>
      </p:grpSp>
      <p:grpSp>
        <p:nvGrpSpPr>
          <p:cNvPr id="5" name="グループ化 4"/>
          <p:cNvGrpSpPr/>
          <p:nvPr/>
        </p:nvGrpSpPr>
        <p:grpSpPr>
          <a:xfrm>
            <a:off x="412748" y="1522772"/>
            <a:ext cx="5968961" cy="1049064"/>
            <a:chOff x="323848" y="1885950"/>
            <a:chExt cx="5968961" cy="849669"/>
          </a:xfrm>
        </p:grpSpPr>
        <p:sp>
          <p:nvSpPr>
            <p:cNvPr id="6" name="角丸四角形 5"/>
            <p:cNvSpPr/>
            <p:nvPr/>
          </p:nvSpPr>
          <p:spPr>
            <a:xfrm>
              <a:off x="323848" y="1885950"/>
              <a:ext cx="5968961" cy="525587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2000" b="1" dirty="0" err="1"/>
                <a:t>Haluaisitko</a:t>
              </a:r>
              <a:r>
                <a:rPr lang="en-US" altLang="ja-JP" sz="2000" b="1" dirty="0"/>
                <a:t> </a:t>
              </a:r>
              <a:r>
                <a:rPr lang="en-US" altLang="ja-JP" sz="2000" b="1" dirty="0" err="1" smtClean="0"/>
                <a:t>käyttää</a:t>
              </a:r>
              <a:r>
                <a:rPr lang="en-US" altLang="ja-JP" sz="2000" b="1" dirty="0" smtClean="0"/>
                <a:t> </a:t>
              </a:r>
              <a:r>
                <a:rPr lang="en-US" altLang="ja-JP" sz="2000" b="1" dirty="0" err="1" smtClean="0"/>
                <a:t>MelOn</a:t>
              </a:r>
              <a:r>
                <a:rPr lang="en-US" altLang="ja-JP" sz="2000" b="1" dirty="0" smtClean="0"/>
                <a:t>: </a:t>
              </a:r>
              <a:r>
                <a:rPr lang="en-US" altLang="ja-JP" sz="2000" b="1" dirty="0" err="1" smtClean="0"/>
                <a:t>ia</a:t>
              </a:r>
              <a:r>
                <a:rPr lang="en-US" altLang="ja-JP" sz="2000" b="1" dirty="0" smtClean="0"/>
                <a:t> </a:t>
              </a:r>
              <a:r>
                <a:rPr lang="en-US" altLang="ja-JP" sz="2000" b="1" dirty="0" err="1" smtClean="0"/>
                <a:t>myös</a:t>
              </a:r>
              <a:r>
                <a:rPr lang="en-US" altLang="ja-JP" sz="2000" b="1" dirty="0" smtClean="0"/>
                <a:t> </a:t>
              </a:r>
              <a:r>
                <a:rPr lang="en-US" altLang="ja-JP" sz="2000" b="1" dirty="0" err="1" smtClean="0"/>
                <a:t>kotona</a:t>
              </a:r>
              <a:r>
                <a:rPr lang="en-US" altLang="ja-JP" sz="2000" b="1" dirty="0" smtClean="0"/>
                <a:t> ?</a:t>
              </a:r>
              <a:endParaRPr kumimoji="1" lang="en-US" altLang="ja-JP" sz="1600" b="1" dirty="0" smtClean="0"/>
            </a:p>
          </p:txBody>
        </p:sp>
        <p:sp>
          <p:nvSpPr>
            <p:cNvPr id="7" name="テキスト ボックス 6"/>
            <p:cNvSpPr txBox="1"/>
            <p:nvPr/>
          </p:nvSpPr>
          <p:spPr>
            <a:xfrm>
              <a:off x="323848" y="2436486"/>
              <a:ext cx="2743200" cy="2991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b="1" dirty="0" err="1"/>
                <a:t>Kyllä</a:t>
              </a:r>
              <a:r>
                <a:rPr lang="ja-JP" altLang="en-US" b="1" dirty="0"/>
                <a:t>　・　</a:t>
              </a:r>
              <a:r>
                <a:rPr lang="en-US" altLang="ja-JP" b="1" dirty="0" err="1"/>
                <a:t>Ei</a:t>
              </a:r>
              <a:endParaRPr lang="ja-JP" altLang="en-US" b="1" dirty="0"/>
            </a:p>
          </p:txBody>
        </p:sp>
      </p:grpSp>
      <p:grpSp>
        <p:nvGrpSpPr>
          <p:cNvPr id="16" name="グループ化 15"/>
          <p:cNvGrpSpPr/>
          <p:nvPr/>
        </p:nvGrpSpPr>
        <p:grpSpPr>
          <a:xfrm>
            <a:off x="412748" y="2705106"/>
            <a:ext cx="5968961" cy="2019294"/>
            <a:chOff x="431798" y="2705106"/>
            <a:chExt cx="5968961" cy="2019294"/>
          </a:xfrm>
        </p:grpSpPr>
        <p:sp>
          <p:nvSpPr>
            <p:cNvPr id="10" name="角丸四角形 9"/>
            <p:cNvSpPr/>
            <p:nvPr/>
          </p:nvSpPr>
          <p:spPr>
            <a:xfrm>
              <a:off x="431798" y="2705106"/>
              <a:ext cx="5968961" cy="899395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2000" b="1" dirty="0" err="1" smtClean="0"/>
                <a:t>T</a:t>
              </a:r>
              <a:r>
                <a:rPr kumimoji="1" lang="en-US" altLang="ja-JP" sz="2000" b="1" dirty="0" err="1" smtClean="0"/>
                <a:t>örmäsitkö</a:t>
              </a:r>
              <a:r>
                <a:rPr kumimoji="1" lang="en-US" altLang="ja-JP" sz="2000" b="1" dirty="0" smtClean="0"/>
                <a:t> </a:t>
              </a:r>
              <a:r>
                <a:rPr kumimoji="1" lang="en-US" altLang="ja-JP" sz="2000" b="1" dirty="0" err="1" smtClean="0"/>
                <a:t>mielestäsi</a:t>
              </a:r>
              <a:r>
                <a:rPr kumimoji="1" lang="en-US" altLang="ja-JP" sz="2000" b="1" dirty="0" smtClean="0"/>
                <a:t> </a:t>
              </a:r>
              <a:r>
                <a:rPr kumimoji="1" lang="en-US" altLang="ja-JP" sz="2000" b="1" dirty="0" err="1" smtClean="0"/>
                <a:t>vaikeisiin</a:t>
              </a:r>
              <a:r>
                <a:rPr kumimoji="1" lang="en-US" altLang="ja-JP" sz="2000" b="1" dirty="0" smtClean="0"/>
                <a:t> </a:t>
              </a:r>
              <a:r>
                <a:rPr kumimoji="1" lang="en-US" altLang="ja-JP" sz="2000" b="1" dirty="0" err="1" smtClean="0"/>
                <a:t>sanoihin</a:t>
              </a:r>
              <a:r>
                <a:rPr kumimoji="1" lang="en-US" altLang="ja-JP" sz="2000" b="1" dirty="0" smtClean="0"/>
                <a:t>, tai </a:t>
              </a:r>
              <a:r>
                <a:rPr kumimoji="1" lang="en-US" altLang="ja-JP" sz="2000" b="1" dirty="0" err="1" smtClean="0"/>
                <a:t>jäikö</a:t>
              </a:r>
              <a:r>
                <a:rPr kumimoji="1" lang="en-US" altLang="ja-JP" sz="2000" b="1" dirty="0" smtClean="0"/>
                <a:t> </a:t>
              </a:r>
              <a:r>
                <a:rPr kumimoji="1" lang="en-US" altLang="ja-JP" sz="2000" b="1" dirty="0" err="1" smtClean="0"/>
                <a:t>jokin</a:t>
              </a:r>
              <a:r>
                <a:rPr kumimoji="1" lang="en-US" altLang="ja-JP" sz="2000" b="1" dirty="0" smtClean="0"/>
                <a:t> </a:t>
              </a:r>
              <a:r>
                <a:rPr kumimoji="1" lang="en-US" altLang="ja-JP" sz="2000" b="1" dirty="0" err="1" smtClean="0"/>
                <a:t>epäselväksi</a:t>
              </a:r>
              <a:r>
                <a:rPr kumimoji="1" lang="en-US" altLang="ja-JP" sz="2000" b="1" dirty="0" smtClean="0"/>
                <a:t> </a:t>
              </a:r>
              <a:r>
                <a:rPr lang="en-US" altLang="ja-JP" sz="2000" b="1" dirty="0" err="1" smtClean="0"/>
                <a:t>MelOn</a:t>
              </a:r>
              <a:r>
                <a:rPr lang="en-US" altLang="ja-JP" sz="2000" b="1" dirty="0" smtClean="0"/>
                <a:t>: </a:t>
              </a:r>
              <a:r>
                <a:rPr lang="en-US" altLang="ja-JP" sz="2000" b="1" dirty="0" err="1" smtClean="0"/>
                <a:t>ia</a:t>
              </a:r>
              <a:r>
                <a:rPr lang="en-US" altLang="ja-JP" sz="2000" b="1" dirty="0" smtClean="0"/>
                <a:t> </a:t>
              </a:r>
              <a:r>
                <a:rPr lang="en-US" altLang="ja-JP" sz="2000" b="1" dirty="0" err="1" smtClean="0"/>
                <a:t>pelatessasi</a:t>
              </a:r>
              <a:r>
                <a:rPr lang="en-US" altLang="ja-JP" sz="2000" b="1" dirty="0"/>
                <a:t> ?</a:t>
              </a:r>
              <a:endParaRPr kumimoji="1" lang="en-US" altLang="ja-JP" sz="1600" b="1" dirty="0" smtClean="0"/>
            </a:p>
          </p:txBody>
        </p:sp>
        <p:sp>
          <p:nvSpPr>
            <p:cNvPr id="12" name="正方形/長方形 11"/>
            <p:cNvSpPr/>
            <p:nvPr/>
          </p:nvSpPr>
          <p:spPr>
            <a:xfrm>
              <a:off x="431798" y="3699751"/>
              <a:ext cx="5949911" cy="102464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</p:grpSp>
      <p:sp>
        <p:nvSpPr>
          <p:cNvPr id="13" name="角丸四角形 12"/>
          <p:cNvSpPr/>
          <p:nvPr/>
        </p:nvSpPr>
        <p:spPr>
          <a:xfrm>
            <a:off x="412748" y="4943475"/>
            <a:ext cx="5968961" cy="70220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2000" b="1" dirty="0" err="1" smtClean="0"/>
              <a:t>Kerrothan</a:t>
            </a:r>
            <a:r>
              <a:rPr kumimoji="1" lang="en-US" altLang="ja-JP" sz="2000" b="1" dirty="0" smtClean="0"/>
              <a:t> </a:t>
            </a:r>
            <a:r>
              <a:rPr kumimoji="1" lang="en-US" altLang="ja-JP" sz="2000" b="1" dirty="0" err="1" smtClean="0"/>
              <a:t>meille</a:t>
            </a:r>
            <a:r>
              <a:rPr kumimoji="1" lang="en-US" altLang="ja-JP" sz="2000" b="1" dirty="0" smtClean="0"/>
              <a:t> </a:t>
            </a:r>
            <a:r>
              <a:rPr kumimoji="1" lang="en-US" altLang="ja-JP" sz="2000" b="1" dirty="0" err="1" smtClean="0"/>
              <a:t>ajatuksesi</a:t>
            </a:r>
            <a:r>
              <a:rPr kumimoji="1" lang="en-US" altLang="ja-JP" sz="2000" b="1" dirty="0" smtClean="0"/>
              <a:t> </a:t>
            </a:r>
            <a:r>
              <a:rPr kumimoji="1" lang="en-US" altLang="ja-JP" sz="2000" b="1" dirty="0" err="1" smtClean="0"/>
              <a:t>ja</a:t>
            </a:r>
            <a:r>
              <a:rPr kumimoji="1" lang="en-US" altLang="ja-JP" sz="2000" b="1" dirty="0" smtClean="0"/>
              <a:t> </a:t>
            </a:r>
            <a:r>
              <a:rPr kumimoji="1" lang="en-US" altLang="ja-JP" sz="2000" b="1" dirty="0" err="1" smtClean="0"/>
              <a:t>mielipiteesi</a:t>
            </a:r>
            <a:r>
              <a:rPr kumimoji="1" lang="en-US" altLang="ja-JP" sz="2000" b="1" dirty="0" smtClean="0"/>
              <a:t>  </a:t>
            </a:r>
            <a:r>
              <a:rPr kumimoji="1" lang="en-US" altLang="ja-JP" sz="2000" b="1" dirty="0" err="1" smtClean="0"/>
              <a:t>MelOn</a:t>
            </a:r>
            <a:r>
              <a:rPr lang="en-US" altLang="ja-JP" sz="2000" b="1" dirty="0" smtClean="0"/>
              <a:t>: in </a:t>
            </a:r>
            <a:r>
              <a:rPr lang="en-US" altLang="ja-JP" sz="2000" b="1" dirty="0" err="1" smtClean="0"/>
              <a:t>pelaamisesta</a:t>
            </a:r>
            <a:r>
              <a:rPr lang="en-US" altLang="ja-JP" sz="2000" b="1" dirty="0" smtClean="0"/>
              <a:t>. </a:t>
            </a:r>
            <a:endParaRPr kumimoji="1" lang="en-US" altLang="ja-JP" sz="1600" b="1" dirty="0" smtClean="0"/>
          </a:p>
        </p:txBody>
      </p:sp>
      <p:sp>
        <p:nvSpPr>
          <p:cNvPr id="14" name="正方形/長方形 13"/>
          <p:cNvSpPr/>
          <p:nvPr/>
        </p:nvSpPr>
        <p:spPr>
          <a:xfrm>
            <a:off x="412747" y="5727701"/>
            <a:ext cx="5949911" cy="299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15" name="正方形/長方形 14"/>
          <p:cNvSpPr/>
          <p:nvPr/>
        </p:nvSpPr>
        <p:spPr>
          <a:xfrm>
            <a:off x="1215278" y="8957270"/>
            <a:ext cx="444647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ja-JP" sz="3600" b="1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Kiitos</a:t>
            </a:r>
            <a:r>
              <a:rPr lang="en-US" altLang="ja-JP" sz="36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</a:t>
            </a:r>
            <a:r>
              <a:rPr lang="en-US" altLang="ja-JP" sz="3600" b="1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yhteistyöstäsi</a:t>
            </a:r>
            <a:r>
              <a:rPr lang="ja-JP" altLang="en-US" sz="36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！</a:t>
            </a:r>
            <a:endParaRPr lang="ja-JP" alt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749456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:\研究室\muphic\Muphic2\image\MelOn ロゴ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3" y="236538"/>
            <a:ext cx="2316162" cy="122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正方形/長方形 4"/>
          <p:cNvSpPr/>
          <p:nvPr/>
        </p:nvSpPr>
        <p:spPr>
          <a:xfrm>
            <a:off x="2825804" y="274637"/>
            <a:ext cx="333841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ja-JP" sz="2800" b="1" dirty="0" err="1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Kyselylomake</a:t>
            </a:r>
            <a:r>
              <a:rPr lang="en-US" altLang="ja-JP" sz="28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</a:t>
            </a:r>
            <a:r>
              <a:rPr lang="en-US" altLang="ja-JP" sz="2800" b="1" dirty="0" err="1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lapsille</a:t>
            </a:r>
            <a:endParaRPr lang="ja-JP" altLang="en-US" sz="32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067048" y="797857"/>
            <a:ext cx="32352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 smtClean="0"/>
              <a:t>      </a:t>
            </a:r>
            <a:r>
              <a:rPr lang="en-US" altLang="ja-JP" b="1" dirty="0" err="1" smtClean="0"/>
              <a:t>Opiskelijanumero</a:t>
            </a:r>
            <a:r>
              <a:rPr lang="ja-JP" altLang="en-US" b="1" dirty="0" smtClean="0"/>
              <a:t> </a:t>
            </a:r>
            <a:r>
              <a:rPr lang="en-US" altLang="ja-JP" b="1" dirty="0" smtClean="0"/>
              <a:t>_______</a:t>
            </a:r>
            <a:r>
              <a:rPr lang="ja-JP" altLang="en-US" b="1" dirty="0"/>
              <a:t>　</a:t>
            </a:r>
            <a:endParaRPr lang="en-US" altLang="ja-JP" b="1" dirty="0" smtClean="0"/>
          </a:p>
          <a:p>
            <a:r>
              <a:rPr lang="en-US" altLang="ja-JP" b="1" dirty="0" smtClean="0"/>
              <a:t>	        </a:t>
            </a:r>
            <a:r>
              <a:rPr lang="en-US" altLang="ja-JP" b="1" dirty="0" err="1" smtClean="0"/>
              <a:t>Luokka</a:t>
            </a:r>
            <a:r>
              <a:rPr lang="ja-JP" altLang="en-US" b="1" dirty="0" smtClean="0"/>
              <a:t> </a:t>
            </a:r>
            <a:r>
              <a:rPr lang="en-US" altLang="ja-JP" b="1" dirty="0" smtClean="0"/>
              <a:t>_______ </a:t>
            </a:r>
            <a:r>
              <a:rPr kumimoji="1" lang="ja-JP" altLang="en-US" b="1" dirty="0" smtClean="0"/>
              <a:t> </a:t>
            </a:r>
            <a:endParaRPr lang="en-US" altLang="ja-JP" b="1" dirty="0" smtClean="0"/>
          </a:p>
          <a:p>
            <a:r>
              <a:rPr lang="en-US" altLang="ja-JP" b="1" dirty="0" err="1" smtClean="0"/>
              <a:t>Sukupuoli</a:t>
            </a:r>
            <a:r>
              <a:rPr lang="ja-JP" altLang="en-US" b="1" dirty="0" smtClean="0"/>
              <a:t>　      </a:t>
            </a:r>
            <a:r>
              <a:rPr lang="en-US" altLang="ja-JP" b="1" dirty="0" err="1" smtClean="0"/>
              <a:t>Poika</a:t>
            </a:r>
            <a:r>
              <a:rPr lang="ja-JP" altLang="en-US" b="1" dirty="0" smtClean="0"/>
              <a:t>　・　</a:t>
            </a:r>
            <a:r>
              <a:rPr lang="en-US" altLang="ja-JP" b="1" dirty="0" err="1" smtClean="0"/>
              <a:t>Tyttö</a:t>
            </a:r>
            <a:endParaRPr kumimoji="1" lang="ja-JP" altLang="en-US" b="1" dirty="0"/>
          </a:p>
        </p:txBody>
      </p:sp>
      <p:grpSp>
        <p:nvGrpSpPr>
          <p:cNvPr id="29" name="グループ化 28"/>
          <p:cNvGrpSpPr/>
          <p:nvPr/>
        </p:nvGrpSpPr>
        <p:grpSpPr>
          <a:xfrm>
            <a:off x="323848" y="1885950"/>
            <a:ext cx="5968961" cy="817007"/>
            <a:chOff x="323848" y="1885950"/>
            <a:chExt cx="5968961" cy="817007"/>
          </a:xfrm>
        </p:grpSpPr>
        <p:sp>
          <p:nvSpPr>
            <p:cNvPr id="7" name="角丸四角形 6"/>
            <p:cNvSpPr/>
            <p:nvPr/>
          </p:nvSpPr>
          <p:spPr>
            <a:xfrm>
              <a:off x="323848" y="1885950"/>
              <a:ext cx="5968961" cy="447675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2000" b="1" dirty="0" err="1" smtClean="0"/>
                <a:t>Piditkö</a:t>
              </a:r>
              <a:r>
                <a:rPr lang="en-US" altLang="ja-JP" sz="2000" b="1" dirty="0" smtClean="0"/>
                <a:t> </a:t>
              </a:r>
              <a:r>
                <a:rPr lang="en-US" altLang="ja-JP" sz="2000" b="1" dirty="0" err="1" smtClean="0"/>
                <a:t>MelOn</a:t>
              </a:r>
              <a:r>
                <a:rPr lang="ja-JP" altLang="en-US" sz="2000" b="1" dirty="0" smtClean="0"/>
                <a:t>：</a:t>
              </a:r>
              <a:r>
                <a:rPr lang="en-US" altLang="ja-JP" sz="2000" b="1" dirty="0" smtClean="0"/>
                <a:t>in </a:t>
              </a:r>
              <a:r>
                <a:rPr lang="en-US" altLang="ja-JP" sz="2000" b="1" dirty="0" err="1" smtClean="0"/>
                <a:t>pelaamisesta</a:t>
              </a:r>
              <a:r>
                <a:rPr lang="en-US" altLang="ja-JP" sz="2000" b="1" dirty="0" smtClean="0"/>
                <a:t> ?</a:t>
              </a:r>
              <a:endParaRPr kumimoji="1" lang="en-US" altLang="ja-JP" sz="1600" b="1" dirty="0" smtClean="0"/>
            </a:p>
          </p:txBody>
        </p:sp>
        <p:sp>
          <p:nvSpPr>
            <p:cNvPr id="8" name="テキスト ボックス 7"/>
            <p:cNvSpPr txBox="1"/>
            <p:nvPr/>
          </p:nvSpPr>
          <p:spPr>
            <a:xfrm>
              <a:off x="323848" y="2333625"/>
              <a:ext cx="2743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b="1" dirty="0" err="1" smtClean="0"/>
                <a:t>Kyllä</a:t>
              </a:r>
              <a:r>
                <a:rPr kumimoji="1" lang="ja-JP" altLang="en-US" b="1" dirty="0" smtClean="0"/>
                <a:t>　・</a:t>
              </a:r>
              <a:r>
                <a:rPr lang="ja-JP" altLang="en-US" b="1" dirty="0" smtClean="0"/>
                <a:t>　</a:t>
              </a:r>
              <a:r>
                <a:rPr lang="en-US" altLang="ja-JP" b="1" dirty="0" err="1" smtClean="0"/>
                <a:t>Ei</a:t>
              </a:r>
              <a:endParaRPr kumimoji="1" lang="ja-JP" altLang="en-US" b="1" dirty="0"/>
            </a:p>
          </p:txBody>
        </p:sp>
      </p:grpSp>
      <p:grpSp>
        <p:nvGrpSpPr>
          <p:cNvPr id="27" name="グループ化 26"/>
          <p:cNvGrpSpPr/>
          <p:nvPr/>
        </p:nvGrpSpPr>
        <p:grpSpPr>
          <a:xfrm>
            <a:off x="323845" y="3920014"/>
            <a:ext cx="5968961" cy="805934"/>
            <a:chOff x="323845" y="3843814"/>
            <a:chExt cx="5968961" cy="805934"/>
          </a:xfrm>
        </p:grpSpPr>
        <p:sp>
          <p:nvSpPr>
            <p:cNvPr id="10" name="角丸四角形 9"/>
            <p:cNvSpPr/>
            <p:nvPr/>
          </p:nvSpPr>
          <p:spPr>
            <a:xfrm>
              <a:off x="323845" y="3843814"/>
              <a:ext cx="5968961" cy="440293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2000" b="1" dirty="0" err="1" smtClean="0"/>
                <a:t>Oliko</a:t>
              </a:r>
              <a:r>
                <a:rPr lang="en-US" altLang="ja-JP" sz="2000" b="1" dirty="0" smtClean="0"/>
                <a:t> </a:t>
              </a:r>
              <a:r>
                <a:rPr lang="en-US" altLang="ja-JP" sz="2000" b="1" dirty="0"/>
                <a:t>“</a:t>
              </a:r>
              <a:r>
                <a:rPr lang="en-US" altLang="ja-JP" sz="2000" b="1" dirty="0" err="1"/>
                <a:t>harjoittelumoodi</a:t>
              </a:r>
              <a:r>
                <a:rPr lang="en-US" altLang="ja-JP" sz="2000" b="1" dirty="0"/>
                <a:t>” </a:t>
              </a:r>
              <a:r>
                <a:rPr lang="fi-FI" altLang="ja-JP" sz="2000" b="1" dirty="0" smtClean="0"/>
                <a:t>helppo ymmärtää</a:t>
              </a:r>
              <a:r>
                <a:rPr lang="en-US" altLang="ja-JP" sz="2000" b="1" dirty="0" smtClean="0"/>
                <a:t>?</a:t>
              </a:r>
              <a:endParaRPr kumimoji="1" lang="en-US" altLang="ja-JP" sz="1600" b="1" dirty="0" smtClean="0"/>
            </a:p>
          </p:txBody>
        </p:sp>
        <p:sp>
          <p:nvSpPr>
            <p:cNvPr id="11" name="テキスト ボックス 10"/>
            <p:cNvSpPr txBox="1"/>
            <p:nvPr/>
          </p:nvSpPr>
          <p:spPr>
            <a:xfrm>
              <a:off x="323845" y="4280416"/>
              <a:ext cx="2743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b="1" dirty="0" err="1" smtClean="0"/>
                <a:t>Kyllä</a:t>
              </a:r>
              <a:r>
                <a:rPr kumimoji="1" lang="ja-JP" altLang="en-US" b="1" dirty="0" smtClean="0"/>
                <a:t>　・　</a:t>
              </a:r>
              <a:r>
                <a:rPr lang="en-US" altLang="ja-JP" b="1" dirty="0" err="1" smtClean="0"/>
                <a:t>Ei</a:t>
              </a:r>
              <a:endParaRPr kumimoji="1" lang="ja-JP" altLang="en-US" b="1" dirty="0"/>
            </a:p>
          </p:txBody>
        </p:sp>
      </p:grpSp>
      <p:grpSp>
        <p:nvGrpSpPr>
          <p:cNvPr id="26" name="グループ化 25"/>
          <p:cNvGrpSpPr/>
          <p:nvPr/>
        </p:nvGrpSpPr>
        <p:grpSpPr>
          <a:xfrm>
            <a:off x="323841" y="4881445"/>
            <a:ext cx="5968961" cy="804386"/>
            <a:chOff x="323841" y="4852870"/>
            <a:chExt cx="5968961" cy="804386"/>
          </a:xfrm>
        </p:grpSpPr>
        <p:sp>
          <p:nvSpPr>
            <p:cNvPr id="12" name="角丸四角形 11"/>
            <p:cNvSpPr/>
            <p:nvPr/>
          </p:nvSpPr>
          <p:spPr>
            <a:xfrm>
              <a:off x="323841" y="4852870"/>
              <a:ext cx="5968961" cy="435054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2000" b="1" dirty="0" err="1" smtClean="0"/>
                <a:t>Pidätkö</a:t>
              </a:r>
              <a:r>
                <a:rPr lang="en-US" altLang="ja-JP" sz="2000" b="1" dirty="0" smtClean="0"/>
                <a:t> </a:t>
              </a:r>
              <a:r>
                <a:rPr lang="en-US" altLang="ja-JP" sz="2000" b="1" dirty="0" err="1" smtClean="0"/>
                <a:t>musiikista</a:t>
              </a:r>
              <a:r>
                <a:rPr lang="en-US" altLang="ja-JP" sz="2000" b="1" dirty="0" smtClean="0"/>
                <a:t> </a:t>
              </a:r>
              <a:r>
                <a:rPr lang="en-US" altLang="ja-JP" sz="2000" b="1" dirty="0" err="1" smtClean="0"/>
                <a:t>enemmän</a:t>
              </a:r>
              <a:r>
                <a:rPr lang="en-US" altLang="ja-JP" sz="2000" b="1" dirty="0" smtClean="0"/>
                <a:t> </a:t>
              </a:r>
              <a:r>
                <a:rPr lang="en-US" altLang="ja-JP" sz="2000" b="1" dirty="0" err="1" smtClean="0"/>
                <a:t>pelattuasi</a:t>
              </a:r>
              <a:r>
                <a:rPr lang="en-US" altLang="ja-JP" sz="2000" b="1" dirty="0" smtClean="0"/>
                <a:t> </a:t>
              </a:r>
              <a:r>
                <a:rPr lang="en-US" altLang="ja-JP" sz="2000" b="1" dirty="0" err="1" smtClean="0"/>
                <a:t>MelOn</a:t>
              </a:r>
              <a:r>
                <a:rPr lang="en-US" altLang="ja-JP" sz="2000" b="1" dirty="0" smtClean="0"/>
                <a:t>: </a:t>
              </a:r>
              <a:r>
                <a:rPr lang="en-US" altLang="ja-JP" sz="2000" b="1" dirty="0" err="1" smtClean="0"/>
                <a:t>ia</a:t>
              </a:r>
              <a:r>
                <a:rPr lang="en-US" altLang="ja-JP" sz="2000" b="1" dirty="0" smtClean="0"/>
                <a:t> </a:t>
              </a:r>
              <a:r>
                <a:rPr lang="en-US" altLang="ja-JP" sz="2000" b="1" dirty="0"/>
                <a:t>?</a:t>
              </a:r>
              <a:endParaRPr kumimoji="1" lang="en-US" altLang="ja-JP" sz="2000" b="1" dirty="0" smtClean="0"/>
            </a:p>
          </p:txBody>
        </p:sp>
        <p:sp>
          <p:nvSpPr>
            <p:cNvPr id="13" name="テキスト ボックス 12"/>
            <p:cNvSpPr txBox="1"/>
            <p:nvPr/>
          </p:nvSpPr>
          <p:spPr>
            <a:xfrm>
              <a:off x="323844" y="5287924"/>
              <a:ext cx="59689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b="1" dirty="0" err="1" smtClean="0"/>
                <a:t>Kyllä</a:t>
              </a:r>
              <a:r>
                <a:rPr lang="en-US" altLang="ja-JP" b="1" dirty="0" smtClean="0"/>
                <a:t>, </a:t>
              </a:r>
              <a:r>
                <a:rPr lang="en-US" altLang="ja-JP" b="1" dirty="0" err="1" smtClean="0"/>
                <a:t>pidän</a:t>
              </a:r>
              <a:r>
                <a:rPr lang="en-US" altLang="ja-JP" b="1" dirty="0" smtClean="0"/>
                <a:t>!</a:t>
              </a:r>
              <a:r>
                <a:rPr lang="ja-JP" altLang="en-US" b="1" dirty="0" smtClean="0"/>
                <a:t>　・　</a:t>
              </a:r>
              <a:r>
                <a:rPr lang="en-US" altLang="ja-JP" b="1" dirty="0" err="1" smtClean="0"/>
                <a:t>Sama</a:t>
              </a:r>
              <a:r>
                <a:rPr lang="en-US" altLang="ja-JP" b="1" dirty="0" smtClean="0"/>
                <a:t> </a:t>
              </a:r>
              <a:r>
                <a:rPr lang="en-US" altLang="ja-JP" b="1" dirty="0" err="1" smtClean="0"/>
                <a:t>kuin</a:t>
              </a:r>
              <a:r>
                <a:rPr lang="en-US" altLang="ja-JP" b="1" dirty="0" smtClean="0"/>
                <a:t> </a:t>
              </a:r>
              <a:r>
                <a:rPr lang="en-US" altLang="ja-JP" b="1" dirty="0" err="1" smtClean="0"/>
                <a:t>ennen</a:t>
              </a:r>
              <a:r>
                <a:rPr lang="en-US" altLang="ja-JP" b="1" dirty="0" smtClean="0"/>
                <a:t>.</a:t>
              </a:r>
              <a:r>
                <a:rPr lang="ja-JP" altLang="en-US" b="1" dirty="0" smtClean="0"/>
                <a:t>　・　</a:t>
              </a:r>
              <a:r>
                <a:rPr lang="en-US" altLang="ja-JP" b="1" dirty="0" err="1" smtClean="0"/>
                <a:t>Ei</a:t>
              </a:r>
              <a:r>
                <a:rPr lang="en-US" altLang="ja-JP" b="1" dirty="0" smtClean="0"/>
                <a:t>, en </a:t>
              </a:r>
              <a:r>
                <a:rPr lang="en-US" altLang="ja-JP" b="1" dirty="0" err="1" smtClean="0"/>
                <a:t>pidä</a:t>
              </a:r>
              <a:r>
                <a:rPr lang="en-US" altLang="ja-JP" b="1" dirty="0" smtClean="0"/>
                <a:t>…</a:t>
              </a:r>
              <a:endParaRPr kumimoji="1" lang="ja-JP" altLang="en-US" b="1" dirty="0"/>
            </a:p>
          </p:txBody>
        </p:sp>
      </p:grpSp>
      <p:grpSp>
        <p:nvGrpSpPr>
          <p:cNvPr id="24" name="グループ化 23"/>
          <p:cNvGrpSpPr/>
          <p:nvPr/>
        </p:nvGrpSpPr>
        <p:grpSpPr>
          <a:xfrm>
            <a:off x="323849" y="6978628"/>
            <a:ext cx="5968961" cy="1118309"/>
            <a:chOff x="323849" y="7398403"/>
            <a:chExt cx="5968961" cy="873593"/>
          </a:xfrm>
        </p:grpSpPr>
        <p:sp>
          <p:nvSpPr>
            <p:cNvPr id="16" name="角丸四角形 15"/>
            <p:cNvSpPr/>
            <p:nvPr/>
          </p:nvSpPr>
          <p:spPr>
            <a:xfrm>
              <a:off x="323849" y="7398403"/>
              <a:ext cx="5968961" cy="581246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i-FI" altLang="ja-JP" sz="2000" b="1" dirty="0" smtClean="0"/>
                <a:t>Oletko käynyt laulu- tai soittotunneilla ?</a:t>
              </a:r>
              <a:endParaRPr kumimoji="1" lang="en-US" altLang="ja-JP" sz="2000" b="1" dirty="0" smtClean="0"/>
            </a:p>
          </p:txBody>
        </p:sp>
        <p:sp>
          <p:nvSpPr>
            <p:cNvPr id="17" name="テキスト ボックス 16"/>
            <p:cNvSpPr txBox="1"/>
            <p:nvPr/>
          </p:nvSpPr>
          <p:spPr>
            <a:xfrm>
              <a:off x="323849" y="7983484"/>
              <a:ext cx="2743200" cy="2885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b="1" dirty="0" err="1"/>
                <a:t>Kyllä</a:t>
              </a:r>
              <a:r>
                <a:rPr lang="ja-JP" altLang="en-US" b="1" dirty="0"/>
                <a:t>　・　</a:t>
              </a:r>
              <a:r>
                <a:rPr lang="en-US" altLang="ja-JP" b="1" dirty="0" err="1"/>
                <a:t>Ei</a:t>
              </a:r>
              <a:endParaRPr lang="ja-JP" altLang="en-US" b="1" dirty="0"/>
            </a:p>
          </p:txBody>
        </p:sp>
      </p:grpSp>
      <p:grpSp>
        <p:nvGrpSpPr>
          <p:cNvPr id="25" name="グループ化 24"/>
          <p:cNvGrpSpPr/>
          <p:nvPr/>
        </p:nvGrpSpPr>
        <p:grpSpPr>
          <a:xfrm>
            <a:off x="733425" y="8124746"/>
            <a:ext cx="5568909" cy="1400253"/>
            <a:chOff x="994942" y="8229521"/>
            <a:chExt cx="5307392" cy="1400253"/>
          </a:xfrm>
        </p:grpSpPr>
        <p:sp>
          <p:nvSpPr>
            <p:cNvPr id="18" name="角丸四角形 17"/>
            <p:cNvSpPr/>
            <p:nvPr/>
          </p:nvSpPr>
          <p:spPr>
            <a:xfrm>
              <a:off x="994942" y="8229521"/>
              <a:ext cx="5297860" cy="606504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600" b="1" dirty="0" smtClean="0"/>
                <a:t>Jos </a:t>
              </a:r>
              <a:r>
                <a:rPr lang="en-US" altLang="ja-JP" sz="1600" b="1" dirty="0" err="1" smtClean="0"/>
                <a:t>vastasit</a:t>
              </a:r>
              <a:r>
                <a:rPr lang="en-US" altLang="ja-JP" sz="1600" b="1" dirty="0" smtClean="0"/>
                <a:t> </a:t>
              </a:r>
              <a:r>
                <a:rPr lang="en-US" altLang="ja-JP" sz="1600" b="1" dirty="0" err="1" smtClean="0"/>
                <a:t>äskeiseen</a:t>
              </a:r>
              <a:r>
                <a:rPr lang="en-US" altLang="ja-JP" sz="1600" b="1" dirty="0" smtClean="0"/>
                <a:t> </a:t>
              </a:r>
              <a:r>
                <a:rPr lang="en-US" altLang="ja-JP" sz="1600" b="1" dirty="0" err="1" smtClean="0"/>
                <a:t>kysymykseen</a:t>
              </a:r>
              <a:r>
                <a:rPr lang="en-US" altLang="ja-JP" sz="1600" b="1" dirty="0" smtClean="0"/>
                <a:t> </a:t>
              </a:r>
              <a:r>
                <a:rPr lang="en-US" altLang="ja-JP" sz="1600" b="1" dirty="0" err="1" smtClean="0"/>
                <a:t>kyllä</a:t>
              </a:r>
              <a:r>
                <a:rPr lang="en-US" altLang="ja-JP" sz="1600" b="1" dirty="0" smtClean="0"/>
                <a:t>, </a:t>
              </a:r>
              <a:r>
                <a:rPr lang="en-US" altLang="ja-JP" sz="1600" b="1" dirty="0" err="1" smtClean="0"/>
                <a:t>millaisilla</a:t>
              </a:r>
              <a:r>
                <a:rPr lang="en-US" altLang="ja-JP" sz="1600" b="1" dirty="0" smtClean="0"/>
                <a:t> </a:t>
              </a:r>
              <a:r>
                <a:rPr lang="en-US" altLang="ja-JP" sz="1600" b="1" dirty="0" err="1" smtClean="0"/>
                <a:t>tunneilla</a:t>
              </a:r>
              <a:r>
                <a:rPr lang="en-US" altLang="ja-JP" sz="1600" b="1" dirty="0" smtClean="0"/>
                <a:t> </a:t>
              </a:r>
              <a:r>
                <a:rPr lang="en-US" altLang="ja-JP" sz="1600" b="1" dirty="0" err="1" smtClean="0"/>
                <a:t>olet</a:t>
              </a:r>
              <a:r>
                <a:rPr lang="en-US" altLang="ja-JP" sz="1600" b="1" dirty="0" smtClean="0"/>
                <a:t> </a:t>
              </a:r>
              <a:r>
                <a:rPr lang="en-US" altLang="ja-JP" sz="1600" b="1" dirty="0" err="1" smtClean="0"/>
                <a:t>käynyt</a:t>
              </a:r>
              <a:r>
                <a:rPr lang="en-US" altLang="ja-JP" sz="1600" b="1" dirty="0" smtClean="0"/>
                <a:t> </a:t>
              </a:r>
              <a:r>
                <a:rPr lang="en-US" altLang="ja-JP" sz="1600" b="1" dirty="0" err="1" smtClean="0"/>
                <a:t>ja</a:t>
              </a:r>
              <a:r>
                <a:rPr lang="en-US" altLang="ja-JP" sz="1600" b="1" dirty="0" smtClean="0"/>
                <a:t> </a:t>
              </a:r>
              <a:r>
                <a:rPr lang="en-US" altLang="ja-JP" sz="1600" b="1" dirty="0" err="1" smtClean="0"/>
                <a:t>kuinka</a:t>
              </a:r>
              <a:r>
                <a:rPr lang="en-US" altLang="ja-JP" sz="1600" b="1" dirty="0" smtClean="0"/>
                <a:t> </a:t>
              </a:r>
              <a:r>
                <a:rPr lang="en-US" altLang="ja-JP" sz="1600" b="1" dirty="0" err="1" smtClean="0"/>
                <a:t>pitkään</a:t>
              </a:r>
              <a:r>
                <a:rPr lang="en-US" altLang="ja-JP" sz="1600" b="1" dirty="0" smtClean="0"/>
                <a:t>?</a:t>
              </a:r>
              <a:endParaRPr kumimoji="1" lang="en-US" altLang="ja-JP" sz="1600" b="1" dirty="0" smtClean="0"/>
            </a:p>
          </p:txBody>
        </p:sp>
        <p:sp>
          <p:nvSpPr>
            <p:cNvPr id="3" name="正方形/長方形 2"/>
            <p:cNvSpPr/>
            <p:nvPr/>
          </p:nvSpPr>
          <p:spPr>
            <a:xfrm>
              <a:off x="994942" y="8877300"/>
              <a:ext cx="5307392" cy="75247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</p:grpSp>
      <p:grpSp>
        <p:nvGrpSpPr>
          <p:cNvPr id="9" name="グループ化 8"/>
          <p:cNvGrpSpPr/>
          <p:nvPr/>
        </p:nvGrpSpPr>
        <p:grpSpPr>
          <a:xfrm>
            <a:off x="323840" y="5800725"/>
            <a:ext cx="5968961" cy="1048705"/>
            <a:chOff x="323840" y="5962650"/>
            <a:chExt cx="5968961" cy="1048705"/>
          </a:xfrm>
        </p:grpSpPr>
        <p:sp>
          <p:nvSpPr>
            <p:cNvPr id="19" name="角丸四角形 18"/>
            <p:cNvSpPr/>
            <p:nvPr/>
          </p:nvSpPr>
          <p:spPr>
            <a:xfrm>
              <a:off x="323840" y="5962650"/>
              <a:ext cx="5968961" cy="704850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2000" b="1" dirty="0" err="1" smtClean="0"/>
                <a:t>Pidätkö</a:t>
              </a:r>
              <a:r>
                <a:rPr lang="en-US" altLang="ja-JP" sz="2000" b="1" dirty="0" smtClean="0"/>
                <a:t> </a:t>
              </a:r>
              <a:r>
                <a:rPr lang="en-US" altLang="ja-JP" sz="2000" b="1" dirty="0" err="1" smtClean="0"/>
                <a:t>musiikin</a:t>
              </a:r>
              <a:r>
                <a:rPr lang="en-US" altLang="ja-JP" sz="2000" b="1" dirty="0" smtClean="0"/>
                <a:t> </a:t>
              </a:r>
              <a:r>
                <a:rPr lang="en-US" altLang="ja-JP" sz="2000" b="1" dirty="0" err="1" smtClean="0"/>
                <a:t>säveltämisestä</a:t>
              </a:r>
              <a:r>
                <a:rPr lang="en-US" altLang="ja-JP" sz="2000" b="1" dirty="0" smtClean="0"/>
                <a:t> </a:t>
              </a:r>
              <a:r>
                <a:rPr lang="en-US" altLang="ja-JP" sz="2000" b="1" dirty="0" err="1" smtClean="0"/>
                <a:t>enemmän</a:t>
              </a:r>
              <a:r>
                <a:rPr lang="en-US" altLang="ja-JP" sz="2000" b="1" dirty="0" smtClean="0"/>
                <a:t> </a:t>
              </a:r>
              <a:r>
                <a:rPr lang="en-US" altLang="ja-JP" sz="2000" b="1" dirty="0" err="1" smtClean="0"/>
                <a:t>koitettuasi</a:t>
              </a:r>
              <a:r>
                <a:rPr lang="en-US" altLang="ja-JP" sz="2000" b="1" dirty="0" smtClean="0"/>
                <a:t> </a:t>
              </a:r>
              <a:r>
                <a:rPr lang="en-US" altLang="ja-JP" sz="2000" b="1" dirty="0" err="1" smtClean="0"/>
                <a:t>MelOn</a:t>
              </a:r>
              <a:r>
                <a:rPr lang="en-US" altLang="ja-JP" sz="2000" b="1" dirty="0" smtClean="0"/>
                <a:t>: </a:t>
              </a:r>
              <a:r>
                <a:rPr lang="en-US" altLang="ja-JP" sz="2000" b="1" dirty="0" err="1" smtClean="0"/>
                <a:t>ia</a:t>
              </a:r>
              <a:r>
                <a:rPr lang="en-US" altLang="ja-JP" sz="2000" b="1" dirty="0" smtClean="0"/>
                <a:t> ?</a:t>
              </a:r>
              <a:endParaRPr kumimoji="1" lang="en-US" altLang="ja-JP" sz="2000" b="1" dirty="0" smtClean="0"/>
            </a:p>
          </p:txBody>
        </p:sp>
        <p:sp>
          <p:nvSpPr>
            <p:cNvPr id="20" name="テキスト ボックス 19"/>
            <p:cNvSpPr txBox="1"/>
            <p:nvPr/>
          </p:nvSpPr>
          <p:spPr>
            <a:xfrm>
              <a:off x="323849" y="6642023"/>
              <a:ext cx="58959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b="1" dirty="0" err="1"/>
                <a:t>Kyllä</a:t>
              </a:r>
              <a:r>
                <a:rPr lang="en-US" altLang="ja-JP" b="1" dirty="0"/>
                <a:t>, </a:t>
              </a:r>
              <a:r>
                <a:rPr lang="en-US" altLang="ja-JP" b="1" dirty="0" err="1"/>
                <a:t>pidän</a:t>
              </a:r>
              <a:r>
                <a:rPr lang="en-US" altLang="ja-JP" b="1" dirty="0"/>
                <a:t>!</a:t>
              </a:r>
              <a:r>
                <a:rPr lang="ja-JP" altLang="en-US" b="1" dirty="0"/>
                <a:t>　・　</a:t>
              </a:r>
              <a:r>
                <a:rPr lang="en-US" altLang="ja-JP" b="1" dirty="0" err="1"/>
                <a:t>Sama</a:t>
              </a:r>
              <a:r>
                <a:rPr lang="en-US" altLang="ja-JP" b="1" dirty="0"/>
                <a:t> </a:t>
              </a:r>
              <a:r>
                <a:rPr lang="en-US" altLang="ja-JP" b="1" dirty="0" err="1"/>
                <a:t>kuin</a:t>
              </a:r>
              <a:r>
                <a:rPr lang="en-US" altLang="ja-JP" b="1" dirty="0"/>
                <a:t> </a:t>
              </a:r>
              <a:r>
                <a:rPr lang="en-US" altLang="ja-JP" b="1" dirty="0" err="1"/>
                <a:t>ennen</a:t>
              </a:r>
              <a:r>
                <a:rPr lang="en-US" altLang="ja-JP" b="1" dirty="0"/>
                <a:t>.</a:t>
              </a:r>
              <a:r>
                <a:rPr lang="ja-JP" altLang="en-US" b="1" dirty="0"/>
                <a:t>　・　</a:t>
              </a:r>
              <a:r>
                <a:rPr lang="en-US" altLang="ja-JP" b="1" dirty="0" err="1"/>
                <a:t>Ei</a:t>
              </a:r>
              <a:r>
                <a:rPr lang="en-US" altLang="ja-JP" b="1" dirty="0"/>
                <a:t>, en </a:t>
              </a:r>
              <a:r>
                <a:rPr lang="en-US" altLang="ja-JP" b="1" dirty="0" err="1"/>
                <a:t>pidä</a:t>
              </a:r>
              <a:r>
                <a:rPr lang="en-US" altLang="ja-JP" b="1" dirty="0"/>
                <a:t>…</a:t>
              </a:r>
              <a:endParaRPr lang="ja-JP" altLang="en-US" b="1" dirty="0"/>
            </a:p>
          </p:txBody>
        </p:sp>
      </p:grpSp>
      <p:grpSp>
        <p:nvGrpSpPr>
          <p:cNvPr id="28" name="グループ化 27"/>
          <p:cNvGrpSpPr/>
          <p:nvPr/>
        </p:nvGrpSpPr>
        <p:grpSpPr>
          <a:xfrm>
            <a:off x="323839" y="2862145"/>
            <a:ext cx="5968961" cy="824985"/>
            <a:chOff x="323839" y="2862145"/>
            <a:chExt cx="5968961" cy="824985"/>
          </a:xfrm>
        </p:grpSpPr>
        <p:sp>
          <p:nvSpPr>
            <p:cNvPr id="21" name="角丸四角形 20"/>
            <p:cNvSpPr/>
            <p:nvPr/>
          </p:nvSpPr>
          <p:spPr>
            <a:xfrm>
              <a:off x="323839" y="2862145"/>
              <a:ext cx="5968961" cy="435054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i-FI" altLang="ja-JP" sz="2000" b="1" dirty="0" smtClean="0"/>
                <a:t>Oliko pelin ohjattavuus mielestäsi hyvä ?</a:t>
              </a:r>
              <a:endParaRPr kumimoji="1" lang="en-US" altLang="ja-JP" sz="2000" b="1" dirty="0" smtClean="0"/>
            </a:p>
          </p:txBody>
        </p:sp>
        <p:sp>
          <p:nvSpPr>
            <p:cNvPr id="22" name="テキスト ボックス 21"/>
            <p:cNvSpPr txBox="1"/>
            <p:nvPr/>
          </p:nvSpPr>
          <p:spPr>
            <a:xfrm>
              <a:off x="323848" y="3317798"/>
              <a:ext cx="48768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b="1" dirty="0" err="1" smtClean="0"/>
                <a:t>Kyllä</a:t>
              </a:r>
              <a:r>
                <a:rPr lang="ja-JP" altLang="en-US" b="1" dirty="0" smtClean="0"/>
                <a:t>　・　</a:t>
              </a:r>
              <a:r>
                <a:rPr lang="en-US" altLang="ja-JP" b="1" dirty="0" err="1" smtClean="0"/>
                <a:t>Ei</a:t>
              </a:r>
              <a:endParaRPr kumimoji="1" lang="ja-JP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0733437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342</TotalTime>
  <Words>712</Words>
  <Application>Microsoft Office PowerPoint</Application>
  <PresentationFormat>A4 210 x 297 mm</PresentationFormat>
  <Paragraphs>126</Paragraphs>
  <Slides>10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1" baseType="lpstr"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fuurin</dc:creator>
  <cp:lastModifiedBy>小松秀生</cp:lastModifiedBy>
  <cp:revision>122</cp:revision>
  <dcterms:created xsi:type="dcterms:W3CDTF">2015-05-26T08:12:51Z</dcterms:created>
  <dcterms:modified xsi:type="dcterms:W3CDTF">2015-06-11T15:02:09Z</dcterms:modified>
</cp:coreProperties>
</file>