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0" autoAdjust="0"/>
  </p:normalViewPr>
  <p:slideViewPr>
    <p:cSldViewPr showGuide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8104-749C-4424-8CF1-41F78AA75324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6BA48-89A6-447D-A03D-35B5F2A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2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Lee\Desktop\RIMG022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77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92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6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6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60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15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4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3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8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96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3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CE06-DCA4-4B25-AF77-5B9EB39516BC}" type="datetimeFigureOut">
              <a:rPr kumimoji="1" lang="ja-JP" altLang="en-US" smtClean="0"/>
              <a:t>2013/8/18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00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87624" y="3645024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ローパスフィルタ</a:t>
            </a:r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97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光センサ取得値に乗るノイズ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蛍光灯</a:t>
            </a:r>
            <a:r>
              <a:rPr lang="ja-JP" altLang="en-US" dirty="0" smtClean="0"/>
              <a:t>だと</a:t>
            </a:r>
            <a:r>
              <a:rPr lang="en-US" altLang="ja-JP" dirty="0" smtClean="0"/>
              <a:t>50/60Hz</a:t>
            </a:r>
            <a:r>
              <a:rPr lang="ja-JP" altLang="en-US" dirty="0"/>
              <a:t>周期</a:t>
            </a:r>
            <a:r>
              <a:rPr lang="ja-JP" altLang="en-US" dirty="0" smtClean="0"/>
              <a:t>のノイズが光センサに乗ってしまう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→静止状態であってもセンサ取得値にばらつきが現れる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→微分値が暴れるため微分ゲインを上げ</a:t>
            </a:r>
            <a:r>
              <a:rPr lang="ja-JP" altLang="en-US" dirty="0"/>
              <a:t>る</a:t>
            </a:r>
            <a:r>
              <a:rPr lang="ja-JP" altLang="en-US" dirty="0" smtClean="0"/>
              <a:t>と敏感に反応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C00000"/>
                </a:solidFill>
              </a:rPr>
              <a:t>   光センサ値にローパスフィルタをかませる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851920" y="4293096"/>
            <a:ext cx="136815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計</a:t>
            </a:r>
            <a:r>
              <a:rPr lang="ja-JP" altLang="en-US" dirty="0" smtClean="0"/>
              <a:t>算式</a:t>
            </a:r>
            <a:r>
              <a:rPr lang="en-US" altLang="ja-JP" dirty="0" smtClean="0"/>
              <a:t>(2</a:t>
            </a:r>
            <a:r>
              <a:rPr lang="ja-JP" altLang="en-US" dirty="0" smtClean="0"/>
              <a:t>次</a:t>
            </a:r>
            <a:r>
              <a:rPr lang="en-US" altLang="ja-JP" dirty="0" smtClean="0"/>
              <a:t>IIR</a:t>
            </a:r>
            <a:r>
              <a:rPr lang="ja-JP" altLang="en-US" dirty="0" smtClean="0"/>
              <a:t>フィルタ）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ja-JP" b="0" i="0" smtClean="0">
                        <a:latin typeface="Cambria Math"/>
                      </a:rPr>
                      <m:t> :</m:t>
                    </m:r>
                  </m:oMath>
                </a14:m>
                <a:r>
                  <a:rPr kumimoji="1" lang="ja-JP" altLang="en-US" b="0" dirty="0" smtClean="0"/>
                  <a:t>出力 </a:t>
                </a:r>
                <a:r>
                  <a:rPr lang="en-US" altLang="ja-JP" dirty="0" smtClean="0"/>
                  <a:t>(</a:t>
                </a:r>
                <a:r>
                  <a:rPr kumimoji="1" lang="en-US" altLang="ja-JP" b="0" dirty="0" smtClean="0"/>
                  <a:t>PID</a:t>
                </a:r>
                <a:r>
                  <a:rPr kumimoji="1" lang="ja-JP" altLang="en-US" b="0" dirty="0" smtClean="0"/>
                  <a:t>制御</a:t>
                </a:r>
                <a:r>
                  <a:rPr kumimoji="1" lang="ja-JP" altLang="en-US" b="0" dirty="0" smtClean="0"/>
                  <a:t>に</a:t>
                </a:r>
                <a:r>
                  <a:rPr lang="ja-JP" altLang="en-US" dirty="0"/>
                  <a:t>用いる</a:t>
                </a:r>
                <a:r>
                  <a:rPr kumimoji="1" lang="ja-JP" altLang="en-US" b="0" dirty="0" smtClean="0"/>
                  <a:t>値</a:t>
                </a:r>
                <a:r>
                  <a:rPr kumimoji="1" lang="ja-JP" altLang="en-US" b="0" dirty="0" smtClean="0"/>
                  <a:t>）</a:t>
                </a:r>
                <a:endParaRPr kumimoji="1" lang="en-US" altLang="ja-JP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 :</m:t>
                    </m:r>
                    <m:r>
                      <a:rPr lang="ja-JP" altLang="en-US" i="1">
                        <a:latin typeface="Cambria Math"/>
                      </a:rPr>
                      <m:t>入力</m:t>
                    </m:r>
                  </m:oMath>
                </a14:m>
                <a:r>
                  <a:rPr lang="ja-JP" altLang="en-US" i="1" dirty="0" smtClean="0">
                    <a:latin typeface="Cambria Math"/>
                  </a:rPr>
                  <a:t>（光センサの生値）</a:t>
                </a:r>
                <a:endParaRPr lang="en-US" altLang="ja-JP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𝑛</m:t>
                        </m:r>
                        <m:r>
                          <a:rPr lang="en-US" altLang="ja-JP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 :</m:t>
                    </m:r>
                    <m:r>
                      <a:rPr lang="ja-JP" altLang="en-US" i="1">
                        <a:latin typeface="Cambria Math"/>
                      </a:rPr>
                      <m:t>一個前の</m:t>
                    </m:r>
                    <m:r>
                      <a:rPr lang="ja-JP" altLang="en-US" i="1" smtClean="0">
                        <a:latin typeface="Cambria Math"/>
                      </a:rPr>
                      <m:t>入力</m:t>
                    </m:r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𝑎</m:t>
                    </m:r>
                    <m:r>
                      <a:rPr lang="ja-JP" altLang="en-US" b="0" i="1" smtClean="0">
                        <a:latin typeface="Cambria Math"/>
                      </a:rPr>
                      <m:t>　</m:t>
                    </m:r>
                    <m:r>
                      <a:rPr lang="ja-JP" altLang="en-US" i="1">
                        <a:latin typeface="Cambria Math"/>
                      </a:rPr>
                      <m:t>ゲイン</m:t>
                    </m:r>
                  </m:oMath>
                </a14:m>
                <a:endParaRPr lang="en-US" altLang="ja-JP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ja-JP" i="1" dirty="0">
                  <a:latin typeface="Cambria Math"/>
                </a:endParaRPr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0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備考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dirty="0" smtClean="0"/>
              <a:t>本来であれば周波数解析して，カットオフ周波数をどれぐらいにして，そのためにこん</a:t>
            </a:r>
            <a:r>
              <a:rPr lang="ja-JP" altLang="en-US" dirty="0" smtClean="0"/>
              <a:t>なフィルタを設計しました．という流れが理想的．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現状，そのような知識が無い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ローパスフィルタをかませることによって，ライントレースに対する応答が悪くなる．微分ゲインを上げることと，応答性の悪化のトレードオフについても議論できるといいのかもしれない．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中途半端な内容をモデルシートに載せるぐらいなら，書かないようがいいかも．減点対象になるから．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39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メイリオ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</TotalTime>
  <Words>219</Words>
  <Application>Microsoft Office PowerPoint</Application>
  <PresentationFormat>画面に合わせる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 ローパスフィルタまとめ</vt:lpstr>
      <vt:lpstr>光センサ取得値に乗るノイズ</vt:lpstr>
      <vt:lpstr>計算式(2次IIRフィルタ）</vt:lpstr>
      <vt:lpstr>備考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Osamu</dc:creator>
  <cp:lastModifiedBy>homma</cp:lastModifiedBy>
  <cp:revision>75</cp:revision>
  <dcterms:created xsi:type="dcterms:W3CDTF">2012-08-10T05:10:05Z</dcterms:created>
  <dcterms:modified xsi:type="dcterms:W3CDTF">2013-08-18T09:30:48Z</dcterms:modified>
</cp:coreProperties>
</file>